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4"/>
  </p:notesMasterIdLst>
  <p:sldIdLst>
    <p:sldId id="297" r:id="rId3"/>
    <p:sldId id="299" r:id="rId4"/>
    <p:sldId id="298" r:id="rId5"/>
    <p:sldId id="300" r:id="rId6"/>
    <p:sldId id="305" r:id="rId7"/>
    <p:sldId id="306" r:id="rId8"/>
    <p:sldId id="301" r:id="rId9"/>
    <p:sldId id="302" r:id="rId10"/>
    <p:sldId id="303" r:id="rId11"/>
    <p:sldId id="304" r:id="rId12"/>
    <p:sldId id="256" r:id="rId13"/>
    <p:sldId id="258" r:id="rId14"/>
    <p:sldId id="257"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Lst>
  <p:sldSz cx="9144000" cy="5143500" type="screen16x9"/>
  <p:notesSz cx="6858000" cy="9144000"/>
  <p:embeddedFontLst>
    <p:embeddedFont>
      <p:font typeface="Amatic SC" panose="00000500000000000000" pitchFamily="2" charset="-79"/>
      <p:regular r:id="rId55"/>
      <p:bold r:id="rId56"/>
    </p:embeddedFont>
    <p:embeddedFont>
      <p:font typeface="Anaheim" panose="020B0604020202020204" charset="0"/>
      <p:regular r:id="rId57"/>
    </p:embeddedFont>
    <p:embeddedFont>
      <p:font typeface="Bebas Neue" panose="020B0606020202050201" pitchFamily="34" charset="0"/>
      <p:regular r:id="rId58"/>
    </p:embeddedFont>
    <p:embeddedFont>
      <p:font typeface="Calibri" panose="020F0502020204030204" pitchFamily="34" charset="0"/>
      <p:regular r:id="rId59"/>
      <p:bold r:id="rId60"/>
      <p:italic r:id="rId61"/>
      <p:boldItalic r:id="rId62"/>
    </p:embeddedFont>
    <p:embeddedFont>
      <p:font typeface="Jost" panose="020B0604020202020204" charset="0"/>
      <p:regular r:id="rId63"/>
      <p:bold r:id="rId64"/>
      <p:italic r:id="rId65"/>
      <p:boldItalic r:id="rId66"/>
    </p:embeddedFont>
    <p:embeddedFont>
      <p:font typeface="Jost SemiBold" panose="020B0604020202020204" charset="0"/>
      <p:regular r:id="rId67"/>
      <p:bold r:id="rId68"/>
      <p:italic r:id="rId69"/>
      <p:boldItalic r:id="rId70"/>
    </p:embeddedFont>
    <p:embeddedFont>
      <p:font typeface="Nunito Light" pitchFamily="2" charset="0"/>
      <p:regular r:id="rId71"/>
      <p:italic r:id="rId72"/>
    </p:embeddedFont>
    <p:embeddedFont>
      <p:font typeface="Open Sans" panose="020B0606030504020204" pitchFamily="34" charset="0"/>
      <p:regular r:id="rId73"/>
      <p:bold r:id="rId74"/>
      <p:italic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PT Sans" panose="020B0503020203020204" pitchFamily="34" charset="0"/>
      <p:regular r:id="rId84"/>
      <p:bold r:id="rId85"/>
      <p:italic r:id="rId86"/>
      <p:boldItalic r:id="rId87"/>
    </p:embeddedFont>
    <p:embeddedFont>
      <p:font typeface="Roboto Medium" panose="02000000000000000000" pitchFamily="2" charset="0"/>
      <p:regular r:id="rId88"/>
      <p:bold r:id="rId89"/>
      <p:italic r:id="rId90"/>
      <p:boldItalic r:id="rId91"/>
    </p:embeddedFont>
    <p:embeddedFont>
      <p:font typeface="Work Sans" pitchFamily="2" charset="0"/>
      <p:regular r:id="rId92"/>
      <p:bold r:id="rId93"/>
      <p:italic r:id="rId94"/>
      <p:boldItalic r:id="rId95"/>
    </p:embeddedFont>
    <p:embeddedFont>
      <p:font typeface="Work Sans SemiBold" pitchFamily="2"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C9FF"/>
    <a:srgbClr val="98AAFA"/>
    <a:srgbClr val="DDDDFF"/>
    <a:srgbClr val="EFEFFC"/>
    <a:srgbClr val="C8D2FC"/>
    <a:srgbClr val="D3DBFD"/>
    <a:srgbClr val="645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F5CF04-7BCC-4B2D-80FB-92A70262F104}">
  <a:tblStyle styleId="{89F5CF04-7BCC-4B2D-80FB-92A70262F1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ADCFA79-11B4-4089-8B07-4518DE8B812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924" y="7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89" Type="http://schemas.openxmlformats.org/officeDocument/2006/relationships/font" Target="fonts/font3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36.fntdata"/><Relationship Id="rId95" Type="http://schemas.openxmlformats.org/officeDocument/2006/relationships/font" Target="fonts/font4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0.fntdata"/><Relationship Id="rId69" Type="http://schemas.openxmlformats.org/officeDocument/2006/relationships/font" Target="fonts/font15.fntdata"/><Relationship Id="rId80" Type="http://schemas.openxmlformats.org/officeDocument/2006/relationships/font" Target="fonts/font26.fntdata"/><Relationship Id="rId85" Type="http://schemas.openxmlformats.org/officeDocument/2006/relationships/font" Target="fonts/font31.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font" Target="fonts/font34.fntdata"/><Relationship Id="rId91" Type="http://schemas.openxmlformats.org/officeDocument/2006/relationships/font" Target="fonts/font37.fntdata"/><Relationship Id="rId96" Type="http://schemas.openxmlformats.org/officeDocument/2006/relationships/font" Target="fonts/font4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font" Target="fonts/font32.fntdata"/><Relationship Id="rId94" Type="http://schemas.openxmlformats.org/officeDocument/2006/relationships/font" Target="fonts/font40.fntdata"/><Relationship Id="rId99" Type="http://schemas.openxmlformats.org/officeDocument/2006/relationships/font" Target="fonts/font45.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97" Type="http://schemas.openxmlformats.org/officeDocument/2006/relationships/font" Target="fonts/font43.fntdata"/><Relationship Id="rId7" Type="http://schemas.openxmlformats.org/officeDocument/2006/relationships/slide" Target="slides/slide5.xml"/><Relationship Id="rId71" Type="http://schemas.openxmlformats.org/officeDocument/2006/relationships/font" Target="fonts/font17.fntdata"/><Relationship Id="rId92" Type="http://schemas.openxmlformats.org/officeDocument/2006/relationships/font" Target="fonts/font3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 Id="rId87" Type="http://schemas.openxmlformats.org/officeDocument/2006/relationships/font" Target="fonts/font33.fntdata"/><Relationship Id="rId61" Type="http://schemas.openxmlformats.org/officeDocument/2006/relationships/font" Target="fonts/font7.fntdata"/><Relationship Id="rId82"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2.fntdata"/><Relationship Id="rId77" Type="http://schemas.openxmlformats.org/officeDocument/2006/relationships/font" Target="fonts/font23.fntdata"/><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93" Type="http://schemas.openxmlformats.org/officeDocument/2006/relationships/font" Target="fonts/font39.fntdata"/><Relationship Id="rId98" Type="http://schemas.openxmlformats.org/officeDocument/2006/relationships/font" Target="fonts/font44.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5df94f998d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5df94f998d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436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356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5df94f998d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5df94f998d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431007ba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5edec66bb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5edec66bb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84d99d1a7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84d99d1a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5edec66bb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5edec66bb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685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8680c3840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8680c38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84d99d1a72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18680c3840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18680c3840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5ef392efb2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25ef392efb2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72b1845856_1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184d99d1a72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184d99d1a72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25ef392efb2_0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25ef392efb2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55018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5df94f998d_0_1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25df94f998d_0_1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25ef392efb2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25ef392efb2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25ef392efb2_1_9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25ef392efb2_1_9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5ef392efb2_1_9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5ef392efb2_1_9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25ef392efb2_1_9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25ef392efb2_1_9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25ef392efb2_1_9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25ef392efb2_1_9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25ef392efb2_1_9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25ef392efb2_1_9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25ef392efb2_1_9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8" name="Google Shape;2118;g25ef392efb2_1_9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542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7"/>
        <p:cNvGrpSpPr/>
        <p:nvPr/>
      </p:nvGrpSpPr>
      <p:grpSpPr>
        <a:xfrm>
          <a:off x="0" y="0"/>
          <a:ext cx="0" cy="0"/>
          <a:chOff x="0" y="0"/>
          <a:chExt cx="0" cy="0"/>
        </a:xfrm>
      </p:grpSpPr>
      <p:sp>
        <p:nvSpPr>
          <p:cNvPr id="4318" name="Google Shape;4318;g25ef392efb2_1_11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9" name="Google Shape;4319;g25ef392efb2_1_11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6"/>
        <p:cNvGrpSpPr/>
        <p:nvPr/>
      </p:nvGrpSpPr>
      <p:grpSpPr>
        <a:xfrm>
          <a:off x="0" y="0"/>
          <a:ext cx="0" cy="0"/>
          <a:chOff x="0" y="0"/>
          <a:chExt cx="0" cy="0"/>
        </a:xfrm>
      </p:grpSpPr>
      <p:sp>
        <p:nvSpPr>
          <p:cNvPr id="4737" name="Google Shape;4737;g25ef392efb2_1_12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8" name="Google Shape;4738;g25ef392efb2_1_12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6"/>
        <p:cNvGrpSpPr/>
        <p:nvPr/>
      </p:nvGrpSpPr>
      <p:grpSpPr>
        <a:xfrm>
          <a:off x="0" y="0"/>
          <a:ext cx="0" cy="0"/>
          <a:chOff x="0" y="0"/>
          <a:chExt cx="0" cy="0"/>
        </a:xfrm>
      </p:grpSpPr>
      <p:sp>
        <p:nvSpPr>
          <p:cNvPr id="4907" name="Google Shape;4907;g25ef392efb2_1_12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8" name="Google Shape;4908;g25ef392efb2_1_12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1"/>
        <p:cNvGrpSpPr/>
        <p:nvPr/>
      </p:nvGrpSpPr>
      <p:grpSpPr>
        <a:xfrm>
          <a:off x="0" y="0"/>
          <a:ext cx="0" cy="0"/>
          <a:chOff x="0" y="0"/>
          <a:chExt cx="0" cy="0"/>
        </a:xfrm>
      </p:grpSpPr>
      <p:sp>
        <p:nvSpPr>
          <p:cNvPr id="5312" name="Google Shape;5312;g25ef392efb2_1_12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3" name="Google Shape;5313;g25ef392efb2_1_12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1"/>
        <p:cNvGrpSpPr/>
        <p:nvPr/>
      </p:nvGrpSpPr>
      <p:grpSpPr>
        <a:xfrm>
          <a:off x="0" y="0"/>
          <a:ext cx="0" cy="0"/>
          <a:chOff x="0" y="0"/>
          <a:chExt cx="0" cy="0"/>
        </a:xfrm>
      </p:grpSpPr>
      <p:sp>
        <p:nvSpPr>
          <p:cNvPr id="5692" name="Google Shape;5692;g25ef392efb2_1_13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3" name="Google Shape;5693;g25ef392efb2_1_13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7"/>
        <p:cNvGrpSpPr/>
        <p:nvPr/>
      </p:nvGrpSpPr>
      <p:grpSpPr>
        <a:xfrm>
          <a:off x="0" y="0"/>
          <a:ext cx="0" cy="0"/>
          <a:chOff x="0" y="0"/>
          <a:chExt cx="0" cy="0"/>
        </a:xfrm>
      </p:grpSpPr>
      <p:sp>
        <p:nvSpPr>
          <p:cNvPr id="6118" name="Google Shape;6118;g25ef392efb2_1_13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9" name="Google Shape;6119;g25ef392efb2_1_13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8"/>
        <p:cNvGrpSpPr/>
        <p:nvPr/>
      </p:nvGrpSpPr>
      <p:grpSpPr>
        <a:xfrm>
          <a:off x="0" y="0"/>
          <a:ext cx="0" cy="0"/>
          <a:chOff x="0" y="0"/>
          <a:chExt cx="0" cy="0"/>
        </a:xfrm>
      </p:grpSpPr>
      <p:sp>
        <p:nvSpPr>
          <p:cNvPr id="6479" name="Google Shape;6479;g25ef392efb2_1_13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0" name="Google Shape;6480;g25ef392efb2_1_13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8"/>
        <p:cNvGrpSpPr/>
        <p:nvPr/>
      </p:nvGrpSpPr>
      <p:grpSpPr>
        <a:xfrm>
          <a:off x="0" y="0"/>
          <a:ext cx="0" cy="0"/>
          <a:chOff x="0" y="0"/>
          <a:chExt cx="0" cy="0"/>
        </a:xfrm>
      </p:grpSpPr>
      <p:sp>
        <p:nvSpPr>
          <p:cNvPr id="6989" name="Google Shape;6989;g25ef392efb2_1_14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0" name="Google Shape;6990;g25ef392efb2_1_14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8"/>
        <p:cNvGrpSpPr/>
        <p:nvPr/>
      </p:nvGrpSpPr>
      <p:grpSpPr>
        <a:xfrm>
          <a:off x="0" y="0"/>
          <a:ext cx="0" cy="0"/>
          <a:chOff x="0" y="0"/>
          <a:chExt cx="0" cy="0"/>
        </a:xfrm>
      </p:grpSpPr>
      <p:sp>
        <p:nvSpPr>
          <p:cNvPr id="7609" name="Google Shape;7609;g25ef392efb2_1_149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0" name="Google Shape;7610;g25ef392efb2_1_14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2"/>
        <p:cNvGrpSpPr/>
        <p:nvPr/>
      </p:nvGrpSpPr>
      <p:grpSpPr>
        <a:xfrm>
          <a:off x="0" y="0"/>
          <a:ext cx="0" cy="0"/>
          <a:chOff x="0" y="0"/>
          <a:chExt cx="0" cy="0"/>
        </a:xfrm>
      </p:grpSpPr>
      <p:sp>
        <p:nvSpPr>
          <p:cNvPr id="8203" name="Google Shape;8203;g25ef392efb2_1_15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4" name="Google Shape;8204;g25ef392efb2_1_15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5edec66bb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5edec66bb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580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3"/>
        <p:cNvGrpSpPr/>
        <p:nvPr/>
      </p:nvGrpSpPr>
      <p:grpSpPr>
        <a:xfrm>
          <a:off x="0" y="0"/>
          <a:ext cx="0" cy="0"/>
          <a:chOff x="0" y="0"/>
          <a:chExt cx="0" cy="0"/>
        </a:xfrm>
      </p:grpSpPr>
      <p:sp>
        <p:nvSpPr>
          <p:cNvPr id="8524" name="Google Shape;8524;g25ef392efb2_1_15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5" name="Google Shape;8525;g25ef392efb2_1_15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1"/>
        <p:cNvGrpSpPr/>
        <p:nvPr/>
      </p:nvGrpSpPr>
      <p:grpSpPr>
        <a:xfrm>
          <a:off x="0" y="0"/>
          <a:ext cx="0" cy="0"/>
          <a:chOff x="0" y="0"/>
          <a:chExt cx="0" cy="0"/>
        </a:xfrm>
      </p:grpSpPr>
      <p:sp>
        <p:nvSpPr>
          <p:cNvPr id="8832" name="Google Shape;8832;g25ef392efb2_1_17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3" name="Google Shape;8833;g25ef392efb2_1_17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5edec66bb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5edec66bb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242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55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853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158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6375" cy="5143500"/>
            <a:chOff x="0" y="0"/>
            <a:chExt cx="9146375" cy="5143500"/>
          </a:xfrm>
        </p:grpSpPr>
        <p:grpSp>
          <p:nvGrpSpPr>
            <p:cNvPr id="10" name="Google Shape;10;p2"/>
            <p:cNvGrpSpPr/>
            <p:nvPr/>
          </p:nvGrpSpPr>
          <p:grpSpPr>
            <a:xfrm>
              <a:off x="0" y="0"/>
              <a:ext cx="9146375" cy="5143500"/>
              <a:chOff x="0" y="0"/>
              <a:chExt cx="9146375" cy="5143500"/>
            </a:xfrm>
          </p:grpSpPr>
          <p:sp>
            <p:nvSpPr>
              <p:cNvPr id="11" name="Google Shape;11;p2"/>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13225" y="1236025"/>
            <a:ext cx="3601800" cy="2092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814200" y="3391975"/>
            <a:ext cx="3178500" cy="3258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grpSp>
        <p:nvGrpSpPr>
          <p:cNvPr id="17" name="Google Shape;17;p2"/>
          <p:cNvGrpSpPr/>
          <p:nvPr/>
        </p:nvGrpSpPr>
        <p:grpSpPr>
          <a:xfrm>
            <a:off x="358461" y="4358853"/>
            <a:ext cx="176411" cy="490281"/>
            <a:chOff x="5721650" y="2394750"/>
            <a:chExt cx="240900" cy="669600"/>
          </a:xfrm>
        </p:grpSpPr>
        <p:sp>
          <p:nvSpPr>
            <p:cNvPr id="18" name="Google Shape;18;p2"/>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grpSp>
        <p:nvGrpSpPr>
          <p:cNvPr id="135" name="Google Shape;135;p11"/>
          <p:cNvGrpSpPr/>
          <p:nvPr/>
        </p:nvGrpSpPr>
        <p:grpSpPr>
          <a:xfrm>
            <a:off x="0" y="0"/>
            <a:ext cx="9146375" cy="5143500"/>
            <a:chOff x="0" y="0"/>
            <a:chExt cx="9146375" cy="5143500"/>
          </a:xfrm>
        </p:grpSpPr>
        <p:grpSp>
          <p:nvGrpSpPr>
            <p:cNvPr id="136" name="Google Shape;136;p11"/>
            <p:cNvGrpSpPr/>
            <p:nvPr/>
          </p:nvGrpSpPr>
          <p:grpSpPr>
            <a:xfrm>
              <a:off x="0" y="0"/>
              <a:ext cx="9146375" cy="5143500"/>
              <a:chOff x="0" y="0"/>
              <a:chExt cx="9146375" cy="5143500"/>
            </a:xfrm>
          </p:grpSpPr>
          <p:sp>
            <p:nvSpPr>
              <p:cNvPr id="137" name="Google Shape;137;p11"/>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1"/>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1"/>
          <p:cNvSpPr txBox="1">
            <a:spLocks noGrp="1"/>
          </p:cNvSpPr>
          <p:nvPr>
            <p:ph type="title" hasCustomPrompt="1"/>
          </p:nvPr>
        </p:nvSpPr>
        <p:spPr>
          <a:xfrm>
            <a:off x="754875" y="1898775"/>
            <a:ext cx="4673100" cy="1016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2" name="Google Shape;142;p11"/>
          <p:cNvSpPr txBox="1">
            <a:spLocks noGrp="1"/>
          </p:cNvSpPr>
          <p:nvPr>
            <p:ph type="subTitle" idx="1"/>
          </p:nvPr>
        </p:nvSpPr>
        <p:spPr>
          <a:xfrm>
            <a:off x="754875" y="2915625"/>
            <a:ext cx="4673100" cy="329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43" name="Google Shape;143;p11"/>
          <p:cNvGrpSpPr/>
          <p:nvPr/>
        </p:nvGrpSpPr>
        <p:grpSpPr>
          <a:xfrm>
            <a:off x="376836" y="3680065"/>
            <a:ext cx="176411" cy="490281"/>
            <a:chOff x="5721650" y="2394750"/>
            <a:chExt cx="240900" cy="669600"/>
          </a:xfrm>
        </p:grpSpPr>
        <p:sp>
          <p:nvSpPr>
            <p:cNvPr id="144" name="Google Shape;144;p11"/>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1"/>
          <p:cNvGrpSpPr/>
          <p:nvPr/>
        </p:nvGrpSpPr>
        <p:grpSpPr>
          <a:xfrm>
            <a:off x="506830" y="4358852"/>
            <a:ext cx="1352834" cy="490297"/>
            <a:chOff x="552759" y="3564575"/>
            <a:chExt cx="1451383" cy="526014"/>
          </a:xfrm>
        </p:grpSpPr>
        <p:sp>
          <p:nvSpPr>
            <p:cNvPr id="148" name="Google Shape;148;p11"/>
            <p:cNvSpPr/>
            <p:nvPr/>
          </p:nvSpPr>
          <p:spPr>
            <a:xfrm>
              <a:off x="737476" y="3564575"/>
              <a:ext cx="1266666" cy="526014"/>
            </a:xfrm>
            <a:custGeom>
              <a:avLst/>
              <a:gdLst/>
              <a:ahLst/>
              <a:cxnLst/>
              <a:rect l="l" t="t" r="r" b="b"/>
              <a:pathLst>
                <a:path w="79790" h="36016" extrusionOk="0">
                  <a:moveTo>
                    <a:pt x="2600" y="0"/>
                  </a:moveTo>
                  <a:cubicBezTo>
                    <a:pt x="1161" y="0"/>
                    <a:pt x="0" y="1158"/>
                    <a:pt x="0" y="2597"/>
                  </a:cubicBezTo>
                  <a:lnTo>
                    <a:pt x="0" y="33419"/>
                  </a:lnTo>
                  <a:cubicBezTo>
                    <a:pt x="0" y="34816"/>
                    <a:pt x="1161" y="36016"/>
                    <a:pt x="2600" y="36016"/>
                  </a:cubicBezTo>
                  <a:lnTo>
                    <a:pt x="77193" y="36016"/>
                  </a:lnTo>
                  <a:cubicBezTo>
                    <a:pt x="78632" y="36016"/>
                    <a:pt x="79789" y="34816"/>
                    <a:pt x="79789" y="33419"/>
                  </a:cubicBezTo>
                  <a:lnTo>
                    <a:pt x="79789" y="2597"/>
                  </a:lnTo>
                  <a:cubicBezTo>
                    <a:pt x="79789" y="1158"/>
                    <a:pt x="78632" y="0"/>
                    <a:pt x="77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552759" y="3659769"/>
              <a:ext cx="1368107" cy="335632"/>
            </a:xfrm>
            <a:custGeom>
              <a:avLst/>
              <a:gdLst/>
              <a:ahLst/>
              <a:cxnLst/>
              <a:rect l="l" t="t" r="r" b="b"/>
              <a:pathLst>
                <a:path w="36478" h="8949" extrusionOk="0">
                  <a:moveTo>
                    <a:pt x="36033" y="0"/>
                  </a:moveTo>
                  <a:cubicBezTo>
                    <a:pt x="35940" y="0"/>
                    <a:pt x="35844" y="32"/>
                    <a:pt x="35766" y="91"/>
                  </a:cubicBezTo>
                  <a:lnTo>
                    <a:pt x="27871" y="7569"/>
                  </a:lnTo>
                  <a:lnTo>
                    <a:pt x="21894" y="2638"/>
                  </a:lnTo>
                  <a:cubicBezTo>
                    <a:pt x="21826" y="2570"/>
                    <a:pt x="21732" y="2540"/>
                    <a:pt x="21641" y="2540"/>
                  </a:cubicBezTo>
                  <a:cubicBezTo>
                    <a:pt x="21565" y="2540"/>
                    <a:pt x="21492" y="2560"/>
                    <a:pt x="21436" y="2598"/>
                  </a:cubicBezTo>
                  <a:lnTo>
                    <a:pt x="17799" y="4811"/>
                  </a:lnTo>
                  <a:lnTo>
                    <a:pt x="13788" y="1428"/>
                  </a:lnTo>
                  <a:cubicBezTo>
                    <a:pt x="13711" y="1376"/>
                    <a:pt x="13617" y="1340"/>
                    <a:pt x="13527" y="1340"/>
                  </a:cubicBezTo>
                  <a:cubicBezTo>
                    <a:pt x="13472" y="1340"/>
                    <a:pt x="13418" y="1353"/>
                    <a:pt x="13370" y="1385"/>
                  </a:cubicBezTo>
                  <a:lnTo>
                    <a:pt x="251" y="8197"/>
                  </a:lnTo>
                  <a:cubicBezTo>
                    <a:pt x="84" y="8321"/>
                    <a:pt x="0" y="8531"/>
                    <a:pt x="84" y="8738"/>
                  </a:cubicBezTo>
                  <a:cubicBezTo>
                    <a:pt x="167" y="8865"/>
                    <a:pt x="294" y="8949"/>
                    <a:pt x="461" y="8949"/>
                  </a:cubicBezTo>
                  <a:cubicBezTo>
                    <a:pt x="501" y="8949"/>
                    <a:pt x="585" y="8949"/>
                    <a:pt x="628" y="8906"/>
                  </a:cubicBezTo>
                  <a:lnTo>
                    <a:pt x="13497" y="2220"/>
                  </a:lnTo>
                  <a:lnTo>
                    <a:pt x="17509" y="5563"/>
                  </a:lnTo>
                  <a:cubicBezTo>
                    <a:pt x="17577" y="5633"/>
                    <a:pt x="17658" y="5665"/>
                    <a:pt x="17746" y="5665"/>
                  </a:cubicBezTo>
                  <a:cubicBezTo>
                    <a:pt x="17817" y="5665"/>
                    <a:pt x="17892" y="5644"/>
                    <a:pt x="17966" y="5606"/>
                  </a:cubicBezTo>
                  <a:lnTo>
                    <a:pt x="21603" y="3434"/>
                  </a:lnTo>
                  <a:lnTo>
                    <a:pt x="27620" y="8404"/>
                  </a:lnTo>
                  <a:cubicBezTo>
                    <a:pt x="27698" y="8463"/>
                    <a:pt x="27784" y="8495"/>
                    <a:pt x="27871" y="8495"/>
                  </a:cubicBezTo>
                  <a:cubicBezTo>
                    <a:pt x="27971" y="8495"/>
                    <a:pt x="28072" y="8453"/>
                    <a:pt x="28161" y="8364"/>
                  </a:cubicBezTo>
                  <a:lnTo>
                    <a:pt x="36311" y="676"/>
                  </a:lnTo>
                  <a:cubicBezTo>
                    <a:pt x="36478" y="509"/>
                    <a:pt x="36478" y="258"/>
                    <a:pt x="36311" y="131"/>
                  </a:cubicBezTo>
                  <a:cubicBezTo>
                    <a:pt x="36243" y="42"/>
                    <a:pt x="36140" y="0"/>
                    <a:pt x="36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1"/>
        <p:cNvGrpSpPr/>
        <p:nvPr/>
      </p:nvGrpSpPr>
      <p:grpSpPr>
        <a:xfrm>
          <a:off x="0" y="0"/>
          <a:ext cx="0" cy="0"/>
          <a:chOff x="0" y="0"/>
          <a:chExt cx="0" cy="0"/>
        </a:xfrm>
      </p:grpSpPr>
      <p:grpSp>
        <p:nvGrpSpPr>
          <p:cNvPr id="152" name="Google Shape;152;p13"/>
          <p:cNvGrpSpPr/>
          <p:nvPr/>
        </p:nvGrpSpPr>
        <p:grpSpPr>
          <a:xfrm>
            <a:off x="0" y="0"/>
            <a:ext cx="9146375" cy="5143500"/>
            <a:chOff x="0" y="0"/>
            <a:chExt cx="9146375" cy="5143500"/>
          </a:xfrm>
        </p:grpSpPr>
        <p:sp>
          <p:nvSpPr>
            <p:cNvPr id="153" name="Google Shape;153;p13"/>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13"/>
            <p:cNvGrpSpPr/>
            <p:nvPr/>
          </p:nvGrpSpPr>
          <p:grpSpPr>
            <a:xfrm>
              <a:off x="0" y="0"/>
              <a:ext cx="9146375" cy="5143500"/>
              <a:chOff x="0" y="0"/>
              <a:chExt cx="9146375" cy="5143500"/>
            </a:xfrm>
          </p:grpSpPr>
          <p:sp>
            <p:nvSpPr>
              <p:cNvPr id="155" name="Google Shape;155;p13"/>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 name="Google Shape;15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9" name="Google Shape;159;p13"/>
          <p:cNvSpPr txBox="1">
            <a:spLocks noGrp="1"/>
          </p:cNvSpPr>
          <p:nvPr>
            <p:ph type="title" idx="2" hasCustomPrompt="1"/>
          </p:nvPr>
        </p:nvSpPr>
        <p:spPr>
          <a:xfrm>
            <a:off x="963465" y="1655100"/>
            <a:ext cx="734700" cy="4476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Font typeface="Work Sans"/>
              <a:buNone/>
              <a:defRPr sz="3000">
                <a:latin typeface="Work Sans"/>
                <a:ea typeface="Work Sans"/>
                <a:cs typeface="Work Sans"/>
                <a:sym typeface="Work Sans"/>
              </a:defRPr>
            </a:lvl1pPr>
            <a:lvl2pPr lvl="1" rtl="0">
              <a:spcBef>
                <a:spcPts val="0"/>
              </a:spcBef>
              <a:spcAft>
                <a:spcPts val="0"/>
              </a:spcAft>
              <a:buSzPts val="3000"/>
              <a:buFont typeface="Work Sans"/>
              <a:buNone/>
              <a:defRPr sz="3000">
                <a:latin typeface="Work Sans"/>
                <a:ea typeface="Work Sans"/>
                <a:cs typeface="Work Sans"/>
                <a:sym typeface="Work Sans"/>
              </a:defRPr>
            </a:lvl2pPr>
            <a:lvl3pPr lvl="2" rtl="0">
              <a:spcBef>
                <a:spcPts val="0"/>
              </a:spcBef>
              <a:spcAft>
                <a:spcPts val="0"/>
              </a:spcAft>
              <a:buSzPts val="3000"/>
              <a:buFont typeface="Work Sans"/>
              <a:buNone/>
              <a:defRPr sz="3000">
                <a:latin typeface="Work Sans"/>
                <a:ea typeface="Work Sans"/>
                <a:cs typeface="Work Sans"/>
                <a:sym typeface="Work Sans"/>
              </a:defRPr>
            </a:lvl3pPr>
            <a:lvl4pPr lvl="3" rtl="0">
              <a:spcBef>
                <a:spcPts val="0"/>
              </a:spcBef>
              <a:spcAft>
                <a:spcPts val="0"/>
              </a:spcAft>
              <a:buSzPts val="3000"/>
              <a:buFont typeface="Work Sans"/>
              <a:buNone/>
              <a:defRPr sz="3000">
                <a:latin typeface="Work Sans"/>
                <a:ea typeface="Work Sans"/>
                <a:cs typeface="Work Sans"/>
                <a:sym typeface="Work Sans"/>
              </a:defRPr>
            </a:lvl4pPr>
            <a:lvl5pPr lvl="4" rtl="0">
              <a:spcBef>
                <a:spcPts val="0"/>
              </a:spcBef>
              <a:spcAft>
                <a:spcPts val="0"/>
              </a:spcAft>
              <a:buSzPts val="3000"/>
              <a:buFont typeface="Work Sans"/>
              <a:buNone/>
              <a:defRPr sz="3000">
                <a:latin typeface="Work Sans"/>
                <a:ea typeface="Work Sans"/>
                <a:cs typeface="Work Sans"/>
                <a:sym typeface="Work Sans"/>
              </a:defRPr>
            </a:lvl5pPr>
            <a:lvl6pPr lvl="5" rtl="0">
              <a:spcBef>
                <a:spcPts val="0"/>
              </a:spcBef>
              <a:spcAft>
                <a:spcPts val="0"/>
              </a:spcAft>
              <a:buSzPts val="3000"/>
              <a:buFont typeface="Work Sans"/>
              <a:buNone/>
              <a:defRPr sz="3000">
                <a:latin typeface="Work Sans"/>
                <a:ea typeface="Work Sans"/>
                <a:cs typeface="Work Sans"/>
                <a:sym typeface="Work Sans"/>
              </a:defRPr>
            </a:lvl6pPr>
            <a:lvl7pPr lvl="6" rtl="0">
              <a:spcBef>
                <a:spcPts val="0"/>
              </a:spcBef>
              <a:spcAft>
                <a:spcPts val="0"/>
              </a:spcAft>
              <a:buSzPts val="3000"/>
              <a:buFont typeface="Work Sans"/>
              <a:buNone/>
              <a:defRPr sz="3000">
                <a:latin typeface="Work Sans"/>
                <a:ea typeface="Work Sans"/>
                <a:cs typeface="Work Sans"/>
                <a:sym typeface="Work Sans"/>
              </a:defRPr>
            </a:lvl7pPr>
            <a:lvl8pPr lvl="7" rtl="0">
              <a:spcBef>
                <a:spcPts val="0"/>
              </a:spcBef>
              <a:spcAft>
                <a:spcPts val="0"/>
              </a:spcAft>
              <a:buSzPts val="3000"/>
              <a:buFont typeface="Work Sans"/>
              <a:buNone/>
              <a:defRPr sz="3000">
                <a:latin typeface="Work Sans"/>
                <a:ea typeface="Work Sans"/>
                <a:cs typeface="Work Sans"/>
                <a:sym typeface="Work Sans"/>
              </a:defRPr>
            </a:lvl8pPr>
            <a:lvl9pPr lvl="8" rtl="0">
              <a:spcBef>
                <a:spcPts val="0"/>
              </a:spcBef>
              <a:spcAft>
                <a:spcPts val="0"/>
              </a:spcAft>
              <a:buSzPts val="3000"/>
              <a:buFont typeface="Work Sans"/>
              <a:buNone/>
              <a:defRPr sz="3000">
                <a:latin typeface="Work Sans"/>
                <a:ea typeface="Work Sans"/>
                <a:cs typeface="Work Sans"/>
                <a:sym typeface="Work Sans"/>
              </a:defRPr>
            </a:lvl9pPr>
          </a:lstStyle>
          <a:p>
            <a:r>
              <a:t>xx%</a:t>
            </a:r>
          </a:p>
        </p:txBody>
      </p:sp>
      <p:sp>
        <p:nvSpPr>
          <p:cNvPr id="160" name="Google Shape;160;p13"/>
          <p:cNvSpPr txBox="1">
            <a:spLocks noGrp="1"/>
          </p:cNvSpPr>
          <p:nvPr>
            <p:ph type="title" idx="3" hasCustomPrompt="1"/>
          </p:nvPr>
        </p:nvSpPr>
        <p:spPr>
          <a:xfrm>
            <a:off x="4125190" y="1655100"/>
            <a:ext cx="734700" cy="4476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Font typeface="Work Sans"/>
              <a:buNone/>
              <a:defRPr sz="3000">
                <a:latin typeface="Work Sans"/>
                <a:ea typeface="Work Sans"/>
                <a:cs typeface="Work Sans"/>
                <a:sym typeface="Work Sans"/>
              </a:defRPr>
            </a:lvl1pPr>
            <a:lvl2pPr lvl="1" rtl="0">
              <a:spcBef>
                <a:spcPts val="0"/>
              </a:spcBef>
              <a:spcAft>
                <a:spcPts val="0"/>
              </a:spcAft>
              <a:buSzPts val="3000"/>
              <a:buFont typeface="Work Sans"/>
              <a:buNone/>
              <a:defRPr sz="3000">
                <a:latin typeface="Work Sans"/>
                <a:ea typeface="Work Sans"/>
                <a:cs typeface="Work Sans"/>
                <a:sym typeface="Work Sans"/>
              </a:defRPr>
            </a:lvl2pPr>
            <a:lvl3pPr lvl="2" rtl="0">
              <a:spcBef>
                <a:spcPts val="0"/>
              </a:spcBef>
              <a:spcAft>
                <a:spcPts val="0"/>
              </a:spcAft>
              <a:buSzPts val="3000"/>
              <a:buFont typeface="Work Sans"/>
              <a:buNone/>
              <a:defRPr sz="3000">
                <a:latin typeface="Work Sans"/>
                <a:ea typeface="Work Sans"/>
                <a:cs typeface="Work Sans"/>
                <a:sym typeface="Work Sans"/>
              </a:defRPr>
            </a:lvl3pPr>
            <a:lvl4pPr lvl="3" rtl="0">
              <a:spcBef>
                <a:spcPts val="0"/>
              </a:spcBef>
              <a:spcAft>
                <a:spcPts val="0"/>
              </a:spcAft>
              <a:buSzPts val="3000"/>
              <a:buFont typeface="Work Sans"/>
              <a:buNone/>
              <a:defRPr sz="3000">
                <a:latin typeface="Work Sans"/>
                <a:ea typeface="Work Sans"/>
                <a:cs typeface="Work Sans"/>
                <a:sym typeface="Work Sans"/>
              </a:defRPr>
            </a:lvl4pPr>
            <a:lvl5pPr lvl="4" rtl="0">
              <a:spcBef>
                <a:spcPts val="0"/>
              </a:spcBef>
              <a:spcAft>
                <a:spcPts val="0"/>
              </a:spcAft>
              <a:buSzPts val="3000"/>
              <a:buFont typeface="Work Sans"/>
              <a:buNone/>
              <a:defRPr sz="3000">
                <a:latin typeface="Work Sans"/>
                <a:ea typeface="Work Sans"/>
                <a:cs typeface="Work Sans"/>
                <a:sym typeface="Work Sans"/>
              </a:defRPr>
            </a:lvl5pPr>
            <a:lvl6pPr lvl="5" rtl="0">
              <a:spcBef>
                <a:spcPts val="0"/>
              </a:spcBef>
              <a:spcAft>
                <a:spcPts val="0"/>
              </a:spcAft>
              <a:buSzPts val="3000"/>
              <a:buFont typeface="Work Sans"/>
              <a:buNone/>
              <a:defRPr sz="3000">
                <a:latin typeface="Work Sans"/>
                <a:ea typeface="Work Sans"/>
                <a:cs typeface="Work Sans"/>
                <a:sym typeface="Work Sans"/>
              </a:defRPr>
            </a:lvl6pPr>
            <a:lvl7pPr lvl="6" rtl="0">
              <a:spcBef>
                <a:spcPts val="0"/>
              </a:spcBef>
              <a:spcAft>
                <a:spcPts val="0"/>
              </a:spcAft>
              <a:buSzPts val="3000"/>
              <a:buFont typeface="Work Sans"/>
              <a:buNone/>
              <a:defRPr sz="3000">
                <a:latin typeface="Work Sans"/>
                <a:ea typeface="Work Sans"/>
                <a:cs typeface="Work Sans"/>
                <a:sym typeface="Work Sans"/>
              </a:defRPr>
            </a:lvl7pPr>
            <a:lvl8pPr lvl="7" rtl="0">
              <a:spcBef>
                <a:spcPts val="0"/>
              </a:spcBef>
              <a:spcAft>
                <a:spcPts val="0"/>
              </a:spcAft>
              <a:buSzPts val="3000"/>
              <a:buFont typeface="Work Sans"/>
              <a:buNone/>
              <a:defRPr sz="3000">
                <a:latin typeface="Work Sans"/>
                <a:ea typeface="Work Sans"/>
                <a:cs typeface="Work Sans"/>
                <a:sym typeface="Work Sans"/>
              </a:defRPr>
            </a:lvl8pPr>
            <a:lvl9pPr lvl="8" rtl="0">
              <a:spcBef>
                <a:spcPts val="0"/>
              </a:spcBef>
              <a:spcAft>
                <a:spcPts val="0"/>
              </a:spcAft>
              <a:buSzPts val="3000"/>
              <a:buFont typeface="Work Sans"/>
              <a:buNone/>
              <a:defRPr sz="3000">
                <a:latin typeface="Work Sans"/>
                <a:ea typeface="Work Sans"/>
                <a:cs typeface="Work Sans"/>
                <a:sym typeface="Work Sans"/>
              </a:defRPr>
            </a:lvl9pPr>
          </a:lstStyle>
          <a:p>
            <a:r>
              <a:t>xx%</a:t>
            </a:r>
          </a:p>
        </p:txBody>
      </p:sp>
      <p:sp>
        <p:nvSpPr>
          <p:cNvPr id="161" name="Google Shape;161;p13"/>
          <p:cNvSpPr txBox="1">
            <a:spLocks noGrp="1"/>
          </p:cNvSpPr>
          <p:nvPr>
            <p:ph type="title" idx="4" hasCustomPrompt="1"/>
          </p:nvPr>
        </p:nvSpPr>
        <p:spPr>
          <a:xfrm>
            <a:off x="963465" y="2565856"/>
            <a:ext cx="734700" cy="4476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Font typeface="Work Sans"/>
              <a:buNone/>
              <a:defRPr sz="3000">
                <a:latin typeface="Work Sans"/>
                <a:ea typeface="Work Sans"/>
                <a:cs typeface="Work Sans"/>
                <a:sym typeface="Work Sans"/>
              </a:defRPr>
            </a:lvl1pPr>
            <a:lvl2pPr lvl="1" rtl="0">
              <a:spcBef>
                <a:spcPts val="0"/>
              </a:spcBef>
              <a:spcAft>
                <a:spcPts val="0"/>
              </a:spcAft>
              <a:buSzPts val="3000"/>
              <a:buFont typeface="Work Sans"/>
              <a:buNone/>
              <a:defRPr sz="3000">
                <a:latin typeface="Work Sans"/>
                <a:ea typeface="Work Sans"/>
                <a:cs typeface="Work Sans"/>
                <a:sym typeface="Work Sans"/>
              </a:defRPr>
            </a:lvl2pPr>
            <a:lvl3pPr lvl="2" rtl="0">
              <a:spcBef>
                <a:spcPts val="0"/>
              </a:spcBef>
              <a:spcAft>
                <a:spcPts val="0"/>
              </a:spcAft>
              <a:buSzPts val="3000"/>
              <a:buFont typeface="Work Sans"/>
              <a:buNone/>
              <a:defRPr sz="3000">
                <a:latin typeface="Work Sans"/>
                <a:ea typeface="Work Sans"/>
                <a:cs typeface="Work Sans"/>
                <a:sym typeface="Work Sans"/>
              </a:defRPr>
            </a:lvl3pPr>
            <a:lvl4pPr lvl="3" rtl="0">
              <a:spcBef>
                <a:spcPts val="0"/>
              </a:spcBef>
              <a:spcAft>
                <a:spcPts val="0"/>
              </a:spcAft>
              <a:buSzPts val="3000"/>
              <a:buFont typeface="Work Sans"/>
              <a:buNone/>
              <a:defRPr sz="3000">
                <a:latin typeface="Work Sans"/>
                <a:ea typeface="Work Sans"/>
                <a:cs typeface="Work Sans"/>
                <a:sym typeface="Work Sans"/>
              </a:defRPr>
            </a:lvl4pPr>
            <a:lvl5pPr lvl="4" rtl="0">
              <a:spcBef>
                <a:spcPts val="0"/>
              </a:spcBef>
              <a:spcAft>
                <a:spcPts val="0"/>
              </a:spcAft>
              <a:buSzPts val="3000"/>
              <a:buFont typeface="Work Sans"/>
              <a:buNone/>
              <a:defRPr sz="3000">
                <a:latin typeface="Work Sans"/>
                <a:ea typeface="Work Sans"/>
                <a:cs typeface="Work Sans"/>
                <a:sym typeface="Work Sans"/>
              </a:defRPr>
            </a:lvl5pPr>
            <a:lvl6pPr lvl="5" rtl="0">
              <a:spcBef>
                <a:spcPts val="0"/>
              </a:spcBef>
              <a:spcAft>
                <a:spcPts val="0"/>
              </a:spcAft>
              <a:buSzPts val="3000"/>
              <a:buFont typeface="Work Sans"/>
              <a:buNone/>
              <a:defRPr sz="3000">
                <a:latin typeface="Work Sans"/>
                <a:ea typeface="Work Sans"/>
                <a:cs typeface="Work Sans"/>
                <a:sym typeface="Work Sans"/>
              </a:defRPr>
            </a:lvl6pPr>
            <a:lvl7pPr lvl="6" rtl="0">
              <a:spcBef>
                <a:spcPts val="0"/>
              </a:spcBef>
              <a:spcAft>
                <a:spcPts val="0"/>
              </a:spcAft>
              <a:buSzPts val="3000"/>
              <a:buFont typeface="Work Sans"/>
              <a:buNone/>
              <a:defRPr sz="3000">
                <a:latin typeface="Work Sans"/>
                <a:ea typeface="Work Sans"/>
                <a:cs typeface="Work Sans"/>
                <a:sym typeface="Work Sans"/>
              </a:defRPr>
            </a:lvl7pPr>
            <a:lvl8pPr lvl="7" rtl="0">
              <a:spcBef>
                <a:spcPts val="0"/>
              </a:spcBef>
              <a:spcAft>
                <a:spcPts val="0"/>
              </a:spcAft>
              <a:buSzPts val="3000"/>
              <a:buFont typeface="Work Sans"/>
              <a:buNone/>
              <a:defRPr sz="3000">
                <a:latin typeface="Work Sans"/>
                <a:ea typeface="Work Sans"/>
                <a:cs typeface="Work Sans"/>
                <a:sym typeface="Work Sans"/>
              </a:defRPr>
            </a:lvl8pPr>
            <a:lvl9pPr lvl="8" rtl="0">
              <a:spcBef>
                <a:spcPts val="0"/>
              </a:spcBef>
              <a:spcAft>
                <a:spcPts val="0"/>
              </a:spcAft>
              <a:buSzPts val="3000"/>
              <a:buFont typeface="Work Sans"/>
              <a:buNone/>
              <a:defRPr sz="3000">
                <a:latin typeface="Work Sans"/>
                <a:ea typeface="Work Sans"/>
                <a:cs typeface="Work Sans"/>
                <a:sym typeface="Work Sans"/>
              </a:defRPr>
            </a:lvl9pPr>
          </a:lstStyle>
          <a:p>
            <a:r>
              <a:t>xx%</a:t>
            </a:r>
          </a:p>
        </p:txBody>
      </p:sp>
      <p:sp>
        <p:nvSpPr>
          <p:cNvPr id="162" name="Google Shape;162;p13"/>
          <p:cNvSpPr txBox="1">
            <a:spLocks noGrp="1"/>
          </p:cNvSpPr>
          <p:nvPr>
            <p:ph type="title" idx="5" hasCustomPrompt="1"/>
          </p:nvPr>
        </p:nvSpPr>
        <p:spPr>
          <a:xfrm>
            <a:off x="4125190" y="2565856"/>
            <a:ext cx="734700" cy="4476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Font typeface="Work Sans"/>
              <a:buNone/>
              <a:defRPr sz="3000">
                <a:latin typeface="Work Sans"/>
                <a:ea typeface="Work Sans"/>
                <a:cs typeface="Work Sans"/>
                <a:sym typeface="Work Sans"/>
              </a:defRPr>
            </a:lvl1pPr>
            <a:lvl2pPr lvl="1" rtl="0">
              <a:spcBef>
                <a:spcPts val="0"/>
              </a:spcBef>
              <a:spcAft>
                <a:spcPts val="0"/>
              </a:spcAft>
              <a:buSzPts val="3000"/>
              <a:buFont typeface="Work Sans"/>
              <a:buNone/>
              <a:defRPr sz="3000">
                <a:latin typeface="Work Sans"/>
                <a:ea typeface="Work Sans"/>
                <a:cs typeface="Work Sans"/>
                <a:sym typeface="Work Sans"/>
              </a:defRPr>
            </a:lvl2pPr>
            <a:lvl3pPr lvl="2" rtl="0">
              <a:spcBef>
                <a:spcPts val="0"/>
              </a:spcBef>
              <a:spcAft>
                <a:spcPts val="0"/>
              </a:spcAft>
              <a:buSzPts val="3000"/>
              <a:buFont typeface="Work Sans"/>
              <a:buNone/>
              <a:defRPr sz="3000">
                <a:latin typeface="Work Sans"/>
                <a:ea typeface="Work Sans"/>
                <a:cs typeface="Work Sans"/>
                <a:sym typeface="Work Sans"/>
              </a:defRPr>
            </a:lvl3pPr>
            <a:lvl4pPr lvl="3" rtl="0">
              <a:spcBef>
                <a:spcPts val="0"/>
              </a:spcBef>
              <a:spcAft>
                <a:spcPts val="0"/>
              </a:spcAft>
              <a:buSzPts val="3000"/>
              <a:buFont typeface="Work Sans"/>
              <a:buNone/>
              <a:defRPr sz="3000">
                <a:latin typeface="Work Sans"/>
                <a:ea typeface="Work Sans"/>
                <a:cs typeface="Work Sans"/>
                <a:sym typeface="Work Sans"/>
              </a:defRPr>
            </a:lvl4pPr>
            <a:lvl5pPr lvl="4" rtl="0">
              <a:spcBef>
                <a:spcPts val="0"/>
              </a:spcBef>
              <a:spcAft>
                <a:spcPts val="0"/>
              </a:spcAft>
              <a:buSzPts val="3000"/>
              <a:buFont typeface="Work Sans"/>
              <a:buNone/>
              <a:defRPr sz="3000">
                <a:latin typeface="Work Sans"/>
                <a:ea typeface="Work Sans"/>
                <a:cs typeface="Work Sans"/>
                <a:sym typeface="Work Sans"/>
              </a:defRPr>
            </a:lvl5pPr>
            <a:lvl6pPr lvl="5" rtl="0">
              <a:spcBef>
                <a:spcPts val="0"/>
              </a:spcBef>
              <a:spcAft>
                <a:spcPts val="0"/>
              </a:spcAft>
              <a:buSzPts val="3000"/>
              <a:buFont typeface="Work Sans"/>
              <a:buNone/>
              <a:defRPr sz="3000">
                <a:latin typeface="Work Sans"/>
                <a:ea typeface="Work Sans"/>
                <a:cs typeface="Work Sans"/>
                <a:sym typeface="Work Sans"/>
              </a:defRPr>
            </a:lvl6pPr>
            <a:lvl7pPr lvl="6" rtl="0">
              <a:spcBef>
                <a:spcPts val="0"/>
              </a:spcBef>
              <a:spcAft>
                <a:spcPts val="0"/>
              </a:spcAft>
              <a:buSzPts val="3000"/>
              <a:buFont typeface="Work Sans"/>
              <a:buNone/>
              <a:defRPr sz="3000">
                <a:latin typeface="Work Sans"/>
                <a:ea typeface="Work Sans"/>
                <a:cs typeface="Work Sans"/>
                <a:sym typeface="Work Sans"/>
              </a:defRPr>
            </a:lvl7pPr>
            <a:lvl8pPr lvl="7" rtl="0">
              <a:spcBef>
                <a:spcPts val="0"/>
              </a:spcBef>
              <a:spcAft>
                <a:spcPts val="0"/>
              </a:spcAft>
              <a:buSzPts val="3000"/>
              <a:buFont typeface="Work Sans"/>
              <a:buNone/>
              <a:defRPr sz="3000">
                <a:latin typeface="Work Sans"/>
                <a:ea typeface="Work Sans"/>
                <a:cs typeface="Work Sans"/>
                <a:sym typeface="Work Sans"/>
              </a:defRPr>
            </a:lvl8pPr>
            <a:lvl9pPr lvl="8" rtl="0">
              <a:spcBef>
                <a:spcPts val="0"/>
              </a:spcBef>
              <a:spcAft>
                <a:spcPts val="0"/>
              </a:spcAft>
              <a:buSzPts val="3000"/>
              <a:buFont typeface="Work Sans"/>
              <a:buNone/>
              <a:defRPr sz="3000">
                <a:latin typeface="Work Sans"/>
                <a:ea typeface="Work Sans"/>
                <a:cs typeface="Work Sans"/>
                <a:sym typeface="Work Sans"/>
              </a:defRPr>
            </a:lvl9pPr>
          </a:lstStyle>
          <a:p>
            <a:r>
              <a:t>xx%</a:t>
            </a:r>
          </a:p>
        </p:txBody>
      </p:sp>
      <p:sp>
        <p:nvSpPr>
          <p:cNvPr id="163" name="Google Shape;163;p13"/>
          <p:cNvSpPr txBox="1">
            <a:spLocks noGrp="1"/>
          </p:cNvSpPr>
          <p:nvPr>
            <p:ph type="title" idx="6" hasCustomPrompt="1"/>
          </p:nvPr>
        </p:nvSpPr>
        <p:spPr>
          <a:xfrm>
            <a:off x="963465" y="3476600"/>
            <a:ext cx="734700" cy="4476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Font typeface="Work Sans"/>
              <a:buNone/>
              <a:defRPr sz="3000">
                <a:latin typeface="Work Sans"/>
                <a:ea typeface="Work Sans"/>
                <a:cs typeface="Work Sans"/>
                <a:sym typeface="Work Sans"/>
              </a:defRPr>
            </a:lvl1pPr>
            <a:lvl2pPr lvl="1" rtl="0">
              <a:spcBef>
                <a:spcPts val="0"/>
              </a:spcBef>
              <a:spcAft>
                <a:spcPts val="0"/>
              </a:spcAft>
              <a:buSzPts val="3000"/>
              <a:buFont typeface="Work Sans"/>
              <a:buNone/>
              <a:defRPr sz="3000">
                <a:latin typeface="Work Sans"/>
                <a:ea typeface="Work Sans"/>
                <a:cs typeface="Work Sans"/>
                <a:sym typeface="Work Sans"/>
              </a:defRPr>
            </a:lvl2pPr>
            <a:lvl3pPr lvl="2" rtl="0">
              <a:spcBef>
                <a:spcPts val="0"/>
              </a:spcBef>
              <a:spcAft>
                <a:spcPts val="0"/>
              </a:spcAft>
              <a:buSzPts val="3000"/>
              <a:buFont typeface="Work Sans"/>
              <a:buNone/>
              <a:defRPr sz="3000">
                <a:latin typeface="Work Sans"/>
                <a:ea typeface="Work Sans"/>
                <a:cs typeface="Work Sans"/>
                <a:sym typeface="Work Sans"/>
              </a:defRPr>
            </a:lvl3pPr>
            <a:lvl4pPr lvl="3" rtl="0">
              <a:spcBef>
                <a:spcPts val="0"/>
              </a:spcBef>
              <a:spcAft>
                <a:spcPts val="0"/>
              </a:spcAft>
              <a:buSzPts val="3000"/>
              <a:buFont typeface="Work Sans"/>
              <a:buNone/>
              <a:defRPr sz="3000">
                <a:latin typeface="Work Sans"/>
                <a:ea typeface="Work Sans"/>
                <a:cs typeface="Work Sans"/>
                <a:sym typeface="Work Sans"/>
              </a:defRPr>
            </a:lvl4pPr>
            <a:lvl5pPr lvl="4" rtl="0">
              <a:spcBef>
                <a:spcPts val="0"/>
              </a:spcBef>
              <a:spcAft>
                <a:spcPts val="0"/>
              </a:spcAft>
              <a:buSzPts val="3000"/>
              <a:buFont typeface="Work Sans"/>
              <a:buNone/>
              <a:defRPr sz="3000">
                <a:latin typeface="Work Sans"/>
                <a:ea typeface="Work Sans"/>
                <a:cs typeface="Work Sans"/>
                <a:sym typeface="Work Sans"/>
              </a:defRPr>
            </a:lvl5pPr>
            <a:lvl6pPr lvl="5" rtl="0">
              <a:spcBef>
                <a:spcPts val="0"/>
              </a:spcBef>
              <a:spcAft>
                <a:spcPts val="0"/>
              </a:spcAft>
              <a:buSzPts val="3000"/>
              <a:buFont typeface="Work Sans"/>
              <a:buNone/>
              <a:defRPr sz="3000">
                <a:latin typeface="Work Sans"/>
                <a:ea typeface="Work Sans"/>
                <a:cs typeface="Work Sans"/>
                <a:sym typeface="Work Sans"/>
              </a:defRPr>
            </a:lvl6pPr>
            <a:lvl7pPr lvl="6" rtl="0">
              <a:spcBef>
                <a:spcPts val="0"/>
              </a:spcBef>
              <a:spcAft>
                <a:spcPts val="0"/>
              </a:spcAft>
              <a:buSzPts val="3000"/>
              <a:buFont typeface="Work Sans"/>
              <a:buNone/>
              <a:defRPr sz="3000">
                <a:latin typeface="Work Sans"/>
                <a:ea typeface="Work Sans"/>
                <a:cs typeface="Work Sans"/>
                <a:sym typeface="Work Sans"/>
              </a:defRPr>
            </a:lvl7pPr>
            <a:lvl8pPr lvl="7" rtl="0">
              <a:spcBef>
                <a:spcPts val="0"/>
              </a:spcBef>
              <a:spcAft>
                <a:spcPts val="0"/>
              </a:spcAft>
              <a:buSzPts val="3000"/>
              <a:buFont typeface="Work Sans"/>
              <a:buNone/>
              <a:defRPr sz="3000">
                <a:latin typeface="Work Sans"/>
                <a:ea typeface="Work Sans"/>
                <a:cs typeface="Work Sans"/>
                <a:sym typeface="Work Sans"/>
              </a:defRPr>
            </a:lvl8pPr>
            <a:lvl9pPr lvl="8" rtl="0">
              <a:spcBef>
                <a:spcPts val="0"/>
              </a:spcBef>
              <a:spcAft>
                <a:spcPts val="0"/>
              </a:spcAft>
              <a:buSzPts val="3000"/>
              <a:buFont typeface="Work Sans"/>
              <a:buNone/>
              <a:defRPr sz="3000">
                <a:latin typeface="Work Sans"/>
                <a:ea typeface="Work Sans"/>
                <a:cs typeface="Work Sans"/>
                <a:sym typeface="Work Sans"/>
              </a:defRPr>
            </a:lvl9pPr>
          </a:lstStyle>
          <a:p>
            <a:r>
              <a:t>xx%</a:t>
            </a:r>
          </a:p>
        </p:txBody>
      </p:sp>
      <p:sp>
        <p:nvSpPr>
          <p:cNvPr id="164" name="Google Shape;164;p13"/>
          <p:cNvSpPr txBox="1">
            <a:spLocks noGrp="1"/>
          </p:cNvSpPr>
          <p:nvPr>
            <p:ph type="title" idx="7" hasCustomPrompt="1"/>
          </p:nvPr>
        </p:nvSpPr>
        <p:spPr>
          <a:xfrm>
            <a:off x="4125190" y="3476600"/>
            <a:ext cx="734700" cy="4476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Font typeface="Work Sans"/>
              <a:buNone/>
              <a:defRPr sz="3000">
                <a:latin typeface="Work Sans"/>
                <a:ea typeface="Work Sans"/>
                <a:cs typeface="Work Sans"/>
                <a:sym typeface="Work Sans"/>
              </a:defRPr>
            </a:lvl1pPr>
            <a:lvl2pPr lvl="1" rtl="0">
              <a:spcBef>
                <a:spcPts val="0"/>
              </a:spcBef>
              <a:spcAft>
                <a:spcPts val="0"/>
              </a:spcAft>
              <a:buSzPts val="3000"/>
              <a:buFont typeface="Work Sans"/>
              <a:buNone/>
              <a:defRPr sz="3000">
                <a:latin typeface="Work Sans"/>
                <a:ea typeface="Work Sans"/>
                <a:cs typeface="Work Sans"/>
                <a:sym typeface="Work Sans"/>
              </a:defRPr>
            </a:lvl2pPr>
            <a:lvl3pPr lvl="2" rtl="0">
              <a:spcBef>
                <a:spcPts val="0"/>
              </a:spcBef>
              <a:spcAft>
                <a:spcPts val="0"/>
              </a:spcAft>
              <a:buSzPts val="3000"/>
              <a:buFont typeface="Work Sans"/>
              <a:buNone/>
              <a:defRPr sz="3000">
                <a:latin typeface="Work Sans"/>
                <a:ea typeface="Work Sans"/>
                <a:cs typeface="Work Sans"/>
                <a:sym typeface="Work Sans"/>
              </a:defRPr>
            </a:lvl3pPr>
            <a:lvl4pPr lvl="3" rtl="0">
              <a:spcBef>
                <a:spcPts val="0"/>
              </a:spcBef>
              <a:spcAft>
                <a:spcPts val="0"/>
              </a:spcAft>
              <a:buSzPts val="3000"/>
              <a:buFont typeface="Work Sans"/>
              <a:buNone/>
              <a:defRPr sz="3000">
                <a:latin typeface="Work Sans"/>
                <a:ea typeface="Work Sans"/>
                <a:cs typeface="Work Sans"/>
                <a:sym typeface="Work Sans"/>
              </a:defRPr>
            </a:lvl4pPr>
            <a:lvl5pPr lvl="4" rtl="0">
              <a:spcBef>
                <a:spcPts val="0"/>
              </a:spcBef>
              <a:spcAft>
                <a:spcPts val="0"/>
              </a:spcAft>
              <a:buSzPts val="3000"/>
              <a:buFont typeface="Work Sans"/>
              <a:buNone/>
              <a:defRPr sz="3000">
                <a:latin typeface="Work Sans"/>
                <a:ea typeface="Work Sans"/>
                <a:cs typeface="Work Sans"/>
                <a:sym typeface="Work Sans"/>
              </a:defRPr>
            </a:lvl5pPr>
            <a:lvl6pPr lvl="5" rtl="0">
              <a:spcBef>
                <a:spcPts val="0"/>
              </a:spcBef>
              <a:spcAft>
                <a:spcPts val="0"/>
              </a:spcAft>
              <a:buSzPts val="3000"/>
              <a:buFont typeface="Work Sans"/>
              <a:buNone/>
              <a:defRPr sz="3000">
                <a:latin typeface="Work Sans"/>
                <a:ea typeface="Work Sans"/>
                <a:cs typeface="Work Sans"/>
                <a:sym typeface="Work Sans"/>
              </a:defRPr>
            </a:lvl6pPr>
            <a:lvl7pPr lvl="6" rtl="0">
              <a:spcBef>
                <a:spcPts val="0"/>
              </a:spcBef>
              <a:spcAft>
                <a:spcPts val="0"/>
              </a:spcAft>
              <a:buSzPts val="3000"/>
              <a:buFont typeface="Work Sans"/>
              <a:buNone/>
              <a:defRPr sz="3000">
                <a:latin typeface="Work Sans"/>
                <a:ea typeface="Work Sans"/>
                <a:cs typeface="Work Sans"/>
                <a:sym typeface="Work Sans"/>
              </a:defRPr>
            </a:lvl7pPr>
            <a:lvl8pPr lvl="7" rtl="0">
              <a:spcBef>
                <a:spcPts val="0"/>
              </a:spcBef>
              <a:spcAft>
                <a:spcPts val="0"/>
              </a:spcAft>
              <a:buSzPts val="3000"/>
              <a:buFont typeface="Work Sans"/>
              <a:buNone/>
              <a:defRPr sz="3000">
                <a:latin typeface="Work Sans"/>
                <a:ea typeface="Work Sans"/>
                <a:cs typeface="Work Sans"/>
                <a:sym typeface="Work Sans"/>
              </a:defRPr>
            </a:lvl8pPr>
            <a:lvl9pPr lvl="8" rtl="0">
              <a:spcBef>
                <a:spcPts val="0"/>
              </a:spcBef>
              <a:spcAft>
                <a:spcPts val="0"/>
              </a:spcAft>
              <a:buSzPts val="3000"/>
              <a:buFont typeface="Work Sans"/>
              <a:buNone/>
              <a:defRPr sz="3000">
                <a:latin typeface="Work Sans"/>
                <a:ea typeface="Work Sans"/>
                <a:cs typeface="Work Sans"/>
                <a:sym typeface="Work Sans"/>
              </a:defRPr>
            </a:lvl9pPr>
          </a:lstStyle>
          <a:p>
            <a:r>
              <a:t>xx%</a:t>
            </a:r>
          </a:p>
        </p:txBody>
      </p:sp>
      <p:sp>
        <p:nvSpPr>
          <p:cNvPr id="165" name="Google Shape;165;p13"/>
          <p:cNvSpPr txBox="1">
            <a:spLocks noGrp="1"/>
          </p:cNvSpPr>
          <p:nvPr>
            <p:ph type="subTitle" idx="1"/>
          </p:nvPr>
        </p:nvSpPr>
        <p:spPr>
          <a:xfrm>
            <a:off x="1804849" y="1681650"/>
            <a:ext cx="2200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166" name="Google Shape;166;p13"/>
          <p:cNvSpPr txBox="1">
            <a:spLocks noGrp="1"/>
          </p:cNvSpPr>
          <p:nvPr>
            <p:ph type="subTitle" idx="8"/>
          </p:nvPr>
        </p:nvSpPr>
        <p:spPr>
          <a:xfrm>
            <a:off x="1804849" y="2592400"/>
            <a:ext cx="2200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167" name="Google Shape;167;p13"/>
          <p:cNvSpPr txBox="1">
            <a:spLocks noGrp="1"/>
          </p:cNvSpPr>
          <p:nvPr>
            <p:ph type="subTitle" idx="9"/>
          </p:nvPr>
        </p:nvSpPr>
        <p:spPr>
          <a:xfrm>
            <a:off x="4936099" y="2592406"/>
            <a:ext cx="2200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168" name="Google Shape;168;p13"/>
          <p:cNvSpPr txBox="1">
            <a:spLocks noGrp="1"/>
          </p:cNvSpPr>
          <p:nvPr>
            <p:ph type="subTitle" idx="13"/>
          </p:nvPr>
        </p:nvSpPr>
        <p:spPr>
          <a:xfrm>
            <a:off x="1804849" y="3503150"/>
            <a:ext cx="2200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169" name="Google Shape;169;p13"/>
          <p:cNvSpPr txBox="1">
            <a:spLocks noGrp="1"/>
          </p:cNvSpPr>
          <p:nvPr>
            <p:ph type="subTitle" idx="14"/>
          </p:nvPr>
        </p:nvSpPr>
        <p:spPr>
          <a:xfrm>
            <a:off x="4936099" y="1681650"/>
            <a:ext cx="2200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170" name="Google Shape;170;p13"/>
          <p:cNvSpPr txBox="1">
            <a:spLocks noGrp="1"/>
          </p:cNvSpPr>
          <p:nvPr>
            <p:ph type="subTitle" idx="15"/>
          </p:nvPr>
        </p:nvSpPr>
        <p:spPr>
          <a:xfrm>
            <a:off x="4936099" y="3503150"/>
            <a:ext cx="2200500" cy="39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grpSp>
        <p:nvGrpSpPr>
          <p:cNvPr id="171" name="Google Shape;171;p13"/>
          <p:cNvGrpSpPr/>
          <p:nvPr/>
        </p:nvGrpSpPr>
        <p:grpSpPr>
          <a:xfrm>
            <a:off x="101132" y="4431917"/>
            <a:ext cx="497363" cy="618699"/>
            <a:chOff x="101132" y="4431917"/>
            <a:chExt cx="497363" cy="618699"/>
          </a:xfrm>
        </p:grpSpPr>
        <p:grpSp>
          <p:nvGrpSpPr>
            <p:cNvPr id="172" name="Google Shape;172;p13"/>
            <p:cNvGrpSpPr/>
            <p:nvPr/>
          </p:nvGrpSpPr>
          <p:grpSpPr>
            <a:xfrm>
              <a:off x="101132" y="4589974"/>
              <a:ext cx="460937" cy="460641"/>
              <a:chOff x="2461125" y="503925"/>
              <a:chExt cx="411000" cy="410700"/>
            </a:xfrm>
          </p:grpSpPr>
          <p:sp>
            <p:nvSpPr>
              <p:cNvPr id="173" name="Google Shape;173;p13"/>
              <p:cNvSpPr/>
              <p:nvPr/>
            </p:nvSpPr>
            <p:spPr>
              <a:xfrm>
                <a:off x="2461125" y="503925"/>
                <a:ext cx="411000" cy="410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3"/>
            <p:cNvGrpSpPr/>
            <p:nvPr/>
          </p:nvGrpSpPr>
          <p:grpSpPr>
            <a:xfrm>
              <a:off x="347743" y="4431917"/>
              <a:ext cx="250751" cy="250568"/>
              <a:chOff x="2461125" y="503925"/>
              <a:chExt cx="411000" cy="410700"/>
            </a:xfrm>
          </p:grpSpPr>
          <p:sp>
            <p:nvSpPr>
              <p:cNvPr id="176" name="Google Shape;176;p13"/>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8"/>
        <p:cNvGrpSpPr/>
        <p:nvPr/>
      </p:nvGrpSpPr>
      <p:grpSpPr>
        <a:xfrm>
          <a:off x="0" y="0"/>
          <a:ext cx="0" cy="0"/>
          <a:chOff x="0" y="0"/>
          <a:chExt cx="0" cy="0"/>
        </a:xfrm>
      </p:grpSpPr>
      <p:grpSp>
        <p:nvGrpSpPr>
          <p:cNvPr id="179" name="Google Shape;179;p14"/>
          <p:cNvGrpSpPr/>
          <p:nvPr/>
        </p:nvGrpSpPr>
        <p:grpSpPr>
          <a:xfrm>
            <a:off x="0" y="0"/>
            <a:ext cx="9146375" cy="5143500"/>
            <a:chOff x="0" y="0"/>
            <a:chExt cx="9146375" cy="5143500"/>
          </a:xfrm>
        </p:grpSpPr>
        <p:sp>
          <p:nvSpPr>
            <p:cNvPr id="180" name="Google Shape;180;p14"/>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4"/>
            <p:cNvGrpSpPr/>
            <p:nvPr/>
          </p:nvGrpSpPr>
          <p:grpSpPr>
            <a:xfrm>
              <a:off x="0" y="0"/>
              <a:ext cx="9146375" cy="5143500"/>
              <a:chOff x="0" y="0"/>
              <a:chExt cx="9146375" cy="5143500"/>
            </a:xfrm>
          </p:grpSpPr>
          <p:sp>
            <p:nvSpPr>
              <p:cNvPr id="182" name="Google Shape;182;p14"/>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 name="Google Shape;185;p14"/>
          <p:cNvSpPr txBox="1">
            <a:spLocks noGrp="1"/>
          </p:cNvSpPr>
          <p:nvPr>
            <p:ph type="title"/>
          </p:nvPr>
        </p:nvSpPr>
        <p:spPr>
          <a:xfrm>
            <a:off x="713225" y="3100276"/>
            <a:ext cx="39213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86" name="Google Shape;186;p14"/>
          <p:cNvSpPr txBox="1">
            <a:spLocks noGrp="1"/>
          </p:cNvSpPr>
          <p:nvPr>
            <p:ph type="subTitle" idx="1"/>
          </p:nvPr>
        </p:nvSpPr>
        <p:spPr>
          <a:xfrm>
            <a:off x="713225" y="1401350"/>
            <a:ext cx="3921300" cy="1588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87" name="Google Shape;187;p14"/>
          <p:cNvGrpSpPr/>
          <p:nvPr/>
        </p:nvGrpSpPr>
        <p:grpSpPr>
          <a:xfrm>
            <a:off x="370475" y="4730375"/>
            <a:ext cx="991347" cy="133480"/>
            <a:chOff x="343950" y="4742225"/>
            <a:chExt cx="991347" cy="133480"/>
          </a:xfrm>
        </p:grpSpPr>
        <p:sp>
          <p:nvSpPr>
            <p:cNvPr id="188" name="Google Shape;188;p14"/>
            <p:cNvSpPr/>
            <p:nvPr/>
          </p:nvSpPr>
          <p:spPr>
            <a:xfrm>
              <a:off x="343950" y="4742225"/>
              <a:ext cx="134949" cy="133476"/>
            </a:xfrm>
            <a:custGeom>
              <a:avLst/>
              <a:gdLst/>
              <a:ahLst/>
              <a:cxnLst/>
              <a:rect l="l" t="t" r="r" b="b"/>
              <a:pathLst>
                <a:path w="5808" h="5116" extrusionOk="0">
                  <a:moveTo>
                    <a:pt x="0" y="1"/>
                  </a:moveTo>
                  <a:lnTo>
                    <a:pt x="0" y="5116"/>
                  </a:lnTo>
                  <a:lnTo>
                    <a:pt x="5808" y="5116"/>
                  </a:lnTo>
                  <a:lnTo>
                    <a:pt x="58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571752" y="4742229"/>
              <a:ext cx="763545" cy="55233"/>
            </a:xfrm>
            <a:custGeom>
              <a:avLst/>
              <a:gdLst/>
              <a:ahLst/>
              <a:cxnLst/>
              <a:rect l="l" t="t" r="r" b="b"/>
              <a:pathLst>
                <a:path w="29263" h="2117" extrusionOk="0">
                  <a:moveTo>
                    <a:pt x="0" y="1"/>
                  </a:moveTo>
                  <a:lnTo>
                    <a:pt x="0" y="2117"/>
                  </a:lnTo>
                  <a:lnTo>
                    <a:pt x="29262" y="2117"/>
                  </a:lnTo>
                  <a:lnTo>
                    <a:pt x="292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571752" y="4820472"/>
              <a:ext cx="532783" cy="55233"/>
            </a:xfrm>
            <a:custGeom>
              <a:avLst/>
              <a:gdLst/>
              <a:ahLst/>
              <a:cxnLst/>
              <a:rect l="l" t="t" r="r" b="b"/>
              <a:pathLst>
                <a:path w="20419" h="2117" extrusionOk="0">
                  <a:moveTo>
                    <a:pt x="0" y="1"/>
                  </a:moveTo>
                  <a:lnTo>
                    <a:pt x="0" y="2117"/>
                  </a:lnTo>
                  <a:lnTo>
                    <a:pt x="20419" y="2117"/>
                  </a:lnTo>
                  <a:lnTo>
                    <a:pt x="20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91"/>
        <p:cNvGrpSpPr/>
        <p:nvPr/>
      </p:nvGrpSpPr>
      <p:grpSpPr>
        <a:xfrm>
          <a:off x="0" y="0"/>
          <a:ext cx="0" cy="0"/>
          <a:chOff x="0" y="0"/>
          <a:chExt cx="0" cy="0"/>
        </a:xfrm>
      </p:grpSpPr>
      <p:grpSp>
        <p:nvGrpSpPr>
          <p:cNvPr id="192" name="Google Shape;192;p15"/>
          <p:cNvGrpSpPr/>
          <p:nvPr/>
        </p:nvGrpSpPr>
        <p:grpSpPr>
          <a:xfrm>
            <a:off x="0" y="0"/>
            <a:ext cx="9146375" cy="5143500"/>
            <a:chOff x="0" y="0"/>
            <a:chExt cx="9146375" cy="5143500"/>
          </a:xfrm>
        </p:grpSpPr>
        <p:grpSp>
          <p:nvGrpSpPr>
            <p:cNvPr id="193" name="Google Shape;193;p15"/>
            <p:cNvGrpSpPr/>
            <p:nvPr/>
          </p:nvGrpSpPr>
          <p:grpSpPr>
            <a:xfrm>
              <a:off x="0" y="0"/>
              <a:ext cx="9146375" cy="5143500"/>
              <a:chOff x="0" y="0"/>
              <a:chExt cx="9146375" cy="5143500"/>
            </a:xfrm>
          </p:grpSpPr>
          <p:sp>
            <p:nvSpPr>
              <p:cNvPr id="194" name="Google Shape;194;p15"/>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5"/>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99" name="Google Shape;199;p15"/>
          <p:cNvGrpSpPr/>
          <p:nvPr/>
        </p:nvGrpSpPr>
        <p:grpSpPr>
          <a:xfrm rot="10800000">
            <a:off x="8605661" y="2498153"/>
            <a:ext cx="176411" cy="490281"/>
            <a:chOff x="5721650" y="2394750"/>
            <a:chExt cx="240900" cy="669600"/>
          </a:xfrm>
        </p:grpSpPr>
        <p:sp>
          <p:nvSpPr>
            <p:cNvPr id="200" name="Google Shape;200;p15"/>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5"/>
          <p:cNvGrpSpPr/>
          <p:nvPr/>
        </p:nvGrpSpPr>
        <p:grpSpPr>
          <a:xfrm flipH="1">
            <a:off x="81425" y="4532175"/>
            <a:ext cx="856700" cy="493275"/>
            <a:chOff x="8070750" y="4433700"/>
            <a:chExt cx="856700" cy="493275"/>
          </a:xfrm>
        </p:grpSpPr>
        <p:sp>
          <p:nvSpPr>
            <p:cNvPr id="204" name="Google Shape;204;p15"/>
            <p:cNvSpPr/>
            <p:nvPr/>
          </p:nvSpPr>
          <p:spPr>
            <a:xfrm>
              <a:off x="8102050" y="4433700"/>
              <a:ext cx="791850" cy="491050"/>
            </a:xfrm>
            <a:custGeom>
              <a:avLst/>
              <a:gdLst/>
              <a:ahLst/>
              <a:cxnLst/>
              <a:rect l="l" t="t" r="r" b="b"/>
              <a:pathLst>
                <a:path w="31674" h="19642" extrusionOk="0">
                  <a:moveTo>
                    <a:pt x="31674" y="1"/>
                  </a:moveTo>
                  <a:lnTo>
                    <a:pt x="27111" y="5727"/>
                  </a:lnTo>
                  <a:lnTo>
                    <a:pt x="24606" y="4968"/>
                  </a:lnTo>
                  <a:lnTo>
                    <a:pt x="22816" y="9663"/>
                  </a:lnTo>
                  <a:lnTo>
                    <a:pt x="19595" y="5863"/>
                  </a:lnTo>
                  <a:lnTo>
                    <a:pt x="15390" y="12526"/>
                  </a:lnTo>
                  <a:lnTo>
                    <a:pt x="13110" y="10379"/>
                  </a:lnTo>
                  <a:lnTo>
                    <a:pt x="10516" y="13020"/>
                  </a:lnTo>
                  <a:lnTo>
                    <a:pt x="8680" y="11363"/>
                  </a:lnTo>
                  <a:lnTo>
                    <a:pt x="5774" y="15704"/>
                  </a:lnTo>
                  <a:lnTo>
                    <a:pt x="4206" y="14495"/>
                  </a:lnTo>
                  <a:lnTo>
                    <a:pt x="1" y="19641"/>
                  </a:lnTo>
                  <a:lnTo>
                    <a:pt x="31674" y="19552"/>
                  </a:lnTo>
                  <a:lnTo>
                    <a:pt x="316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5"/>
            <p:cNvGrpSpPr/>
            <p:nvPr/>
          </p:nvGrpSpPr>
          <p:grpSpPr>
            <a:xfrm>
              <a:off x="8070750" y="4465025"/>
              <a:ext cx="856700" cy="461950"/>
              <a:chOff x="4078675" y="2184900"/>
              <a:chExt cx="856700" cy="461950"/>
            </a:xfrm>
          </p:grpSpPr>
          <p:sp>
            <p:nvSpPr>
              <p:cNvPr id="206" name="Google Shape;206;p15"/>
              <p:cNvSpPr/>
              <p:nvPr/>
            </p:nvSpPr>
            <p:spPr>
              <a:xfrm>
                <a:off x="4078675" y="26412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4078675" y="24891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4078675" y="23370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4078675" y="21849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10"/>
        <p:cNvGrpSpPr/>
        <p:nvPr/>
      </p:nvGrpSpPr>
      <p:grpSpPr>
        <a:xfrm>
          <a:off x="0" y="0"/>
          <a:ext cx="0" cy="0"/>
          <a:chOff x="0" y="0"/>
          <a:chExt cx="0" cy="0"/>
        </a:xfrm>
      </p:grpSpPr>
      <p:grpSp>
        <p:nvGrpSpPr>
          <p:cNvPr id="211" name="Google Shape;211;p16"/>
          <p:cNvGrpSpPr/>
          <p:nvPr/>
        </p:nvGrpSpPr>
        <p:grpSpPr>
          <a:xfrm>
            <a:off x="0" y="0"/>
            <a:ext cx="9146375" cy="5143500"/>
            <a:chOff x="0" y="0"/>
            <a:chExt cx="9146375" cy="5143500"/>
          </a:xfrm>
        </p:grpSpPr>
        <p:grpSp>
          <p:nvGrpSpPr>
            <p:cNvPr id="212" name="Google Shape;212;p16"/>
            <p:cNvGrpSpPr/>
            <p:nvPr/>
          </p:nvGrpSpPr>
          <p:grpSpPr>
            <a:xfrm>
              <a:off x="0" y="0"/>
              <a:ext cx="9146375" cy="5143500"/>
              <a:chOff x="0" y="0"/>
              <a:chExt cx="9146375" cy="5143500"/>
            </a:xfrm>
          </p:grpSpPr>
          <p:sp>
            <p:nvSpPr>
              <p:cNvPr id="213" name="Google Shape;213;p16"/>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18" name="Google Shape;218;p16"/>
          <p:cNvGrpSpPr/>
          <p:nvPr/>
        </p:nvGrpSpPr>
        <p:grpSpPr>
          <a:xfrm>
            <a:off x="8396465" y="4410555"/>
            <a:ext cx="756659" cy="756631"/>
            <a:chOff x="8396465" y="4410555"/>
            <a:chExt cx="756659" cy="756631"/>
          </a:xfrm>
        </p:grpSpPr>
        <p:sp>
          <p:nvSpPr>
            <p:cNvPr id="219" name="Google Shape;219;p16"/>
            <p:cNvSpPr/>
            <p:nvPr/>
          </p:nvSpPr>
          <p:spPr>
            <a:xfrm>
              <a:off x="8543050" y="4557113"/>
              <a:ext cx="463500" cy="4635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6"/>
            <p:cNvGrpSpPr/>
            <p:nvPr/>
          </p:nvGrpSpPr>
          <p:grpSpPr>
            <a:xfrm rot="-2060341">
              <a:off x="8502473" y="4516761"/>
              <a:ext cx="544644" cy="544220"/>
              <a:chOff x="4583700" y="1306100"/>
              <a:chExt cx="1064175" cy="1063175"/>
            </a:xfrm>
          </p:grpSpPr>
          <p:sp>
            <p:nvSpPr>
              <p:cNvPr id="221" name="Google Shape;221;p16"/>
              <p:cNvSpPr/>
              <p:nvPr/>
            </p:nvSpPr>
            <p:spPr>
              <a:xfrm>
                <a:off x="4583700" y="1306100"/>
                <a:ext cx="1064175" cy="1063175"/>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5115325" y="1306100"/>
                <a:ext cx="532550" cy="910300"/>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16"/>
            <p:cNvSpPr/>
            <p:nvPr/>
          </p:nvSpPr>
          <p:spPr>
            <a:xfrm>
              <a:off x="8712550" y="4641675"/>
              <a:ext cx="124528" cy="294357"/>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6"/>
          <p:cNvGrpSpPr/>
          <p:nvPr/>
        </p:nvGrpSpPr>
        <p:grpSpPr>
          <a:xfrm>
            <a:off x="358461" y="3943003"/>
            <a:ext cx="176411" cy="490281"/>
            <a:chOff x="5721650" y="2394750"/>
            <a:chExt cx="240900" cy="669600"/>
          </a:xfrm>
        </p:grpSpPr>
        <p:sp>
          <p:nvSpPr>
            <p:cNvPr id="225" name="Google Shape;225;p16"/>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228"/>
        <p:cNvGrpSpPr/>
        <p:nvPr/>
      </p:nvGrpSpPr>
      <p:grpSpPr>
        <a:xfrm>
          <a:off x="0" y="0"/>
          <a:ext cx="0" cy="0"/>
          <a:chOff x="0" y="0"/>
          <a:chExt cx="0" cy="0"/>
        </a:xfrm>
      </p:grpSpPr>
      <p:grpSp>
        <p:nvGrpSpPr>
          <p:cNvPr id="229" name="Google Shape;229;p17"/>
          <p:cNvGrpSpPr/>
          <p:nvPr/>
        </p:nvGrpSpPr>
        <p:grpSpPr>
          <a:xfrm>
            <a:off x="0" y="0"/>
            <a:ext cx="9146375" cy="5143500"/>
            <a:chOff x="0" y="0"/>
            <a:chExt cx="9146375" cy="5143500"/>
          </a:xfrm>
        </p:grpSpPr>
        <p:grpSp>
          <p:nvGrpSpPr>
            <p:cNvPr id="230" name="Google Shape;230;p17"/>
            <p:cNvGrpSpPr/>
            <p:nvPr/>
          </p:nvGrpSpPr>
          <p:grpSpPr>
            <a:xfrm>
              <a:off x="0" y="0"/>
              <a:ext cx="9146375" cy="5143500"/>
              <a:chOff x="0" y="0"/>
              <a:chExt cx="9146375" cy="5143500"/>
            </a:xfrm>
          </p:grpSpPr>
          <p:sp>
            <p:nvSpPr>
              <p:cNvPr id="231" name="Google Shape;231;p17"/>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7"/>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7"/>
          <p:cNvSpPr txBox="1">
            <a:spLocks noGrp="1"/>
          </p:cNvSpPr>
          <p:nvPr>
            <p:ph type="title"/>
          </p:nvPr>
        </p:nvSpPr>
        <p:spPr>
          <a:xfrm>
            <a:off x="797850" y="3202800"/>
            <a:ext cx="39222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6" name="Google Shape;236;p17"/>
          <p:cNvSpPr txBox="1">
            <a:spLocks noGrp="1"/>
          </p:cNvSpPr>
          <p:nvPr>
            <p:ph type="subTitle" idx="1"/>
          </p:nvPr>
        </p:nvSpPr>
        <p:spPr>
          <a:xfrm>
            <a:off x="797850" y="3815650"/>
            <a:ext cx="3922200" cy="55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37" name="Google Shape;237;p17"/>
          <p:cNvSpPr>
            <a:spLocks noGrp="1"/>
          </p:cNvSpPr>
          <p:nvPr>
            <p:ph type="pic" idx="2"/>
          </p:nvPr>
        </p:nvSpPr>
        <p:spPr>
          <a:xfrm>
            <a:off x="797850" y="612600"/>
            <a:ext cx="2304300" cy="2285700"/>
          </a:xfrm>
          <a:prstGeom prst="roundRect">
            <a:avLst>
              <a:gd name="adj" fmla="val 16667"/>
            </a:avLst>
          </a:prstGeom>
          <a:noFill/>
          <a:ln w="76200" cap="flat" cmpd="sng">
            <a:solidFill>
              <a:schemeClr val="dk2"/>
            </a:solidFill>
            <a:prstDash val="solid"/>
            <a:round/>
            <a:headEnd type="none" w="sm" len="sm"/>
            <a:tailEnd type="none" w="sm" len="sm"/>
          </a:ln>
        </p:spPr>
      </p:sp>
      <p:sp>
        <p:nvSpPr>
          <p:cNvPr id="238" name="Google Shape;238;p17"/>
          <p:cNvSpPr>
            <a:spLocks noGrp="1"/>
          </p:cNvSpPr>
          <p:nvPr>
            <p:ph type="pic" idx="3"/>
          </p:nvPr>
        </p:nvSpPr>
        <p:spPr>
          <a:xfrm>
            <a:off x="3419850" y="612600"/>
            <a:ext cx="2304300" cy="2285700"/>
          </a:xfrm>
          <a:prstGeom prst="roundRect">
            <a:avLst>
              <a:gd name="adj" fmla="val 16667"/>
            </a:avLst>
          </a:prstGeom>
          <a:noFill/>
          <a:ln w="76200" cap="flat" cmpd="sng">
            <a:solidFill>
              <a:schemeClr val="dk2"/>
            </a:solidFill>
            <a:prstDash val="solid"/>
            <a:round/>
            <a:headEnd type="none" w="sm" len="sm"/>
            <a:tailEnd type="none" w="sm" len="sm"/>
          </a:ln>
        </p:spPr>
      </p:sp>
      <p:sp>
        <p:nvSpPr>
          <p:cNvPr id="239" name="Google Shape;239;p17"/>
          <p:cNvSpPr>
            <a:spLocks noGrp="1"/>
          </p:cNvSpPr>
          <p:nvPr>
            <p:ph type="pic" idx="4"/>
          </p:nvPr>
        </p:nvSpPr>
        <p:spPr>
          <a:xfrm>
            <a:off x="6041850" y="612600"/>
            <a:ext cx="2304300" cy="3918300"/>
          </a:xfrm>
          <a:prstGeom prst="roundRect">
            <a:avLst>
              <a:gd name="adj" fmla="val 16667"/>
            </a:avLst>
          </a:prstGeom>
          <a:noFill/>
          <a:ln w="76200" cap="flat" cmpd="sng">
            <a:solidFill>
              <a:schemeClr val="dk2"/>
            </a:solidFill>
            <a:prstDash val="solid"/>
            <a:round/>
            <a:headEnd type="none" w="sm" len="sm"/>
            <a:tailEnd type="none" w="sm" len="sm"/>
          </a:ln>
        </p:spPr>
      </p:sp>
      <p:grpSp>
        <p:nvGrpSpPr>
          <p:cNvPr id="240" name="Google Shape;240;p17"/>
          <p:cNvGrpSpPr/>
          <p:nvPr/>
        </p:nvGrpSpPr>
        <p:grpSpPr>
          <a:xfrm>
            <a:off x="8390593" y="4449194"/>
            <a:ext cx="683485" cy="694180"/>
            <a:chOff x="8249575" y="4305825"/>
            <a:chExt cx="824768" cy="837673"/>
          </a:xfrm>
        </p:grpSpPr>
        <p:sp>
          <p:nvSpPr>
            <p:cNvPr id="241" name="Google Shape;241;p17"/>
            <p:cNvSpPr/>
            <p:nvPr/>
          </p:nvSpPr>
          <p:spPr>
            <a:xfrm>
              <a:off x="8307075" y="4845998"/>
              <a:ext cx="92718" cy="297481"/>
            </a:xfrm>
            <a:custGeom>
              <a:avLst/>
              <a:gdLst/>
              <a:ahLst/>
              <a:cxnLst/>
              <a:rect l="l" t="t" r="r" b="b"/>
              <a:pathLst>
                <a:path w="6058" h="16965" extrusionOk="0">
                  <a:moveTo>
                    <a:pt x="1" y="1"/>
                  </a:moveTo>
                  <a:lnTo>
                    <a:pt x="1" y="16965"/>
                  </a:lnTo>
                  <a:lnTo>
                    <a:pt x="6057" y="16965"/>
                  </a:lnTo>
                  <a:lnTo>
                    <a:pt x="60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8463750" y="4415425"/>
              <a:ext cx="93406" cy="728073"/>
            </a:xfrm>
            <a:custGeom>
              <a:avLst/>
              <a:gdLst/>
              <a:ahLst/>
              <a:cxnLst/>
              <a:rect l="l" t="t" r="r" b="b"/>
              <a:pathLst>
                <a:path w="6101" h="24693" extrusionOk="0">
                  <a:moveTo>
                    <a:pt x="1" y="1"/>
                  </a:moveTo>
                  <a:lnTo>
                    <a:pt x="1" y="24693"/>
                  </a:lnTo>
                  <a:lnTo>
                    <a:pt x="6101" y="24693"/>
                  </a:lnTo>
                  <a:lnTo>
                    <a:pt x="61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8777843" y="4305825"/>
              <a:ext cx="92733" cy="837648"/>
            </a:xfrm>
            <a:custGeom>
              <a:avLst/>
              <a:gdLst/>
              <a:ahLst/>
              <a:cxnLst/>
              <a:rect l="l" t="t" r="r" b="b"/>
              <a:pathLst>
                <a:path w="6058" h="24693" extrusionOk="0">
                  <a:moveTo>
                    <a:pt x="0" y="1"/>
                  </a:moveTo>
                  <a:lnTo>
                    <a:pt x="0" y="24151"/>
                  </a:lnTo>
                  <a:cubicBezTo>
                    <a:pt x="124" y="24358"/>
                    <a:pt x="208" y="24569"/>
                    <a:pt x="291" y="24693"/>
                  </a:cubicBezTo>
                  <a:lnTo>
                    <a:pt x="6057" y="24693"/>
                  </a:lnTo>
                  <a:lnTo>
                    <a:pt x="6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8934525" y="4642447"/>
              <a:ext cx="92779" cy="501044"/>
            </a:xfrm>
            <a:custGeom>
              <a:avLst/>
              <a:gdLst/>
              <a:ahLst/>
              <a:cxnLst/>
              <a:rect l="l" t="t" r="r" b="b"/>
              <a:pathLst>
                <a:path w="6061" h="19595" extrusionOk="0">
                  <a:moveTo>
                    <a:pt x="0" y="0"/>
                  </a:moveTo>
                  <a:lnTo>
                    <a:pt x="0" y="19595"/>
                  </a:lnTo>
                  <a:lnTo>
                    <a:pt x="6061" y="19595"/>
                  </a:lnTo>
                  <a:lnTo>
                    <a:pt x="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8621125" y="4603999"/>
              <a:ext cx="92748" cy="539480"/>
            </a:xfrm>
            <a:custGeom>
              <a:avLst/>
              <a:gdLst/>
              <a:ahLst/>
              <a:cxnLst/>
              <a:rect l="l" t="t" r="r" b="b"/>
              <a:pathLst>
                <a:path w="6058" h="24693" extrusionOk="0">
                  <a:moveTo>
                    <a:pt x="0" y="1"/>
                  </a:moveTo>
                  <a:lnTo>
                    <a:pt x="0" y="24151"/>
                  </a:lnTo>
                  <a:cubicBezTo>
                    <a:pt x="124" y="24358"/>
                    <a:pt x="208" y="24569"/>
                    <a:pt x="291" y="24693"/>
                  </a:cubicBezTo>
                  <a:lnTo>
                    <a:pt x="6057" y="24693"/>
                  </a:lnTo>
                  <a:lnTo>
                    <a:pt x="6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8249575" y="4845999"/>
              <a:ext cx="824768" cy="190770"/>
            </a:xfrm>
            <a:custGeom>
              <a:avLst/>
              <a:gdLst/>
              <a:ahLst/>
              <a:cxnLst/>
              <a:rect l="l" t="t" r="r" b="b"/>
              <a:pathLst>
                <a:path w="36478" h="8949" extrusionOk="0">
                  <a:moveTo>
                    <a:pt x="36033" y="0"/>
                  </a:moveTo>
                  <a:cubicBezTo>
                    <a:pt x="35940" y="0"/>
                    <a:pt x="35844" y="32"/>
                    <a:pt x="35766" y="91"/>
                  </a:cubicBezTo>
                  <a:lnTo>
                    <a:pt x="27871" y="7569"/>
                  </a:lnTo>
                  <a:lnTo>
                    <a:pt x="21894" y="2638"/>
                  </a:lnTo>
                  <a:cubicBezTo>
                    <a:pt x="21826" y="2570"/>
                    <a:pt x="21732" y="2540"/>
                    <a:pt x="21641" y="2540"/>
                  </a:cubicBezTo>
                  <a:cubicBezTo>
                    <a:pt x="21565" y="2540"/>
                    <a:pt x="21492" y="2560"/>
                    <a:pt x="21436" y="2598"/>
                  </a:cubicBezTo>
                  <a:lnTo>
                    <a:pt x="17799" y="4811"/>
                  </a:lnTo>
                  <a:lnTo>
                    <a:pt x="13788" y="1428"/>
                  </a:lnTo>
                  <a:cubicBezTo>
                    <a:pt x="13711" y="1376"/>
                    <a:pt x="13617" y="1340"/>
                    <a:pt x="13527" y="1340"/>
                  </a:cubicBezTo>
                  <a:cubicBezTo>
                    <a:pt x="13472" y="1340"/>
                    <a:pt x="13418" y="1353"/>
                    <a:pt x="13370" y="1385"/>
                  </a:cubicBezTo>
                  <a:lnTo>
                    <a:pt x="251" y="8197"/>
                  </a:lnTo>
                  <a:cubicBezTo>
                    <a:pt x="84" y="8321"/>
                    <a:pt x="0" y="8531"/>
                    <a:pt x="84" y="8738"/>
                  </a:cubicBezTo>
                  <a:cubicBezTo>
                    <a:pt x="167" y="8865"/>
                    <a:pt x="294" y="8949"/>
                    <a:pt x="461" y="8949"/>
                  </a:cubicBezTo>
                  <a:cubicBezTo>
                    <a:pt x="501" y="8949"/>
                    <a:pt x="585" y="8949"/>
                    <a:pt x="628" y="8906"/>
                  </a:cubicBezTo>
                  <a:lnTo>
                    <a:pt x="13497" y="2220"/>
                  </a:lnTo>
                  <a:lnTo>
                    <a:pt x="17509" y="5563"/>
                  </a:lnTo>
                  <a:cubicBezTo>
                    <a:pt x="17577" y="5633"/>
                    <a:pt x="17658" y="5665"/>
                    <a:pt x="17746" y="5665"/>
                  </a:cubicBezTo>
                  <a:cubicBezTo>
                    <a:pt x="17817" y="5665"/>
                    <a:pt x="17892" y="5644"/>
                    <a:pt x="17966" y="5606"/>
                  </a:cubicBezTo>
                  <a:lnTo>
                    <a:pt x="21603" y="3434"/>
                  </a:lnTo>
                  <a:lnTo>
                    <a:pt x="27620" y="8404"/>
                  </a:lnTo>
                  <a:cubicBezTo>
                    <a:pt x="27698" y="8463"/>
                    <a:pt x="27784" y="8495"/>
                    <a:pt x="27871" y="8495"/>
                  </a:cubicBezTo>
                  <a:cubicBezTo>
                    <a:pt x="27971" y="8495"/>
                    <a:pt x="28072" y="8453"/>
                    <a:pt x="28161" y="8364"/>
                  </a:cubicBezTo>
                  <a:lnTo>
                    <a:pt x="36311" y="676"/>
                  </a:lnTo>
                  <a:cubicBezTo>
                    <a:pt x="36478" y="509"/>
                    <a:pt x="36478" y="258"/>
                    <a:pt x="36311" y="131"/>
                  </a:cubicBezTo>
                  <a:cubicBezTo>
                    <a:pt x="36243" y="42"/>
                    <a:pt x="36140" y="0"/>
                    <a:pt x="360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247"/>
        <p:cNvGrpSpPr/>
        <p:nvPr/>
      </p:nvGrpSpPr>
      <p:grpSpPr>
        <a:xfrm>
          <a:off x="0" y="0"/>
          <a:ext cx="0" cy="0"/>
          <a:chOff x="0" y="0"/>
          <a:chExt cx="0" cy="0"/>
        </a:xfrm>
      </p:grpSpPr>
      <p:grpSp>
        <p:nvGrpSpPr>
          <p:cNvPr id="248" name="Google Shape;248;p18"/>
          <p:cNvGrpSpPr/>
          <p:nvPr/>
        </p:nvGrpSpPr>
        <p:grpSpPr>
          <a:xfrm>
            <a:off x="0" y="0"/>
            <a:ext cx="9146375" cy="5143500"/>
            <a:chOff x="0" y="0"/>
            <a:chExt cx="9146375" cy="5143500"/>
          </a:xfrm>
        </p:grpSpPr>
        <p:grpSp>
          <p:nvGrpSpPr>
            <p:cNvPr id="249" name="Google Shape;249;p18"/>
            <p:cNvGrpSpPr/>
            <p:nvPr/>
          </p:nvGrpSpPr>
          <p:grpSpPr>
            <a:xfrm>
              <a:off x="0" y="0"/>
              <a:ext cx="9146375" cy="5143500"/>
              <a:chOff x="0" y="0"/>
              <a:chExt cx="9146375" cy="5143500"/>
            </a:xfrm>
          </p:grpSpPr>
          <p:sp>
            <p:nvSpPr>
              <p:cNvPr id="250" name="Google Shape;250;p18"/>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18"/>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5" name="Google Shape;255;p18"/>
          <p:cNvSpPr txBox="1">
            <a:spLocks noGrp="1"/>
          </p:cNvSpPr>
          <p:nvPr>
            <p:ph type="body" idx="1"/>
          </p:nvPr>
        </p:nvSpPr>
        <p:spPr>
          <a:xfrm>
            <a:off x="720000" y="1225274"/>
            <a:ext cx="7704000" cy="763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56" name="Google Shape;256;p18"/>
          <p:cNvGrpSpPr/>
          <p:nvPr/>
        </p:nvGrpSpPr>
        <p:grpSpPr>
          <a:xfrm>
            <a:off x="-10" y="4386880"/>
            <a:ext cx="756659" cy="756631"/>
            <a:chOff x="8396465" y="4410555"/>
            <a:chExt cx="756659" cy="756631"/>
          </a:xfrm>
        </p:grpSpPr>
        <p:sp>
          <p:nvSpPr>
            <p:cNvPr id="257" name="Google Shape;257;p18"/>
            <p:cNvSpPr/>
            <p:nvPr/>
          </p:nvSpPr>
          <p:spPr>
            <a:xfrm>
              <a:off x="8543050" y="4557113"/>
              <a:ext cx="463500" cy="4635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18"/>
            <p:cNvGrpSpPr/>
            <p:nvPr/>
          </p:nvGrpSpPr>
          <p:grpSpPr>
            <a:xfrm rot="-2060341">
              <a:off x="8502473" y="4516761"/>
              <a:ext cx="544644" cy="544220"/>
              <a:chOff x="4583700" y="1306100"/>
              <a:chExt cx="1064175" cy="1063175"/>
            </a:xfrm>
          </p:grpSpPr>
          <p:sp>
            <p:nvSpPr>
              <p:cNvPr id="259" name="Google Shape;259;p18"/>
              <p:cNvSpPr/>
              <p:nvPr/>
            </p:nvSpPr>
            <p:spPr>
              <a:xfrm>
                <a:off x="4583700" y="1306100"/>
                <a:ext cx="1064175" cy="1063175"/>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5115325" y="1306100"/>
                <a:ext cx="532550" cy="910300"/>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8"/>
            <p:cNvSpPr/>
            <p:nvPr/>
          </p:nvSpPr>
          <p:spPr>
            <a:xfrm>
              <a:off x="8712550" y="4641675"/>
              <a:ext cx="124528" cy="294357"/>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8"/>
          <p:cNvGrpSpPr/>
          <p:nvPr/>
        </p:nvGrpSpPr>
        <p:grpSpPr>
          <a:xfrm>
            <a:off x="8647035" y="2039963"/>
            <a:ext cx="103513" cy="250834"/>
            <a:chOff x="2170975" y="2212525"/>
            <a:chExt cx="145200" cy="351850"/>
          </a:xfrm>
        </p:grpSpPr>
        <p:sp>
          <p:nvSpPr>
            <p:cNvPr id="263" name="Google Shape;263;p18"/>
            <p:cNvSpPr/>
            <p:nvPr/>
          </p:nvSpPr>
          <p:spPr>
            <a:xfrm>
              <a:off x="2170975" y="2212525"/>
              <a:ext cx="145200" cy="127900"/>
            </a:xfrm>
            <a:custGeom>
              <a:avLst/>
              <a:gdLst/>
              <a:ahLst/>
              <a:cxnLst/>
              <a:rect l="l" t="t" r="r" b="b"/>
              <a:pathLst>
                <a:path w="5808" h="5116" extrusionOk="0">
                  <a:moveTo>
                    <a:pt x="0" y="1"/>
                  </a:moveTo>
                  <a:lnTo>
                    <a:pt x="0" y="5116"/>
                  </a:lnTo>
                  <a:lnTo>
                    <a:pt x="5808" y="5116"/>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2170975" y="2436525"/>
              <a:ext cx="145200" cy="127850"/>
            </a:xfrm>
            <a:custGeom>
              <a:avLst/>
              <a:gdLst/>
              <a:ahLst/>
              <a:cxnLst/>
              <a:rect l="l" t="t" r="r" b="b"/>
              <a:pathLst>
                <a:path w="5808" h="5114" extrusionOk="0">
                  <a:moveTo>
                    <a:pt x="0" y="1"/>
                  </a:moveTo>
                  <a:lnTo>
                    <a:pt x="0" y="5113"/>
                  </a:lnTo>
                  <a:lnTo>
                    <a:pt x="5808" y="5113"/>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65"/>
        <p:cNvGrpSpPr/>
        <p:nvPr/>
      </p:nvGrpSpPr>
      <p:grpSpPr>
        <a:xfrm>
          <a:off x="0" y="0"/>
          <a:ext cx="0" cy="0"/>
          <a:chOff x="0" y="0"/>
          <a:chExt cx="0" cy="0"/>
        </a:xfrm>
      </p:grpSpPr>
      <p:grpSp>
        <p:nvGrpSpPr>
          <p:cNvPr id="266" name="Google Shape;266;p19"/>
          <p:cNvGrpSpPr/>
          <p:nvPr/>
        </p:nvGrpSpPr>
        <p:grpSpPr>
          <a:xfrm>
            <a:off x="0" y="0"/>
            <a:ext cx="9146375" cy="5143500"/>
            <a:chOff x="0" y="0"/>
            <a:chExt cx="9146375" cy="5143500"/>
          </a:xfrm>
        </p:grpSpPr>
        <p:grpSp>
          <p:nvGrpSpPr>
            <p:cNvPr id="267" name="Google Shape;267;p19"/>
            <p:cNvGrpSpPr/>
            <p:nvPr/>
          </p:nvGrpSpPr>
          <p:grpSpPr>
            <a:xfrm>
              <a:off x="0" y="0"/>
              <a:ext cx="9146375" cy="5143500"/>
              <a:chOff x="0" y="0"/>
              <a:chExt cx="9146375" cy="5143500"/>
            </a:xfrm>
          </p:grpSpPr>
          <p:sp>
            <p:nvSpPr>
              <p:cNvPr id="268" name="Google Shape;268;p19"/>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19"/>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9"/>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73" name="Google Shape;273;p19"/>
          <p:cNvSpPr txBox="1">
            <a:spLocks noGrp="1"/>
          </p:cNvSpPr>
          <p:nvPr>
            <p:ph type="subTitle" idx="1"/>
          </p:nvPr>
        </p:nvSpPr>
        <p:spPr>
          <a:xfrm>
            <a:off x="4415199" y="1495950"/>
            <a:ext cx="3441900" cy="21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74" name="Google Shape;274;p19"/>
          <p:cNvSpPr txBox="1">
            <a:spLocks noGrp="1"/>
          </p:cNvSpPr>
          <p:nvPr>
            <p:ph type="subTitle" idx="2"/>
          </p:nvPr>
        </p:nvSpPr>
        <p:spPr>
          <a:xfrm>
            <a:off x="722375" y="1495950"/>
            <a:ext cx="3441900" cy="21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SzPts val="1200"/>
              <a:buFont typeface="Nunito Light"/>
              <a:buChar char="○"/>
              <a:defRPr/>
            </a:lvl2pPr>
            <a:lvl3pPr lvl="2" algn="ctr" rtl="0">
              <a:lnSpc>
                <a:spcPct val="100000"/>
              </a:lnSpc>
              <a:spcBef>
                <a:spcPts val="0"/>
              </a:spcBef>
              <a:spcAft>
                <a:spcPts val="0"/>
              </a:spcAft>
              <a:buSzPts val="1200"/>
              <a:buFont typeface="Nunito Light"/>
              <a:buChar char="■"/>
              <a:defRPr/>
            </a:lvl3pPr>
            <a:lvl4pPr lvl="3" algn="ctr" rtl="0">
              <a:lnSpc>
                <a:spcPct val="100000"/>
              </a:lnSpc>
              <a:spcBef>
                <a:spcPts val="0"/>
              </a:spcBef>
              <a:spcAft>
                <a:spcPts val="0"/>
              </a:spcAft>
              <a:buSzPts val="1200"/>
              <a:buFont typeface="Nunito Light"/>
              <a:buChar char="●"/>
              <a:defRPr/>
            </a:lvl4pPr>
            <a:lvl5pPr lvl="4" algn="ctr" rtl="0">
              <a:lnSpc>
                <a:spcPct val="100000"/>
              </a:lnSpc>
              <a:spcBef>
                <a:spcPts val="0"/>
              </a:spcBef>
              <a:spcAft>
                <a:spcPts val="0"/>
              </a:spcAft>
              <a:buSzPts val="1200"/>
              <a:buFont typeface="Nunito Light"/>
              <a:buChar char="○"/>
              <a:defRPr/>
            </a:lvl5pPr>
            <a:lvl6pPr lvl="5" algn="ctr" rtl="0">
              <a:lnSpc>
                <a:spcPct val="100000"/>
              </a:lnSpc>
              <a:spcBef>
                <a:spcPts val="0"/>
              </a:spcBef>
              <a:spcAft>
                <a:spcPts val="0"/>
              </a:spcAft>
              <a:buSzPts val="1200"/>
              <a:buFont typeface="Nunito Light"/>
              <a:buChar char="■"/>
              <a:defRPr/>
            </a:lvl6pPr>
            <a:lvl7pPr lvl="6" algn="ctr" rtl="0">
              <a:lnSpc>
                <a:spcPct val="100000"/>
              </a:lnSpc>
              <a:spcBef>
                <a:spcPts val="0"/>
              </a:spcBef>
              <a:spcAft>
                <a:spcPts val="0"/>
              </a:spcAft>
              <a:buSzPts val="1200"/>
              <a:buFont typeface="Nunito Light"/>
              <a:buChar char="●"/>
              <a:defRPr/>
            </a:lvl7pPr>
            <a:lvl8pPr lvl="7" algn="ctr" rtl="0">
              <a:lnSpc>
                <a:spcPct val="100000"/>
              </a:lnSpc>
              <a:spcBef>
                <a:spcPts val="0"/>
              </a:spcBef>
              <a:spcAft>
                <a:spcPts val="0"/>
              </a:spcAft>
              <a:buSzPts val="1200"/>
              <a:buFont typeface="Nunito Light"/>
              <a:buChar char="○"/>
              <a:defRPr/>
            </a:lvl8pPr>
            <a:lvl9pPr lvl="8" algn="ctr" rtl="0">
              <a:lnSpc>
                <a:spcPct val="100000"/>
              </a:lnSpc>
              <a:spcBef>
                <a:spcPts val="0"/>
              </a:spcBef>
              <a:spcAft>
                <a:spcPts val="0"/>
              </a:spcAft>
              <a:buSzPts val="1200"/>
              <a:buFont typeface="Nunito Light"/>
              <a:buChar char="■"/>
              <a:defRPr/>
            </a:lvl9pPr>
          </a:lstStyle>
          <a:p>
            <a:endParaRPr/>
          </a:p>
        </p:txBody>
      </p:sp>
      <p:grpSp>
        <p:nvGrpSpPr>
          <p:cNvPr id="275" name="Google Shape;275;p19"/>
          <p:cNvGrpSpPr/>
          <p:nvPr/>
        </p:nvGrpSpPr>
        <p:grpSpPr>
          <a:xfrm>
            <a:off x="376348" y="4194715"/>
            <a:ext cx="176411" cy="490281"/>
            <a:chOff x="5721650" y="2394750"/>
            <a:chExt cx="240900" cy="669600"/>
          </a:xfrm>
        </p:grpSpPr>
        <p:sp>
          <p:nvSpPr>
            <p:cNvPr id="276" name="Google Shape;276;p19"/>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79"/>
        <p:cNvGrpSpPr/>
        <p:nvPr/>
      </p:nvGrpSpPr>
      <p:grpSpPr>
        <a:xfrm>
          <a:off x="0" y="0"/>
          <a:ext cx="0" cy="0"/>
          <a:chOff x="0" y="0"/>
          <a:chExt cx="0" cy="0"/>
        </a:xfrm>
      </p:grpSpPr>
      <p:grpSp>
        <p:nvGrpSpPr>
          <p:cNvPr id="280" name="Google Shape;280;p20"/>
          <p:cNvGrpSpPr/>
          <p:nvPr/>
        </p:nvGrpSpPr>
        <p:grpSpPr>
          <a:xfrm>
            <a:off x="0" y="0"/>
            <a:ext cx="9146375" cy="5143500"/>
            <a:chOff x="0" y="0"/>
            <a:chExt cx="9146375" cy="5143500"/>
          </a:xfrm>
        </p:grpSpPr>
        <p:sp>
          <p:nvSpPr>
            <p:cNvPr id="281" name="Google Shape;281;p20"/>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20"/>
            <p:cNvGrpSpPr/>
            <p:nvPr/>
          </p:nvGrpSpPr>
          <p:grpSpPr>
            <a:xfrm>
              <a:off x="0" y="0"/>
              <a:ext cx="9146375" cy="5143500"/>
              <a:chOff x="0" y="0"/>
              <a:chExt cx="9146375" cy="5143500"/>
            </a:xfrm>
          </p:grpSpPr>
          <p:sp>
            <p:nvSpPr>
              <p:cNvPr id="283" name="Google Shape;283;p20"/>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6" name="Google Shape;28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7" name="Google Shape;287;p20"/>
          <p:cNvSpPr txBox="1">
            <a:spLocks noGrp="1"/>
          </p:cNvSpPr>
          <p:nvPr>
            <p:ph type="subTitle" idx="1"/>
          </p:nvPr>
        </p:nvSpPr>
        <p:spPr>
          <a:xfrm>
            <a:off x="1897925" y="2614825"/>
            <a:ext cx="19950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8" name="Google Shape;288;p20"/>
          <p:cNvSpPr txBox="1">
            <a:spLocks noGrp="1"/>
          </p:cNvSpPr>
          <p:nvPr>
            <p:ph type="subTitle" idx="2"/>
          </p:nvPr>
        </p:nvSpPr>
        <p:spPr>
          <a:xfrm>
            <a:off x="4155198" y="2614825"/>
            <a:ext cx="19950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9" name="Google Shape;289;p20"/>
          <p:cNvSpPr txBox="1">
            <a:spLocks noGrp="1"/>
          </p:cNvSpPr>
          <p:nvPr>
            <p:ph type="subTitle" idx="3"/>
          </p:nvPr>
        </p:nvSpPr>
        <p:spPr>
          <a:xfrm>
            <a:off x="6435772" y="2614825"/>
            <a:ext cx="1995000" cy="147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90" name="Google Shape;290;p20"/>
          <p:cNvSpPr txBox="1">
            <a:spLocks noGrp="1"/>
          </p:cNvSpPr>
          <p:nvPr>
            <p:ph type="subTitle" idx="4"/>
          </p:nvPr>
        </p:nvSpPr>
        <p:spPr>
          <a:xfrm>
            <a:off x="1897925" y="2237500"/>
            <a:ext cx="19950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291" name="Google Shape;291;p20"/>
          <p:cNvSpPr txBox="1">
            <a:spLocks noGrp="1"/>
          </p:cNvSpPr>
          <p:nvPr>
            <p:ph type="subTitle" idx="5"/>
          </p:nvPr>
        </p:nvSpPr>
        <p:spPr>
          <a:xfrm>
            <a:off x="4155198" y="2237500"/>
            <a:ext cx="19950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292" name="Google Shape;292;p20"/>
          <p:cNvSpPr txBox="1">
            <a:spLocks noGrp="1"/>
          </p:cNvSpPr>
          <p:nvPr>
            <p:ph type="subTitle" idx="6"/>
          </p:nvPr>
        </p:nvSpPr>
        <p:spPr>
          <a:xfrm>
            <a:off x="6435772" y="2237500"/>
            <a:ext cx="19950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grpSp>
        <p:nvGrpSpPr>
          <p:cNvPr id="293" name="Google Shape;293;p20"/>
          <p:cNvGrpSpPr/>
          <p:nvPr/>
        </p:nvGrpSpPr>
        <p:grpSpPr>
          <a:xfrm rot="5400000">
            <a:off x="7336811" y="4534103"/>
            <a:ext cx="176411" cy="490281"/>
            <a:chOff x="5721650" y="2394750"/>
            <a:chExt cx="240900" cy="669600"/>
          </a:xfrm>
        </p:grpSpPr>
        <p:sp>
          <p:nvSpPr>
            <p:cNvPr id="294" name="Google Shape;294;p20"/>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0" y="0"/>
            <a:ext cx="9146375" cy="5143500"/>
            <a:chOff x="0" y="0"/>
            <a:chExt cx="9146375" cy="5143500"/>
          </a:xfrm>
        </p:grpSpPr>
        <p:grpSp>
          <p:nvGrpSpPr>
            <p:cNvPr id="23" name="Google Shape;23;p3"/>
            <p:cNvGrpSpPr/>
            <p:nvPr/>
          </p:nvGrpSpPr>
          <p:grpSpPr>
            <a:xfrm>
              <a:off x="0" y="0"/>
              <a:ext cx="9146375" cy="5143500"/>
              <a:chOff x="0" y="0"/>
              <a:chExt cx="9146375" cy="5143500"/>
            </a:xfrm>
          </p:grpSpPr>
          <p:sp>
            <p:nvSpPr>
              <p:cNvPr id="24" name="Google Shape;24;p3"/>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title"/>
          </p:nvPr>
        </p:nvSpPr>
        <p:spPr>
          <a:xfrm>
            <a:off x="4310275" y="2571013"/>
            <a:ext cx="4120500" cy="940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4310275" y="1729213"/>
            <a:ext cx="1144200" cy="8418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Font typeface="Work Sans"/>
              <a:buNone/>
              <a:defRPr sz="6000">
                <a:latin typeface="Work Sans"/>
                <a:ea typeface="Work Sans"/>
                <a:cs typeface="Work Sans"/>
                <a:sym typeface="Work Sans"/>
              </a:defRPr>
            </a:lvl1pPr>
            <a:lvl2pPr lvl="1" algn="ctr" rt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2pPr>
            <a:lvl3pPr lvl="2" algn="ctr" rt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3pPr>
            <a:lvl4pPr lvl="3" algn="ctr" rt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4pPr>
            <a:lvl5pPr lvl="4" algn="ctr" rt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5pPr>
            <a:lvl6pPr lvl="5" algn="ctr" rt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6pPr>
            <a:lvl7pPr lvl="6" algn="ctr" rt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7pPr>
            <a:lvl8pPr lvl="7" algn="ctr" rt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8pPr>
            <a:lvl9pPr lvl="8" algn="ctr" rtl="0">
              <a:spcBef>
                <a:spcPts val="0"/>
              </a:spcBef>
              <a:spcAft>
                <a:spcPts val="0"/>
              </a:spcAft>
              <a:buClr>
                <a:schemeClr val="lt1"/>
              </a:buClr>
              <a:buSzPts val="6000"/>
              <a:buFont typeface="Work Sans"/>
              <a:buNone/>
              <a:defRPr sz="6000">
                <a:solidFill>
                  <a:schemeClr val="lt1"/>
                </a:solidFill>
                <a:latin typeface="Work Sans"/>
                <a:ea typeface="Work Sans"/>
                <a:cs typeface="Work Sans"/>
                <a:sym typeface="Work Sans"/>
              </a:defRPr>
            </a:lvl9pPr>
          </a:lstStyle>
          <a:p>
            <a:r>
              <a:t>xx%</a:t>
            </a:r>
          </a:p>
        </p:txBody>
      </p:sp>
      <p:grpSp>
        <p:nvGrpSpPr>
          <p:cNvPr id="30" name="Google Shape;30;p3"/>
          <p:cNvGrpSpPr/>
          <p:nvPr/>
        </p:nvGrpSpPr>
        <p:grpSpPr>
          <a:xfrm rot="-5400000">
            <a:off x="7986611" y="4502778"/>
            <a:ext cx="176411" cy="490281"/>
            <a:chOff x="5721650" y="2394750"/>
            <a:chExt cx="240900" cy="669600"/>
          </a:xfrm>
        </p:grpSpPr>
        <p:sp>
          <p:nvSpPr>
            <p:cNvPr id="31" name="Google Shape;31;p3"/>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7"/>
        <p:cNvGrpSpPr/>
        <p:nvPr/>
      </p:nvGrpSpPr>
      <p:grpSpPr>
        <a:xfrm>
          <a:off x="0" y="0"/>
          <a:ext cx="0" cy="0"/>
          <a:chOff x="0" y="0"/>
          <a:chExt cx="0" cy="0"/>
        </a:xfrm>
      </p:grpSpPr>
      <p:grpSp>
        <p:nvGrpSpPr>
          <p:cNvPr id="298" name="Google Shape;298;p21"/>
          <p:cNvGrpSpPr/>
          <p:nvPr/>
        </p:nvGrpSpPr>
        <p:grpSpPr>
          <a:xfrm>
            <a:off x="0" y="0"/>
            <a:ext cx="9146375" cy="5143500"/>
            <a:chOff x="0" y="0"/>
            <a:chExt cx="9146375" cy="5143500"/>
          </a:xfrm>
        </p:grpSpPr>
        <p:sp>
          <p:nvSpPr>
            <p:cNvPr id="299" name="Google Shape;299;p21"/>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1"/>
            <p:cNvGrpSpPr/>
            <p:nvPr/>
          </p:nvGrpSpPr>
          <p:grpSpPr>
            <a:xfrm>
              <a:off x="0" y="0"/>
              <a:ext cx="9146375" cy="5143500"/>
              <a:chOff x="0" y="0"/>
              <a:chExt cx="9146375" cy="5143500"/>
            </a:xfrm>
          </p:grpSpPr>
          <p:sp>
            <p:nvSpPr>
              <p:cNvPr id="301" name="Google Shape;301;p21"/>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4" name="Google Shape;30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5" name="Google Shape;305;p21"/>
          <p:cNvSpPr txBox="1">
            <a:spLocks noGrp="1"/>
          </p:cNvSpPr>
          <p:nvPr>
            <p:ph type="subTitle" idx="1"/>
          </p:nvPr>
        </p:nvSpPr>
        <p:spPr>
          <a:xfrm>
            <a:off x="1430163" y="1792850"/>
            <a:ext cx="2559000" cy="85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06" name="Google Shape;306;p21"/>
          <p:cNvSpPr txBox="1">
            <a:spLocks noGrp="1"/>
          </p:cNvSpPr>
          <p:nvPr>
            <p:ph type="subTitle" idx="2"/>
          </p:nvPr>
        </p:nvSpPr>
        <p:spPr>
          <a:xfrm>
            <a:off x="5364133" y="1792850"/>
            <a:ext cx="2559000" cy="85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07" name="Google Shape;307;p21"/>
          <p:cNvSpPr txBox="1">
            <a:spLocks noGrp="1"/>
          </p:cNvSpPr>
          <p:nvPr>
            <p:ph type="subTitle" idx="3"/>
          </p:nvPr>
        </p:nvSpPr>
        <p:spPr>
          <a:xfrm>
            <a:off x="1430163" y="3418875"/>
            <a:ext cx="2559000" cy="85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08" name="Google Shape;308;p21"/>
          <p:cNvSpPr txBox="1">
            <a:spLocks noGrp="1"/>
          </p:cNvSpPr>
          <p:nvPr>
            <p:ph type="subTitle" idx="4"/>
          </p:nvPr>
        </p:nvSpPr>
        <p:spPr>
          <a:xfrm>
            <a:off x="5364133" y="3418875"/>
            <a:ext cx="2559000" cy="85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09" name="Google Shape;309;p21"/>
          <p:cNvSpPr txBox="1">
            <a:spLocks noGrp="1"/>
          </p:cNvSpPr>
          <p:nvPr>
            <p:ph type="subTitle" idx="5"/>
          </p:nvPr>
        </p:nvSpPr>
        <p:spPr>
          <a:xfrm>
            <a:off x="1430163" y="1499500"/>
            <a:ext cx="255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310" name="Google Shape;310;p21"/>
          <p:cNvSpPr txBox="1">
            <a:spLocks noGrp="1"/>
          </p:cNvSpPr>
          <p:nvPr>
            <p:ph type="subTitle" idx="6"/>
          </p:nvPr>
        </p:nvSpPr>
        <p:spPr>
          <a:xfrm>
            <a:off x="1430163" y="3125600"/>
            <a:ext cx="255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311" name="Google Shape;311;p21"/>
          <p:cNvSpPr txBox="1">
            <a:spLocks noGrp="1"/>
          </p:cNvSpPr>
          <p:nvPr>
            <p:ph type="subTitle" idx="7"/>
          </p:nvPr>
        </p:nvSpPr>
        <p:spPr>
          <a:xfrm>
            <a:off x="5364127" y="1499500"/>
            <a:ext cx="255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312" name="Google Shape;312;p21"/>
          <p:cNvSpPr txBox="1">
            <a:spLocks noGrp="1"/>
          </p:cNvSpPr>
          <p:nvPr>
            <p:ph type="subTitle" idx="8"/>
          </p:nvPr>
        </p:nvSpPr>
        <p:spPr>
          <a:xfrm>
            <a:off x="5364127" y="3125600"/>
            <a:ext cx="255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grpSp>
        <p:nvGrpSpPr>
          <p:cNvPr id="313" name="Google Shape;313;p21"/>
          <p:cNvGrpSpPr/>
          <p:nvPr/>
        </p:nvGrpSpPr>
        <p:grpSpPr>
          <a:xfrm>
            <a:off x="7923118" y="3900593"/>
            <a:ext cx="1903406" cy="1903486"/>
            <a:chOff x="7923118" y="3900593"/>
            <a:chExt cx="1903406" cy="1903486"/>
          </a:xfrm>
        </p:grpSpPr>
        <p:grpSp>
          <p:nvGrpSpPr>
            <p:cNvPr id="314" name="Google Shape;314;p21"/>
            <p:cNvGrpSpPr/>
            <p:nvPr/>
          </p:nvGrpSpPr>
          <p:grpSpPr>
            <a:xfrm rot="-2853391">
              <a:off x="8200864" y="4179012"/>
              <a:ext cx="1347914" cy="1346647"/>
              <a:chOff x="4583700" y="1306100"/>
              <a:chExt cx="1064175" cy="1063175"/>
            </a:xfrm>
          </p:grpSpPr>
          <p:sp>
            <p:nvSpPr>
              <p:cNvPr id="315" name="Google Shape;315;p21"/>
              <p:cNvSpPr/>
              <p:nvPr/>
            </p:nvSpPr>
            <p:spPr>
              <a:xfrm>
                <a:off x="4583700" y="1306100"/>
                <a:ext cx="1064175" cy="1063175"/>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a:off x="5115325" y="1306100"/>
                <a:ext cx="532550" cy="910300"/>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1"/>
            <p:cNvSpPr/>
            <p:nvPr/>
          </p:nvSpPr>
          <p:spPr>
            <a:xfrm>
              <a:off x="8671327" y="4506502"/>
              <a:ext cx="159526" cy="377079"/>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1"/>
          <p:cNvGrpSpPr/>
          <p:nvPr/>
        </p:nvGrpSpPr>
        <p:grpSpPr>
          <a:xfrm>
            <a:off x="413285" y="4478575"/>
            <a:ext cx="103513" cy="250834"/>
            <a:chOff x="2170975" y="2212525"/>
            <a:chExt cx="145200" cy="351850"/>
          </a:xfrm>
        </p:grpSpPr>
        <p:sp>
          <p:nvSpPr>
            <p:cNvPr id="319" name="Google Shape;319;p21"/>
            <p:cNvSpPr/>
            <p:nvPr/>
          </p:nvSpPr>
          <p:spPr>
            <a:xfrm>
              <a:off x="2170975" y="2212525"/>
              <a:ext cx="145200" cy="127900"/>
            </a:xfrm>
            <a:custGeom>
              <a:avLst/>
              <a:gdLst/>
              <a:ahLst/>
              <a:cxnLst/>
              <a:rect l="l" t="t" r="r" b="b"/>
              <a:pathLst>
                <a:path w="5808" h="5116" extrusionOk="0">
                  <a:moveTo>
                    <a:pt x="0" y="1"/>
                  </a:moveTo>
                  <a:lnTo>
                    <a:pt x="0" y="5116"/>
                  </a:lnTo>
                  <a:lnTo>
                    <a:pt x="5808" y="5116"/>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2170975" y="2436525"/>
              <a:ext cx="145200" cy="127850"/>
            </a:xfrm>
            <a:custGeom>
              <a:avLst/>
              <a:gdLst/>
              <a:ahLst/>
              <a:cxnLst/>
              <a:rect l="l" t="t" r="r" b="b"/>
              <a:pathLst>
                <a:path w="5808" h="5114" extrusionOk="0">
                  <a:moveTo>
                    <a:pt x="0" y="1"/>
                  </a:moveTo>
                  <a:lnTo>
                    <a:pt x="0" y="5113"/>
                  </a:lnTo>
                  <a:lnTo>
                    <a:pt x="5808" y="5113"/>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1"/>
        <p:cNvGrpSpPr/>
        <p:nvPr/>
      </p:nvGrpSpPr>
      <p:grpSpPr>
        <a:xfrm>
          <a:off x="0" y="0"/>
          <a:ext cx="0" cy="0"/>
          <a:chOff x="0" y="0"/>
          <a:chExt cx="0" cy="0"/>
        </a:xfrm>
      </p:grpSpPr>
      <p:grpSp>
        <p:nvGrpSpPr>
          <p:cNvPr id="322" name="Google Shape;322;p22"/>
          <p:cNvGrpSpPr/>
          <p:nvPr/>
        </p:nvGrpSpPr>
        <p:grpSpPr>
          <a:xfrm>
            <a:off x="0" y="0"/>
            <a:ext cx="9146375" cy="5143500"/>
            <a:chOff x="0" y="0"/>
            <a:chExt cx="9146375" cy="5143500"/>
          </a:xfrm>
        </p:grpSpPr>
        <p:sp>
          <p:nvSpPr>
            <p:cNvPr id="323" name="Google Shape;323;p22"/>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0" y="0"/>
              <a:ext cx="9146375" cy="5143500"/>
              <a:chOff x="0" y="0"/>
              <a:chExt cx="9146375" cy="5143500"/>
            </a:xfrm>
          </p:grpSpPr>
          <p:sp>
            <p:nvSpPr>
              <p:cNvPr id="325" name="Google Shape;325;p22"/>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8" name="Google Shape;32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9" name="Google Shape;329;p22"/>
          <p:cNvSpPr txBox="1">
            <a:spLocks noGrp="1"/>
          </p:cNvSpPr>
          <p:nvPr>
            <p:ph type="subTitle" idx="1"/>
          </p:nvPr>
        </p:nvSpPr>
        <p:spPr>
          <a:xfrm>
            <a:off x="1092500" y="1605722"/>
            <a:ext cx="1818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0" name="Google Shape;330;p22"/>
          <p:cNvSpPr txBox="1">
            <a:spLocks noGrp="1"/>
          </p:cNvSpPr>
          <p:nvPr>
            <p:ph type="subTitle" idx="2"/>
          </p:nvPr>
        </p:nvSpPr>
        <p:spPr>
          <a:xfrm>
            <a:off x="3663750" y="1605722"/>
            <a:ext cx="1818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1" name="Google Shape;331;p22"/>
          <p:cNvSpPr txBox="1">
            <a:spLocks noGrp="1"/>
          </p:cNvSpPr>
          <p:nvPr>
            <p:ph type="subTitle" idx="3"/>
          </p:nvPr>
        </p:nvSpPr>
        <p:spPr>
          <a:xfrm>
            <a:off x="1092500" y="3336001"/>
            <a:ext cx="1818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2" name="Google Shape;332;p22"/>
          <p:cNvSpPr txBox="1">
            <a:spLocks noGrp="1"/>
          </p:cNvSpPr>
          <p:nvPr>
            <p:ph type="subTitle" idx="4"/>
          </p:nvPr>
        </p:nvSpPr>
        <p:spPr>
          <a:xfrm>
            <a:off x="3663750" y="3336001"/>
            <a:ext cx="18183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3" name="Google Shape;333;p22"/>
          <p:cNvSpPr txBox="1">
            <a:spLocks noGrp="1"/>
          </p:cNvSpPr>
          <p:nvPr>
            <p:ph type="subTitle" idx="5"/>
          </p:nvPr>
        </p:nvSpPr>
        <p:spPr>
          <a:xfrm>
            <a:off x="6235000" y="1605722"/>
            <a:ext cx="18165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4" name="Google Shape;334;p22"/>
          <p:cNvSpPr txBox="1">
            <a:spLocks noGrp="1"/>
          </p:cNvSpPr>
          <p:nvPr>
            <p:ph type="subTitle" idx="6"/>
          </p:nvPr>
        </p:nvSpPr>
        <p:spPr>
          <a:xfrm>
            <a:off x="6235000" y="3336001"/>
            <a:ext cx="18165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35" name="Google Shape;335;p22"/>
          <p:cNvSpPr txBox="1">
            <a:spLocks noGrp="1"/>
          </p:cNvSpPr>
          <p:nvPr>
            <p:ph type="subTitle" idx="7"/>
          </p:nvPr>
        </p:nvSpPr>
        <p:spPr>
          <a:xfrm>
            <a:off x="1092500" y="1308025"/>
            <a:ext cx="1816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336" name="Google Shape;336;p22"/>
          <p:cNvSpPr txBox="1">
            <a:spLocks noGrp="1"/>
          </p:cNvSpPr>
          <p:nvPr>
            <p:ph type="subTitle" idx="8"/>
          </p:nvPr>
        </p:nvSpPr>
        <p:spPr>
          <a:xfrm>
            <a:off x="3663750" y="1308025"/>
            <a:ext cx="1816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337" name="Google Shape;337;p22"/>
          <p:cNvSpPr txBox="1">
            <a:spLocks noGrp="1"/>
          </p:cNvSpPr>
          <p:nvPr>
            <p:ph type="subTitle" idx="9"/>
          </p:nvPr>
        </p:nvSpPr>
        <p:spPr>
          <a:xfrm>
            <a:off x="6236646" y="1308025"/>
            <a:ext cx="1814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338" name="Google Shape;338;p22"/>
          <p:cNvSpPr txBox="1">
            <a:spLocks noGrp="1"/>
          </p:cNvSpPr>
          <p:nvPr>
            <p:ph type="subTitle" idx="13"/>
          </p:nvPr>
        </p:nvSpPr>
        <p:spPr>
          <a:xfrm>
            <a:off x="1092500" y="3035103"/>
            <a:ext cx="1816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339" name="Google Shape;339;p22"/>
          <p:cNvSpPr txBox="1">
            <a:spLocks noGrp="1"/>
          </p:cNvSpPr>
          <p:nvPr>
            <p:ph type="subTitle" idx="14"/>
          </p:nvPr>
        </p:nvSpPr>
        <p:spPr>
          <a:xfrm>
            <a:off x="3663750" y="3035103"/>
            <a:ext cx="1816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340" name="Google Shape;340;p22"/>
          <p:cNvSpPr txBox="1">
            <a:spLocks noGrp="1"/>
          </p:cNvSpPr>
          <p:nvPr>
            <p:ph type="subTitle" idx="15"/>
          </p:nvPr>
        </p:nvSpPr>
        <p:spPr>
          <a:xfrm>
            <a:off x="6236646" y="3035103"/>
            <a:ext cx="1814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grpSp>
        <p:nvGrpSpPr>
          <p:cNvPr id="341" name="Google Shape;341;p22"/>
          <p:cNvGrpSpPr/>
          <p:nvPr/>
        </p:nvGrpSpPr>
        <p:grpSpPr>
          <a:xfrm>
            <a:off x="68989" y="4392082"/>
            <a:ext cx="529500" cy="658511"/>
            <a:chOff x="68989" y="4392082"/>
            <a:chExt cx="529500" cy="658511"/>
          </a:xfrm>
        </p:grpSpPr>
        <p:grpSp>
          <p:nvGrpSpPr>
            <p:cNvPr id="342" name="Google Shape;342;p22"/>
            <p:cNvGrpSpPr/>
            <p:nvPr/>
          </p:nvGrpSpPr>
          <p:grpSpPr>
            <a:xfrm>
              <a:off x="68989" y="4560299"/>
              <a:ext cx="490611" cy="490294"/>
              <a:chOff x="2461125" y="503925"/>
              <a:chExt cx="411000" cy="410700"/>
            </a:xfrm>
          </p:grpSpPr>
          <p:sp>
            <p:nvSpPr>
              <p:cNvPr id="343" name="Google Shape;343;p22"/>
              <p:cNvSpPr/>
              <p:nvPr/>
            </p:nvSpPr>
            <p:spPr>
              <a:xfrm>
                <a:off x="2461125" y="503925"/>
                <a:ext cx="411000" cy="410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22"/>
            <p:cNvGrpSpPr/>
            <p:nvPr/>
          </p:nvGrpSpPr>
          <p:grpSpPr>
            <a:xfrm>
              <a:off x="331586" y="4392082"/>
              <a:ext cx="266903" cy="266709"/>
              <a:chOff x="2461125" y="503925"/>
              <a:chExt cx="411000" cy="410700"/>
            </a:xfrm>
          </p:grpSpPr>
          <p:sp>
            <p:nvSpPr>
              <p:cNvPr id="346" name="Google Shape;346;p22"/>
              <p:cNvSpPr/>
              <p:nvPr/>
            </p:nvSpPr>
            <p:spPr>
              <a:xfrm>
                <a:off x="2461125" y="503925"/>
                <a:ext cx="411000" cy="41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 name="Google Shape;348;p22"/>
          <p:cNvGrpSpPr/>
          <p:nvPr/>
        </p:nvGrpSpPr>
        <p:grpSpPr>
          <a:xfrm rot="5400000">
            <a:off x="786885" y="4642975"/>
            <a:ext cx="103513" cy="250834"/>
            <a:chOff x="2170975" y="2212525"/>
            <a:chExt cx="145200" cy="351850"/>
          </a:xfrm>
        </p:grpSpPr>
        <p:sp>
          <p:nvSpPr>
            <p:cNvPr id="349" name="Google Shape;349;p22"/>
            <p:cNvSpPr/>
            <p:nvPr/>
          </p:nvSpPr>
          <p:spPr>
            <a:xfrm>
              <a:off x="2170975" y="2212525"/>
              <a:ext cx="145200" cy="127900"/>
            </a:xfrm>
            <a:custGeom>
              <a:avLst/>
              <a:gdLst/>
              <a:ahLst/>
              <a:cxnLst/>
              <a:rect l="l" t="t" r="r" b="b"/>
              <a:pathLst>
                <a:path w="5808" h="5116" extrusionOk="0">
                  <a:moveTo>
                    <a:pt x="0" y="1"/>
                  </a:moveTo>
                  <a:lnTo>
                    <a:pt x="0" y="5116"/>
                  </a:lnTo>
                  <a:lnTo>
                    <a:pt x="5808" y="5116"/>
                  </a:lnTo>
                  <a:lnTo>
                    <a:pt x="58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2170975" y="2436525"/>
              <a:ext cx="145200" cy="127850"/>
            </a:xfrm>
            <a:custGeom>
              <a:avLst/>
              <a:gdLst/>
              <a:ahLst/>
              <a:cxnLst/>
              <a:rect l="l" t="t" r="r" b="b"/>
              <a:pathLst>
                <a:path w="5808" h="5114" extrusionOk="0">
                  <a:moveTo>
                    <a:pt x="0" y="1"/>
                  </a:moveTo>
                  <a:lnTo>
                    <a:pt x="0" y="5113"/>
                  </a:lnTo>
                  <a:lnTo>
                    <a:pt x="5808" y="5113"/>
                  </a:lnTo>
                  <a:lnTo>
                    <a:pt x="58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22"/>
          <p:cNvGrpSpPr/>
          <p:nvPr/>
        </p:nvGrpSpPr>
        <p:grpSpPr>
          <a:xfrm>
            <a:off x="8605661" y="4027115"/>
            <a:ext cx="176411" cy="490281"/>
            <a:chOff x="5721650" y="2394750"/>
            <a:chExt cx="240900" cy="669600"/>
          </a:xfrm>
        </p:grpSpPr>
        <p:sp>
          <p:nvSpPr>
            <p:cNvPr id="352" name="Google Shape;352;p22"/>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55"/>
        <p:cNvGrpSpPr/>
        <p:nvPr/>
      </p:nvGrpSpPr>
      <p:grpSpPr>
        <a:xfrm>
          <a:off x="0" y="0"/>
          <a:ext cx="0" cy="0"/>
          <a:chOff x="0" y="0"/>
          <a:chExt cx="0" cy="0"/>
        </a:xfrm>
      </p:grpSpPr>
      <p:grpSp>
        <p:nvGrpSpPr>
          <p:cNvPr id="356" name="Google Shape;356;p23"/>
          <p:cNvGrpSpPr/>
          <p:nvPr/>
        </p:nvGrpSpPr>
        <p:grpSpPr>
          <a:xfrm>
            <a:off x="0" y="0"/>
            <a:ext cx="9146375" cy="5143500"/>
            <a:chOff x="0" y="0"/>
            <a:chExt cx="9146375" cy="5143500"/>
          </a:xfrm>
        </p:grpSpPr>
        <p:sp>
          <p:nvSpPr>
            <p:cNvPr id="357" name="Google Shape;357;p23"/>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23"/>
            <p:cNvGrpSpPr/>
            <p:nvPr/>
          </p:nvGrpSpPr>
          <p:grpSpPr>
            <a:xfrm>
              <a:off x="0" y="0"/>
              <a:ext cx="9146375" cy="5143500"/>
              <a:chOff x="0" y="0"/>
              <a:chExt cx="9146375" cy="5143500"/>
            </a:xfrm>
          </p:grpSpPr>
          <p:sp>
            <p:nvSpPr>
              <p:cNvPr id="359" name="Google Shape;359;p23"/>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2" name="Google Shape;362;p23"/>
          <p:cNvSpPr txBox="1">
            <a:spLocks noGrp="1"/>
          </p:cNvSpPr>
          <p:nvPr>
            <p:ph type="title" hasCustomPrompt="1"/>
          </p:nvPr>
        </p:nvSpPr>
        <p:spPr>
          <a:xfrm>
            <a:off x="4671700" y="2044775"/>
            <a:ext cx="3244200" cy="72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3" name="Google Shape;363;p23"/>
          <p:cNvSpPr txBox="1">
            <a:spLocks noGrp="1"/>
          </p:cNvSpPr>
          <p:nvPr>
            <p:ph type="subTitle" idx="1"/>
          </p:nvPr>
        </p:nvSpPr>
        <p:spPr>
          <a:xfrm>
            <a:off x="4671688" y="2772589"/>
            <a:ext cx="3244200" cy="329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364" name="Google Shape;364;p23"/>
          <p:cNvSpPr txBox="1">
            <a:spLocks noGrp="1"/>
          </p:cNvSpPr>
          <p:nvPr>
            <p:ph type="title" idx="2" hasCustomPrompt="1"/>
          </p:nvPr>
        </p:nvSpPr>
        <p:spPr>
          <a:xfrm>
            <a:off x="4671700" y="561575"/>
            <a:ext cx="3244200" cy="72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5" name="Google Shape;365;p23"/>
          <p:cNvSpPr txBox="1">
            <a:spLocks noGrp="1"/>
          </p:cNvSpPr>
          <p:nvPr>
            <p:ph type="subTitle" idx="3"/>
          </p:nvPr>
        </p:nvSpPr>
        <p:spPr>
          <a:xfrm>
            <a:off x="4671688" y="1292354"/>
            <a:ext cx="3244200" cy="329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366" name="Google Shape;366;p23"/>
          <p:cNvSpPr txBox="1">
            <a:spLocks noGrp="1"/>
          </p:cNvSpPr>
          <p:nvPr>
            <p:ph type="title" idx="4" hasCustomPrompt="1"/>
          </p:nvPr>
        </p:nvSpPr>
        <p:spPr>
          <a:xfrm>
            <a:off x="4671700" y="3528025"/>
            <a:ext cx="3244200" cy="72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67" name="Google Shape;367;p23"/>
          <p:cNvSpPr txBox="1">
            <a:spLocks noGrp="1"/>
          </p:cNvSpPr>
          <p:nvPr>
            <p:ph type="subTitle" idx="5"/>
          </p:nvPr>
        </p:nvSpPr>
        <p:spPr>
          <a:xfrm>
            <a:off x="4671688" y="4252825"/>
            <a:ext cx="3244200" cy="329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368" name="Google Shape;368;p23"/>
          <p:cNvGrpSpPr/>
          <p:nvPr/>
        </p:nvGrpSpPr>
        <p:grpSpPr>
          <a:xfrm>
            <a:off x="358461" y="4358853"/>
            <a:ext cx="176411" cy="490281"/>
            <a:chOff x="5721650" y="2394750"/>
            <a:chExt cx="240900" cy="669600"/>
          </a:xfrm>
        </p:grpSpPr>
        <p:sp>
          <p:nvSpPr>
            <p:cNvPr id="369" name="Google Shape;369;p23"/>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72"/>
        <p:cNvGrpSpPr/>
        <p:nvPr/>
      </p:nvGrpSpPr>
      <p:grpSpPr>
        <a:xfrm>
          <a:off x="0" y="0"/>
          <a:ext cx="0" cy="0"/>
          <a:chOff x="0" y="0"/>
          <a:chExt cx="0" cy="0"/>
        </a:xfrm>
      </p:grpSpPr>
      <p:grpSp>
        <p:nvGrpSpPr>
          <p:cNvPr id="373" name="Google Shape;373;p24"/>
          <p:cNvGrpSpPr/>
          <p:nvPr/>
        </p:nvGrpSpPr>
        <p:grpSpPr>
          <a:xfrm>
            <a:off x="0" y="0"/>
            <a:ext cx="9146375" cy="5143500"/>
            <a:chOff x="0" y="0"/>
            <a:chExt cx="9146375" cy="5143500"/>
          </a:xfrm>
        </p:grpSpPr>
        <p:sp>
          <p:nvSpPr>
            <p:cNvPr id="374" name="Google Shape;374;p24"/>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24"/>
            <p:cNvGrpSpPr/>
            <p:nvPr/>
          </p:nvGrpSpPr>
          <p:grpSpPr>
            <a:xfrm>
              <a:off x="0" y="0"/>
              <a:ext cx="9146375" cy="5143500"/>
              <a:chOff x="0" y="0"/>
              <a:chExt cx="9146375" cy="5143500"/>
            </a:xfrm>
          </p:grpSpPr>
          <p:sp>
            <p:nvSpPr>
              <p:cNvPr id="376" name="Google Shape;376;p24"/>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9" name="Google Shape;379;p24"/>
          <p:cNvSpPr txBox="1">
            <a:spLocks noGrp="1"/>
          </p:cNvSpPr>
          <p:nvPr>
            <p:ph type="title"/>
          </p:nvPr>
        </p:nvSpPr>
        <p:spPr>
          <a:xfrm>
            <a:off x="4483345" y="589275"/>
            <a:ext cx="4009800" cy="922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5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0" name="Google Shape;380;p24"/>
          <p:cNvSpPr txBox="1">
            <a:spLocks noGrp="1"/>
          </p:cNvSpPr>
          <p:nvPr>
            <p:ph type="subTitle" idx="1"/>
          </p:nvPr>
        </p:nvSpPr>
        <p:spPr>
          <a:xfrm>
            <a:off x="4483345" y="1512075"/>
            <a:ext cx="4009800" cy="10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81" name="Google Shape;381;p24"/>
          <p:cNvSpPr txBox="1"/>
          <p:nvPr/>
        </p:nvSpPr>
        <p:spPr>
          <a:xfrm>
            <a:off x="4475975" y="3276350"/>
            <a:ext cx="3900300" cy="743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Twentieth Century"/>
                <a:ea typeface="Twentieth Century"/>
                <a:cs typeface="Twentieth Century"/>
                <a:sym typeface="Twentieth Century"/>
              </a:rPr>
              <a:t>CREDITS:</a:t>
            </a:r>
            <a:r>
              <a:rPr lang="en" sz="1200">
                <a:solidFill>
                  <a:schemeClr val="dk1"/>
                </a:solidFill>
                <a:latin typeface="Twentieth Century"/>
                <a:ea typeface="Twentieth Century"/>
                <a:cs typeface="Twentieth Century"/>
                <a:sym typeface="Twentieth Century"/>
              </a:rPr>
              <a:t> This presentation template was created by </a:t>
            </a:r>
            <a:r>
              <a:rPr lang="en" sz="1200" b="1" u="sng">
                <a:solidFill>
                  <a:schemeClr val="hlink"/>
                </a:solidFill>
                <a:latin typeface="Twentieth Century"/>
                <a:ea typeface="Twentieth Century"/>
                <a:cs typeface="Twentieth Century"/>
                <a:sym typeface="Twentieth Century"/>
                <a:hlinkClick r:id="rId2"/>
              </a:rPr>
              <a:t>Slidesgo</a:t>
            </a:r>
            <a:r>
              <a:rPr lang="en" sz="1200">
                <a:solidFill>
                  <a:schemeClr val="dk1"/>
                </a:solidFill>
                <a:latin typeface="Twentieth Century"/>
                <a:ea typeface="Twentieth Century"/>
                <a:cs typeface="Twentieth Century"/>
                <a:sym typeface="Twentieth Century"/>
              </a:rPr>
              <a:t>, and includes icons by </a:t>
            </a:r>
            <a:r>
              <a:rPr lang="en" sz="1200" b="1" u="sng">
                <a:solidFill>
                  <a:schemeClr val="dk1"/>
                </a:solidFill>
                <a:latin typeface="Twentieth Century"/>
                <a:ea typeface="Twentieth Century"/>
                <a:cs typeface="Twentieth Century"/>
                <a:sym typeface="Twentieth Century"/>
                <a:hlinkClick r:id="rId3">
                  <a:extLst>
                    <a:ext uri="{A12FA001-AC4F-418D-AE19-62706E023703}">
                      <ahyp:hlinkClr xmlns:ahyp="http://schemas.microsoft.com/office/drawing/2018/hyperlinkcolor" val="tx"/>
                    </a:ext>
                  </a:extLst>
                </a:hlinkClick>
              </a:rPr>
              <a:t>Flaticon</a:t>
            </a:r>
            <a:r>
              <a:rPr lang="en" sz="1200">
                <a:solidFill>
                  <a:schemeClr val="dk1"/>
                </a:solidFill>
                <a:latin typeface="Twentieth Century"/>
                <a:ea typeface="Twentieth Century"/>
                <a:cs typeface="Twentieth Century"/>
                <a:sym typeface="Twentieth Century"/>
              </a:rPr>
              <a:t>, and infographics &amp; images by </a:t>
            </a:r>
            <a:r>
              <a:rPr lang="en" sz="1200" b="1" u="sng">
                <a:solidFill>
                  <a:schemeClr val="dk1"/>
                </a:solidFill>
                <a:latin typeface="Twentieth Century"/>
                <a:ea typeface="Twentieth Century"/>
                <a:cs typeface="Twentieth Century"/>
                <a:sym typeface="Twentieth Century"/>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Twentieth Century"/>
                <a:ea typeface="Twentieth Century"/>
                <a:cs typeface="Twentieth Century"/>
                <a:sym typeface="Twentieth Century"/>
              </a:rPr>
              <a:t> </a:t>
            </a:r>
            <a:endParaRPr sz="1200" b="1" u="sng">
              <a:solidFill>
                <a:schemeClr val="dk1"/>
              </a:solidFill>
              <a:latin typeface="Twentieth Century"/>
              <a:ea typeface="Twentieth Century"/>
              <a:cs typeface="Twentieth Century"/>
              <a:sym typeface="Twentieth Century"/>
            </a:endParaRPr>
          </a:p>
        </p:txBody>
      </p:sp>
      <p:grpSp>
        <p:nvGrpSpPr>
          <p:cNvPr id="382" name="Google Shape;382;p24"/>
          <p:cNvGrpSpPr/>
          <p:nvPr/>
        </p:nvGrpSpPr>
        <p:grpSpPr>
          <a:xfrm>
            <a:off x="68989" y="4392082"/>
            <a:ext cx="529500" cy="658511"/>
            <a:chOff x="68989" y="4392082"/>
            <a:chExt cx="529500" cy="658511"/>
          </a:xfrm>
        </p:grpSpPr>
        <p:grpSp>
          <p:nvGrpSpPr>
            <p:cNvPr id="383" name="Google Shape;383;p24"/>
            <p:cNvGrpSpPr/>
            <p:nvPr/>
          </p:nvGrpSpPr>
          <p:grpSpPr>
            <a:xfrm>
              <a:off x="68989" y="4560299"/>
              <a:ext cx="490611" cy="490294"/>
              <a:chOff x="2461125" y="503925"/>
              <a:chExt cx="411000" cy="410700"/>
            </a:xfrm>
          </p:grpSpPr>
          <p:sp>
            <p:nvSpPr>
              <p:cNvPr id="384" name="Google Shape;384;p24"/>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24"/>
            <p:cNvGrpSpPr/>
            <p:nvPr/>
          </p:nvGrpSpPr>
          <p:grpSpPr>
            <a:xfrm>
              <a:off x="331586" y="4392082"/>
              <a:ext cx="266903" cy="266709"/>
              <a:chOff x="2461125" y="503925"/>
              <a:chExt cx="411000" cy="410700"/>
            </a:xfrm>
          </p:grpSpPr>
          <p:sp>
            <p:nvSpPr>
              <p:cNvPr id="387" name="Google Shape;387;p24"/>
              <p:cNvSpPr/>
              <p:nvPr/>
            </p:nvSpPr>
            <p:spPr>
              <a:xfrm>
                <a:off x="2461125" y="503925"/>
                <a:ext cx="411000" cy="41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 name="Google Shape;389;p24"/>
          <p:cNvGrpSpPr/>
          <p:nvPr/>
        </p:nvGrpSpPr>
        <p:grpSpPr>
          <a:xfrm rot="10800000">
            <a:off x="8605661" y="2837978"/>
            <a:ext cx="176411" cy="490281"/>
            <a:chOff x="5721650" y="2394750"/>
            <a:chExt cx="240900" cy="669600"/>
          </a:xfrm>
        </p:grpSpPr>
        <p:sp>
          <p:nvSpPr>
            <p:cNvPr id="390" name="Google Shape;390;p24"/>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3"/>
        <p:cNvGrpSpPr/>
        <p:nvPr/>
      </p:nvGrpSpPr>
      <p:grpSpPr>
        <a:xfrm>
          <a:off x="0" y="0"/>
          <a:ext cx="0" cy="0"/>
          <a:chOff x="0" y="0"/>
          <a:chExt cx="0" cy="0"/>
        </a:xfrm>
      </p:grpSpPr>
      <p:grpSp>
        <p:nvGrpSpPr>
          <p:cNvPr id="394" name="Google Shape;394;p25"/>
          <p:cNvGrpSpPr/>
          <p:nvPr/>
        </p:nvGrpSpPr>
        <p:grpSpPr>
          <a:xfrm>
            <a:off x="0" y="0"/>
            <a:ext cx="9146375" cy="5143500"/>
            <a:chOff x="0" y="0"/>
            <a:chExt cx="9146375" cy="5143500"/>
          </a:xfrm>
        </p:grpSpPr>
        <p:sp>
          <p:nvSpPr>
            <p:cNvPr id="395" name="Google Shape;395;p25"/>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25"/>
            <p:cNvGrpSpPr/>
            <p:nvPr/>
          </p:nvGrpSpPr>
          <p:grpSpPr>
            <a:xfrm>
              <a:off x="0" y="0"/>
              <a:ext cx="9146375" cy="5143500"/>
              <a:chOff x="0" y="0"/>
              <a:chExt cx="9146375" cy="5143500"/>
            </a:xfrm>
          </p:grpSpPr>
          <p:sp>
            <p:nvSpPr>
              <p:cNvPr id="397" name="Google Shape;397;p25"/>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 name="Google Shape;400;p25"/>
          <p:cNvGrpSpPr/>
          <p:nvPr/>
        </p:nvGrpSpPr>
        <p:grpSpPr>
          <a:xfrm>
            <a:off x="8199589" y="3189621"/>
            <a:ext cx="876366" cy="2028253"/>
            <a:chOff x="8199589" y="3189621"/>
            <a:chExt cx="876366" cy="2028253"/>
          </a:xfrm>
        </p:grpSpPr>
        <p:sp>
          <p:nvSpPr>
            <p:cNvPr id="401" name="Google Shape;401;p25"/>
            <p:cNvSpPr/>
            <p:nvPr/>
          </p:nvSpPr>
          <p:spPr>
            <a:xfrm>
              <a:off x="8241402" y="3228594"/>
              <a:ext cx="746685" cy="746685"/>
            </a:xfrm>
            <a:custGeom>
              <a:avLst/>
              <a:gdLst/>
              <a:ahLst/>
              <a:cxnLst/>
              <a:rect l="l" t="t" r="r" b="b"/>
              <a:pathLst>
                <a:path w="55485" h="55485" extrusionOk="0">
                  <a:moveTo>
                    <a:pt x="27743" y="0"/>
                  </a:moveTo>
                  <a:cubicBezTo>
                    <a:pt x="12434" y="0"/>
                    <a:pt x="0" y="12431"/>
                    <a:pt x="0" y="27742"/>
                  </a:cubicBezTo>
                  <a:cubicBezTo>
                    <a:pt x="0" y="43051"/>
                    <a:pt x="12434" y="55485"/>
                    <a:pt x="27743" y="55485"/>
                  </a:cubicBezTo>
                  <a:cubicBezTo>
                    <a:pt x="43054" y="55485"/>
                    <a:pt x="55485" y="43051"/>
                    <a:pt x="55485" y="27742"/>
                  </a:cubicBezTo>
                  <a:cubicBezTo>
                    <a:pt x="55485" y="12431"/>
                    <a:pt x="43054" y="0"/>
                    <a:pt x="277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8614738" y="3540039"/>
              <a:ext cx="373349" cy="337849"/>
            </a:xfrm>
            <a:custGeom>
              <a:avLst/>
              <a:gdLst/>
              <a:ahLst/>
              <a:cxnLst/>
              <a:rect l="l" t="t" r="r" b="b"/>
              <a:pathLst>
                <a:path w="27743" h="25105" extrusionOk="0">
                  <a:moveTo>
                    <a:pt x="27343" y="1"/>
                  </a:moveTo>
                  <a:lnTo>
                    <a:pt x="1" y="4599"/>
                  </a:lnTo>
                  <a:lnTo>
                    <a:pt x="18670" y="25105"/>
                  </a:lnTo>
                  <a:cubicBezTo>
                    <a:pt x="24225" y="20030"/>
                    <a:pt x="27743" y="12713"/>
                    <a:pt x="27743" y="4599"/>
                  </a:cubicBezTo>
                  <a:cubicBezTo>
                    <a:pt x="27743" y="3039"/>
                    <a:pt x="27583" y="1481"/>
                    <a:pt x="273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8343100" y="3601930"/>
              <a:ext cx="522902" cy="373349"/>
            </a:xfrm>
            <a:custGeom>
              <a:avLst/>
              <a:gdLst/>
              <a:ahLst/>
              <a:cxnLst/>
              <a:rect l="l" t="t" r="r" b="b"/>
              <a:pathLst>
                <a:path w="38856" h="27743" extrusionOk="0">
                  <a:moveTo>
                    <a:pt x="20186" y="0"/>
                  </a:moveTo>
                  <a:lnTo>
                    <a:pt x="0" y="18987"/>
                  </a:lnTo>
                  <a:cubicBezTo>
                    <a:pt x="5037" y="24343"/>
                    <a:pt x="12232" y="27743"/>
                    <a:pt x="20186" y="27743"/>
                  </a:cubicBezTo>
                  <a:cubicBezTo>
                    <a:pt x="27381" y="27743"/>
                    <a:pt x="33898" y="24983"/>
                    <a:pt x="38855" y="20506"/>
                  </a:cubicBezTo>
                  <a:lnTo>
                    <a:pt x="201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8614738" y="3297967"/>
              <a:ext cx="367980" cy="303976"/>
            </a:xfrm>
            <a:custGeom>
              <a:avLst/>
              <a:gdLst/>
              <a:ahLst/>
              <a:cxnLst/>
              <a:rect l="l" t="t" r="r" b="b"/>
              <a:pathLst>
                <a:path w="27344" h="22588" extrusionOk="0">
                  <a:moveTo>
                    <a:pt x="16070" y="0"/>
                  </a:moveTo>
                  <a:lnTo>
                    <a:pt x="1" y="22587"/>
                  </a:lnTo>
                  <a:lnTo>
                    <a:pt x="1" y="22587"/>
                  </a:lnTo>
                  <a:lnTo>
                    <a:pt x="27343" y="17989"/>
                  </a:lnTo>
                  <a:cubicBezTo>
                    <a:pt x="26106" y="10554"/>
                    <a:pt x="21948" y="4158"/>
                    <a:pt x="16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8199589" y="3189621"/>
              <a:ext cx="876366" cy="1051421"/>
            </a:xfrm>
            <a:custGeom>
              <a:avLst/>
              <a:gdLst/>
              <a:ahLst/>
              <a:cxnLst/>
              <a:rect l="l" t="t" r="r" b="b"/>
              <a:pathLst>
                <a:path w="65121" h="78129" extrusionOk="0">
                  <a:moveTo>
                    <a:pt x="32248" y="3724"/>
                  </a:moveTo>
                  <a:cubicBezTo>
                    <a:pt x="34046" y="3724"/>
                    <a:pt x="35870" y="3909"/>
                    <a:pt x="37698" y="4294"/>
                  </a:cubicBezTo>
                  <a:cubicBezTo>
                    <a:pt x="51929" y="7293"/>
                    <a:pt x="61044" y="21243"/>
                    <a:pt x="58044" y="35474"/>
                  </a:cubicBezTo>
                  <a:cubicBezTo>
                    <a:pt x="55432" y="47876"/>
                    <a:pt x="44499" y="56393"/>
                    <a:pt x="32312" y="56393"/>
                  </a:cubicBezTo>
                  <a:cubicBezTo>
                    <a:pt x="30516" y="56393"/>
                    <a:pt x="28692" y="56207"/>
                    <a:pt x="26864" y="55822"/>
                  </a:cubicBezTo>
                  <a:cubicBezTo>
                    <a:pt x="12633" y="52823"/>
                    <a:pt x="3519" y="38873"/>
                    <a:pt x="6518" y="24642"/>
                  </a:cubicBezTo>
                  <a:cubicBezTo>
                    <a:pt x="9096" y="12240"/>
                    <a:pt x="20054" y="3724"/>
                    <a:pt x="32248" y="3724"/>
                  </a:cubicBezTo>
                  <a:close/>
                  <a:moveTo>
                    <a:pt x="32201" y="1"/>
                  </a:moveTo>
                  <a:cubicBezTo>
                    <a:pt x="18289" y="1"/>
                    <a:pt x="5835" y="9713"/>
                    <a:pt x="2841" y="23881"/>
                  </a:cubicBezTo>
                  <a:cubicBezTo>
                    <a:pt x="1" y="37393"/>
                    <a:pt x="6758" y="50744"/>
                    <a:pt x="18469" y="56782"/>
                  </a:cubicBezTo>
                  <a:lnTo>
                    <a:pt x="19470" y="61217"/>
                  </a:lnTo>
                  <a:cubicBezTo>
                    <a:pt x="19550" y="61537"/>
                    <a:pt x="19828" y="61819"/>
                    <a:pt x="20148" y="61857"/>
                  </a:cubicBezTo>
                  <a:lnTo>
                    <a:pt x="21747" y="62218"/>
                  </a:lnTo>
                  <a:lnTo>
                    <a:pt x="18709" y="76609"/>
                  </a:lnTo>
                  <a:lnTo>
                    <a:pt x="25904" y="78128"/>
                  </a:lnTo>
                  <a:lnTo>
                    <a:pt x="28942" y="63737"/>
                  </a:lnTo>
                  <a:lnTo>
                    <a:pt x="30541" y="64057"/>
                  </a:lnTo>
                  <a:cubicBezTo>
                    <a:pt x="30606" y="64073"/>
                    <a:pt x="30673" y="64081"/>
                    <a:pt x="30740" y="64081"/>
                  </a:cubicBezTo>
                  <a:cubicBezTo>
                    <a:pt x="31001" y="64081"/>
                    <a:pt x="31263" y="63959"/>
                    <a:pt x="31421" y="63737"/>
                  </a:cubicBezTo>
                  <a:lnTo>
                    <a:pt x="34139" y="60060"/>
                  </a:lnTo>
                  <a:cubicBezTo>
                    <a:pt x="47292" y="59260"/>
                    <a:pt x="58843" y="49785"/>
                    <a:pt x="61683" y="36235"/>
                  </a:cubicBezTo>
                  <a:cubicBezTo>
                    <a:pt x="65121" y="20005"/>
                    <a:pt x="54686" y="4054"/>
                    <a:pt x="38456" y="658"/>
                  </a:cubicBezTo>
                  <a:cubicBezTo>
                    <a:pt x="36357" y="214"/>
                    <a:pt x="34263" y="1"/>
                    <a:pt x="32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8296708" y="4494716"/>
              <a:ext cx="103958" cy="192659"/>
            </a:xfrm>
            <a:custGeom>
              <a:avLst/>
              <a:gdLst/>
              <a:ahLst/>
              <a:cxnLst/>
              <a:rect l="l" t="t" r="r" b="b"/>
              <a:pathLst>
                <a:path w="8912" h="16516" extrusionOk="0">
                  <a:moveTo>
                    <a:pt x="4916" y="1"/>
                  </a:moveTo>
                  <a:cubicBezTo>
                    <a:pt x="4916" y="1"/>
                    <a:pt x="320" y="7436"/>
                    <a:pt x="161" y="9237"/>
                  </a:cubicBezTo>
                  <a:cubicBezTo>
                    <a:pt x="1" y="10995"/>
                    <a:pt x="1680" y="16352"/>
                    <a:pt x="2677" y="16512"/>
                  </a:cubicBezTo>
                  <a:cubicBezTo>
                    <a:pt x="2690" y="16514"/>
                    <a:pt x="2704" y="16515"/>
                    <a:pt x="2718" y="16515"/>
                  </a:cubicBezTo>
                  <a:cubicBezTo>
                    <a:pt x="3776" y="16515"/>
                    <a:pt x="8911" y="10730"/>
                    <a:pt x="8753" y="8837"/>
                  </a:cubicBezTo>
                  <a:cubicBezTo>
                    <a:pt x="8594" y="6876"/>
                    <a:pt x="7676" y="3480"/>
                    <a:pt x="6956" y="2239"/>
                  </a:cubicBezTo>
                  <a:cubicBezTo>
                    <a:pt x="6237" y="1040"/>
                    <a:pt x="4916" y="1"/>
                    <a:pt x="4916" y="1"/>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8253902" y="4312855"/>
              <a:ext cx="154375" cy="252886"/>
            </a:xfrm>
            <a:custGeom>
              <a:avLst/>
              <a:gdLst/>
              <a:ahLst/>
              <a:cxnLst/>
              <a:rect l="l" t="t" r="r" b="b"/>
              <a:pathLst>
                <a:path w="13234" h="21679" extrusionOk="0">
                  <a:moveTo>
                    <a:pt x="10394" y="1"/>
                  </a:moveTo>
                  <a:cubicBezTo>
                    <a:pt x="10394" y="1"/>
                    <a:pt x="640" y="11993"/>
                    <a:pt x="321" y="13154"/>
                  </a:cubicBezTo>
                  <a:cubicBezTo>
                    <a:pt x="1" y="14273"/>
                    <a:pt x="1040" y="20509"/>
                    <a:pt x="3640" y="21587"/>
                  </a:cubicBezTo>
                  <a:cubicBezTo>
                    <a:pt x="3795" y="21649"/>
                    <a:pt x="3964" y="21678"/>
                    <a:pt x="4144" y="21678"/>
                  </a:cubicBezTo>
                  <a:cubicBezTo>
                    <a:pt x="6987" y="21678"/>
                    <a:pt x="12727" y="14367"/>
                    <a:pt x="12953" y="12073"/>
                  </a:cubicBezTo>
                  <a:cubicBezTo>
                    <a:pt x="13234" y="9636"/>
                    <a:pt x="12473" y="5197"/>
                    <a:pt x="12153" y="4040"/>
                  </a:cubicBezTo>
                  <a:cubicBezTo>
                    <a:pt x="11833" y="2920"/>
                    <a:pt x="10394" y="1"/>
                    <a:pt x="10394" y="1"/>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8360707" y="4177504"/>
              <a:ext cx="363248" cy="394627"/>
            </a:xfrm>
            <a:custGeom>
              <a:avLst/>
              <a:gdLst/>
              <a:ahLst/>
              <a:cxnLst/>
              <a:rect l="l" t="t" r="r" b="b"/>
              <a:pathLst>
                <a:path w="31140" h="33830" extrusionOk="0">
                  <a:moveTo>
                    <a:pt x="13265" y="1"/>
                  </a:moveTo>
                  <a:cubicBezTo>
                    <a:pt x="12732" y="1"/>
                    <a:pt x="12232" y="31"/>
                    <a:pt x="11791" y="91"/>
                  </a:cubicBezTo>
                  <a:cubicBezTo>
                    <a:pt x="9393" y="411"/>
                    <a:pt x="2159" y="3769"/>
                    <a:pt x="1078" y="4728"/>
                  </a:cubicBezTo>
                  <a:cubicBezTo>
                    <a:pt x="1" y="5729"/>
                    <a:pt x="320" y="11565"/>
                    <a:pt x="320" y="11565"/>
                  </a:cubicBezTo>
                  <a:cubicBezTo>
                    <a:pt x="320" y="11565"/>
                    <a:pt x="640" y="16720"/>
                    <a:pt x="2597" y="19320"/>
                  </a:cubicBezTo>
                  <a:cubicBezTo>
                    <a:pt x="4558" y="21917"/>
                    <a:pt x="9073" y="25716"/>
                    <a:pt x="9073" y="25716"/>
                  </a:cubicBezTo>
                  <a:lnTo>
                    <a:pt x="30301" y="33830"/>
                  </a:lnTo>
                  <a:cubicBezTo>
                    <a:pt x="30301" y="33830"/>
                    <a:pt x="31139" y="28435"/>
                    <a:pt x="30941" y="26995"/>
                  </a:cubicBezTo>
                  <a:cubicBezTo>
                    <a:pt x="30701" y="25595"/>
                    <a:pt x="21865" y="3331"/>
                    <a:pt x="20026" y="1812"/>
                  </a:cubicBezTo>
                  <a:cubicBezTo>
                    <a:pt x="18531" y="576"/>
                    <a:pt x="15583" y="1"/>
                    <a:pt x="13265" y="1"/>
                  </a:cubicBezTo>
                  <a:close/>
                </a:path>
              </a:pathLst>
            </a:custGeom>
            <a:solidFill>
              <a:srgbClr val="FFB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8396278" y="4289537"/>
              <a:ext cx="41982" cy="108683"/>
            </a:xfrm>
            <a:custGeom>
              <a:avLst/>
              <a:gdLst/>
              <a:ahLst/>
              <a:cxnLst/>
              <a:rect l="l" t="t" r="r" b="b"/>
              <a:pathLst>
                <a:path w="3599" h="9317" extrusionOk="0">
                  <a:moveTo>
                    <a:pt x="2319" y="1"/>
                  </a:moveTo>
                  <a:cubicBezTo>
                    <a:pt x="1040" y="282"/>
                    <a:pt x="0" y="1961"/>
                    <a:pt x="0" y="1961"/>
                  </a:cubicBezTo>
                  <a:cubicBezTo>
                    <a:pt x="0" y="1961"/>
                    <a:pt x="269" y="6442"/>
                    <a:pt x="1913" y="9176"/>
                  </a:cubicBezTo>
                  <a:lnTo>
                    <a:pt x="1913" y="9176"/>
                  </a:lnTo>
                  <a:cubicBezTo>
                    <a:pt x="1883" y="9124"/>
                    <a:pt x="1861" y="9080"/>
                    <a:pt x="1839" y="9035"/>
                  </a:cubicBezTo>
                  <a:cubicBezTo>
                    <a:pt x="2197" y="7957"/>
                    <a:pt x="3237" y="4919"/>
                    <a:pt x="3598" y="3081"/>
                  </a:cubicBezTo>
                  <a:cubicBezTo>
                    <a:pt x="3198" y="1562"/>
                    <a:pt x="2677" y="1"/>
                    <a:pt x="2357" y="1"/>
                  </a:cubicBezTo>
                  <a:close/>
                  <a:moveTo>
                    <a:pt x="1913" y="9176"/>
                  </a:moveTo>
                  <a:lnTo>
                    <a:pt x="1913" y="9176"/>
                  </a:lnTo>
                  <a:cubicBezTo>
                    <a:pt x="1936" y="9217"/>
                    <a:pt x="1964" y="9263"/>
                    <a:pt x="1999" y="9317"/>
                  </a:cubicBezTo>
                  <a:cubicBezTo>
                    <a:pt x="1970" y="9270"/>
                    <a:pt x="1941" y="9224"/>
                    <a:pt x="1913" y="9176"/>
                  </a:cubicBezTo>
                  <a:close/>
                </a:path>
              </a:pathLst>
            </a:custGeom>
            <a:solidFill>
              <a:srgbClr val="FFD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8385892" y="4177457"/>
              <a:ext cx="136620" cy="243589"/>
            </a:xfrm>
            <a:custGeom>
              <a:avLst/>
              <a:gdLst/>
              <a:ahLst/>
              <a:cxnLst/>
              <a:rect l="l" t="t" r="r" b="b"/>
              <a:pathLst>
                <a:path w="11712" h="20882" extrusionOk="0">
                  <a:moveTo>
                    <a:pt x="11066" y="0"/>
                  </a:moveTo>
                  <a:cubicBezTo>
                    <a:pt x="10556" y="0"/>
                    <a:pt x="10074" y="36"/>
                    <a:pt x="9632" y="95"/>
                  </a:cubicBezTo>
                  <a:cubicBezTo>
                    <a:pt x="8673" y="217"/>
                    <a:pt x="6914" y="856"/>
                    <a:pt x="5117" y="1614"/>
                  </a:cubicBezTo>
                  <a:cubicBezTo>
                    <a:pt x="4915" y="1934"/>
                    <a:pt x="4676" y="2295"/>
                    <a:pt x="4436" y="2695"/>
                  </a:cubicBezTo>
                  <a:cubicBezTo>
                    <a:pt x="2878" y="5292"/>
                    <a:pt x="2239" y="10328"/>
                    <a:pt x="1797" y="12567"/>
                  </a:cubicBezTo>
                  <a:cubicBezTo>
                    <a:pt x="1439" y="14447"/>
                    <a:pt x="358" y="17565"/>
                    <a:pt x="0" y="18643"/>
                  </a:cubicBezTo>
                  <a:cubicBezTo>
                    <a:pt x="118" y="18883"/>
                    <a:pt x="278" y="19123"/>
                    <a:pt x="438" y="19324"/>
                  </a:cubicBezTo>
                  <a:cubicBezTo>
                    <a:pt x="800" y="19804"/>
                    <a:pt x="1238" y="20322"/>
                    <a:pt x="1717" y="20882"/>
                  </a:cubicBezTo>
                  <a:cubicBezTo>
                    <a:pt x="2638" y="20204"/>
                    <a:pt x="3236" y="19244"/>
                    <a:pt x="4477" y="17924"/>
                  </a:cubicBezTo>
                  <a:cubicBezTo>
                    <a:pt x="5795" y="16565"/>
                    <a:pt x="8113" y="13248"/>
                    <a:pt x="9313" y="10568"/>
                  </a:cubicBezTo>
                  <a:cubicBezTo>
                    <a:pt x="10512" y="7930"/>
                    <a:pt x="11631" y="2973"/>
                    <a:pt x="11673" y="856"/>
                  </a:cubicBezTo>
                  <a:cubicBezTo>
                    <a:pt x="11711" y="536"/>
                    <a:pt x="11673" y="255"/>
                    <a:pt x="11631" y="15"/>
                  </a:cubicBezTo>
                  <a:cubicBezTo>
                    <a:pt x="11440" y="5"/>
                    <a:pt x="11251" y="0"/>
                    <a:pt x="11066" y="0"/>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8506637" y="4194418"/>
              <a:ext cx="99362" cy="352085"/>
            </a:xfrm>
            <a:custGeom>
              <a:avLst/>
              <a:gdLst/>
              <a:ahLst/>
              <a:cxnLst/>
              <a:rect l="l" t="t" r="r" b="b"/>
              <a:pathLst>
                <a:path w="8518" h="30183" extrusionOk="0">
                  <a:moveTo>
                    <a:pt x="6957" y="0"/>
                  </a:moveTo>
                  <a:cubicBezTo>
                    <a:pt x="6998" y="122"/>
                    <a:pt x="7036" y="320"/>
                    <a:pt x="7078" y="480"/>
                  </a:cubicBezTo>
                  <a:cubicBezTo>
                    <a:pt x="7276" y="1679"/>
                    <a:pt x="7276" y="6438"/>
                    <a:pt x="6518" y="8676"/>
                  </a:cubicBezTo>
                  <a:cubicBezTo>
                    <a:pt x="5757" y="10953"/>
                    <a:pt x="3839" y="16789"/>
                    <a:pt x="3161" y="18628"/>
                  </a:cubicBezTo>
                  <a:cubicBezTo>
                    <a:pt x="2799" y="19668"/>
                    <a:pt x="2041" y="22987"/>
                    <a:pt x="1242" y="26064"/>
                  </a:cubicBezTo>
                  <a:cubicBezTo>
                    <a:pt x="842" y="27624"/>
                    <a:pt x="401" y="29102"/>
                    <a:pt x="1" y="30183"/>
                  </a:cubicBezTo>
                  <a:cubicBezTo>
                    <a:pt x="641" y="29341"/>
                    <a:pt x="1482" y="28062"/>
                    <a:pt x="2281" y="26463"/>
                  </a:cubicBezTo>
                  <a:cubicBezTo>
                    <a:pt x="3081" y="24944"/>
                    <a:pt x="3839" y="23147"/>
                    <a:pt x="4360" y="21187"/>
                  </a:cubicBezTo>
                  <a:cubicBezTo>
                    <a:pt x="5917" y="15430"/>
                    <a:pt x="7916" y="9034"/>
                    <a:pt x="8156" y="6358"/>
                  </a:cubicBezTo>
                  <a:cubicBezTo>
                    <a:pt x="8316" y="4637"/>
                    <a:pt x="8517" y="3000"/>
                    <a:pt x="8396" y="1679"/>
                  </a:cubicBezTo>
                  <a:cubicBezTo>
                    <a:pt x="8037" y="1001"/>
                    <a:pt x="7718" y="560"/>
                    <a:pt x="7516" y="362"/>
                  </a:cubicBezTo>
                  <a:cubicBezTo>
                    <a:pt x="7318" y="240"/>
                    <a:pt x="7158" y="122"/>
                    <a:pt x="6957" y="0"/>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8200751" y="4143619"/>
              <a:ext cx="529731" cy="1074255"/>
            </a:xfrm>
            <a:custGeom>
              <a:avLst/>
              <a:gdLst/>
              <a:ahLst/>
              <a:cxnLst/>
              <a:rect l="l" t="t" r="r" b="b"/>
              <a:pathLst>
                <a:path w="45412" h="90141" extrusionOk="0">
                  <a:moveTo>
                    <a:pt x="29356" y="0"/>
                  </a:moveTo>
                  <a:cubicBezTo>
                    <a:pt x="28872" y="0"/>
                    <a:pt x="28362" y="40"/>
                    <a:pt x="27865" y="79"/>
                  </a:cubicBezTo>
                  <a:cubicBezTo>
                    <a:pt x="26384" y="198"/>
                    <a:pt x="25066" y="1359"/>
                    <a:pt x="25066" y="1359"/>
                  </a:cubicBezTo>
                  <a:cubicBezTo>
                    <a:pt x="25066" y="1359"/>
                    <a:pt x="22147" y="4595"/>
                    <a:pt x="20947" y="6875"/>
                  </a:cubicBezTo>
                  <a:cubicBezTo>
                    <a:pt x="19790" y="9152"/>
                    <a:pt x="18149" y="15308"/>
                    <a:pt x="17711" y="17067"/>
                  </a:cubicBezTo>
                  <a:cubicBezTo>
                    <a:pt x="17270" y="18788"/>
                    <a:pt x="15990" y="22225"/>
                    <a:pt x="14471" y="25062"/>
                  </a:cubicBezTo>
                  <a:cubicBezTo>
                    <a:pt x="12952" y="27860"/>
                    <a:pt x="6918" y="35097"/>
                    <a:pt x="4078" y="41292"/>
                  </a:cubicBezTo>
                  <a:cubicBezTo>
                    <a:pt x="1280" y="47448"/>
                    <a:pt x="1" y="54045"/>
                    <a:pt x="202" y="58561"/>
                  </a:cubicBezTo>
                  <a:cubicBezTo>
                    <a:pt x="320" y="61480"/>
                    <a:pt x="1162" y="64877"/>
                    <a:pt x="1760" y="66997"/>
                  </a:cubicBezTo>
                  <a:cubicBezTo>
                    <a:pt x="1721" y="67157"/>
                    <a:pt x="1721" y="67317"/>
                    <a:pt x="1721" y="67435"/>
                  </a:cubicBezTo>
                  <a:cubicBezTo>
                    <a:pt x="1600" y="69834"/>
                    <a:pt x="1600" y="71672"/>
                    <a:pt x="2041" y="73191"/>
                  </a:cubicBezTo>
                  <a:cubicBezTo>
                    <a:pt x="2479" y="74672"/>
                    <a:pt x="3000" y="79427"/>
                    <a:pt x="3000" y="81708"/>
                  </a:cubicBezTo>
                  <a:cubicBezTo>
                    <a:pt x="3000" y="83985"/>
                    <a:pt x="1481" y="89383"/>
                    <a:pt x="1481" y="89383"/>
                  </a:cubicBezTo>
                  <a:lnTo>
                    <a:pt x="28862" y="90141"/>
                  </a:lnTo>
                  <a:cubicBezTo>
                    <a:pt x="28862" y="90141"/>
                    <a:pt x="28862" y="85945"/>
                    <a:pt x="28984" y="83866"/>
                  </a:cubicBezTo>
                  <a:cubicBezTo>
                    <a:pt x="29064" y="81826"/>
                    <a:pt x="31782" y="71672"/>
                    <a:pt x="33499" y="68196"/>
                  </a:cubicBezTo>
                  <a:cubicBezTo>
                    <a:pt x="35220" y="64758"/>
                    <a:pt x="38696" y="58801"/>
                    <a:pt x="39575" y="53486"/>
                  </a:cubicBezTo>
                  <a:cubicBezTo>
                    <a:pt x="40417" y="48209"/>
                    <a:pt x="43455" y="43092"/>
                    <a:pt x="44414" y="40614"/>
                  </a:cubicBezTo>
                  <a:cubicBezTo>
                    <a:pt x="45412" y="38135"/>
                    <a:pt x="44974" y="36095"/>
                    <a:pt x="43774" y="34016"/>
                  </a:cubicBezTo>
                  <a:cubicBezTo>
                    <a:pt x="42614" y="32018"/>
                    <a:pt x="33579" y="27540"/>
                    <a:pt x="28223" y="27422"/>
                  </a:cubicBezTo>
                  <a:cubicBezTo>
                    <a:pt x="28744" y="25423"/>
                    <a:pt x="29144" y="23703"/>
                    <a:pt x="29384" y="22983"/>
                  </a:cubicBezTo>
                  <a:cubicBezTo>
                    <a:pt x="30062" y="21144"/>
                    <a:pt x="31980" y="15308"/>
                    <a:pt x="32741" y="13031"/>
                  </a:cubicBezTo>
                  <a:cubicBezTo>
                    <a:pt x="33499" y="10793"/>
                    <a:pt x="33499" y="6034"/>
                    <a:pt x="33301" y="4835"/>
                  </a:cubicBezTo>
                  <a:cubicBezTo>
                    <a:pt x="33061" y="3636"/>
                    <a:pt x="32540" y="2798"/>
                    <a:pt x="32540" y="2798"/>
                  </a:cubicBezTo>
                  <a:cubicBezTo>
                    <a:pt x="32540" y="2798"/>
                    <a:pt x="32300" y="1797"/>
                    <a:pt x="31660" y="837"/>
                  </a:cubicBezTo>
                  <a:cubicBezTo>
                    <a:pt x="31230" y="166"/>
                    <a:pt x="30349" y="0"/>
                    <a:pt x="29356" y="0"/>
                  </a:cubicBezTo>
                  <a:close/>
                </a:path>
              </a:pathLst>
            </a:custGeom>
            <a:solidFill>
              <a:srgbClr val="FFB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8467956" y="4143605"/>
              <a:ext cx="112859" cy="120313"/>
            </a:xfrm>
            <a:custGeom>
              <a:avLst/>
              <a:gdLst/>
              <a:ahLst/>
              <a:cxnLst/>
              <a:rect l="l" t="t" r="r" b="b"/>
              <a:pathLst>
                <a:path w="9675" h="10314" extrusionOk="0">
                  <a:moveTo>
                    <a:pt x="6397" y="1"/>
                  </a:moveTo>
                  <a:cubicBezTo>
                    <a:pt x="5955" y="1"/>
                    <a:pt x="5476" y="39"/>
                    <a:pt x="4996" y="80"/>
                  </a:cubicBezTo>
                  <a:lnTo>
                    <a:pt x="4958" y="80"/>
                  </a:lnTo>
                  <a:cubicBezTo>
                    <a:pt x="3477" y="199"/>
                    <a:pt x="2159" y="1360"/>
                    <a:pt x="2159" y="1360"/>
                  </a:cubicBezTo>
                  <a:cubicBezTo>
                    <a:pt x="2159" y="1360"/>
                    <a:pt x="1" y="7954"/>
                    <a:pt x="1" y="8395"/>
                  </a:cubicBezTo>
                  <a:cubicBezTo>
                    <a:pt x="1" y="8833"/>
                    <a:pt x="2319" y="9914"/>
                    <a:pt x="4356" y="10192"/>
                  </a:cubicBezTo>
                  <a:cubicBezTo>
                    <a:pt x="4958" y="10314"/>
                    <a:pt x="5517" y="10314"/>
                    <a:pt x="6035" y="10314"/>
                  </a:cubicBezTo>
                  <a:cubicBezTo>
                    <a:pt x="7276" y="10314"/>
                    <a:pt x="8194" y="10112"/>
                    <a:pt x="8315" y="9914"/>
                  </a:cubicBezTo>
                  <a:cubicBezTo>
                    <a:pt x="8475" y="9633"/>
                    <a:pt x="9675" y="4276"/>
                    <a:pt x="9633" y="2799"/>
                  </a:cubicBezTo>
                  <a:cubicBezTo>
                    <a:pt x="9633" y="2799"/>
                    <a:pt x="9553" y="2517"/>
                    <a:pt x="9435" y="2159"/>
                  </a:cubicBezTo>
                  <a:cubicBezTo>
                    <a:pt x="9435" y="2118"/>
                    <a:pt x="9393" y="2079"/>
                    <a:pt x="9393" y="2038"/>
                  </a:cubicBezTo>
                  <a:cubicBezTo>
                    <a:pt x="9233" y="1679"/>
                    <a:pt x="9035" y="1280"/>
                    <a:pt x="8753" y="838"/>
                  </a:cubicBezTo>
                  <a:cubicBezTo>
                    <a:pt x="8555" y="519"/>
                    <a:pt x="8274" y="359"/>
                    <a:pt x="7916" y="199"/>
                  </a:cubicBezTo>
                  <a:cubicBezTo>
                    <a:pt x="7474" y="39"/>
                    <a:pt x="6956" y="1"/>
                    <a:pt x="6397" y="1"/>
                  </a:cubicBezTo>
                  <a:close/>
                </a:path>
              </a:pathLst>
            </a:custGeom>
            <a:solidFill>
              <a:srgbClr val="FFD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25"/>
          <p:cNvGrpSpPr/>
          <p:nvPr/>
        </p:nvGrpSpPr>
        <p:grpSpPr>
          <a:xfrm>
            <a:off x="376836" y="3680065"/>
            <a:ext cx="176411" cy="490281"/>
            <a:chOff x="5721650" y="2394750"/>
            <a:chExt cx="240900" cy="669600"/>
          </a:xfrm>
        </p:grpSpPr>
        <p:sp>
          <p:nvSpPr>
            <p:cNvPr id="415" name="Google Shape;415;p25"/>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18"/>
        <p:cNvGrpSpPr/>
        <p:nvPr/>
      </p:nvGrpSpPr>
      <p:grpSpPr>
        <a:xfrm>
          <a:off x="0" y="0"/>
          <a:ext cx="0" cy="0"/>
          <a:chOff x="0" y="0"/>
          <a:chExt cx="0" cy="0"/>
        </a:xfrm>
      </p:grpSpPr>
      <p:grpSp>
        <p:nvGrpSpPr>
          <p:cNvPr id="419" name="Google Shape;419;p26"/>
          <p:cNvGrpSpPr/>
          <p:nvPr/>
        </p:nvGrpSpPr>
        <p:grpSpPr>
          <a:xfrm>
            <a:off x="0" y="0"/>
            <a:ext cx="9146375" cy="5143500"/>
            <a:chOff x="0" y="0"/>
            <a:chExt cx="9146375" cy="5143500"/>
          </a:xfrm>
        </p:grpSpPr>
        <p:sp>
          <p:nvSpPr>
            <p:cNvPr id="420" name="Google Shape;420;p26"/>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6"/>
            <p:cNvGrpSpPr/>
            <p:nvPr/>
          </p:nvGrpSpPr>
          <p:grpSpPr>
            <a:xfrm>
              <a:off x="0" y="0"/>
              <a:ext cx="9146375" cy="5143500"/>
              <a:chOff x="0" y="0"/>
              <a:chExt cx="9146375" cy="5143500"/>
            </a:xfrm>
          </p:grpSpPr>
          <p:sp>
            <p:nvSpPr>
              <p:cNvPr id="422" name="Google Shape;422;p26"/>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 name="Google Shape;425;p26"/>
          <p:cNvGrpSpPr/>
          <p:nvPr/>
        </p:nvGrpSpPr>
        <p:grpSpPr>
          <a:xfrm rot="-5400000">
            <a:off x="8488011" y="4531165"/>
            <a:ext cx="176411" cy="490281"/>
            <a:chOff x="5721650" y="2394750"/>
            <a:chExt cx="240900" cy="669600"/>
          </a:xfrm>
        </p:grpSpPr>
        <p:sp>
          <p:nvSpPr>
            <p:cNvPr id="426" name="Google Shape;426;p26"/>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6"/>
          <p:cNvGrpSpPr/>
          <p:nvPr/>
        </p:nvGrpSpPr>
        <p:grpSpPr>
          <a:xfrm>
            <a:off x="246569" y="4046657"/>
            <a:ext cx="1453711" cy="817854"/>
            <a:chOff x="246569" y="4046657"/>
            <a:chExt cx="1453711" cy="817854"/>
          </a:xfrm>
        </p:grpSpPr>
        <p:grpSp>
          <p:nvGrpSpPr>
            <p:cNvPr id="430" name="Google Shape;430;p26"/>
            <p:cNvGrpSpPr/>
            <p:nvPr/>
          </p:nvGrpSpPr>
          <p:grpSpPr>
            <a:xfrm>
              <a:off x="317120" y="4240174"/>
              <a:ext cx="1383160" cy="624337"/>
              <a:chOff x="1570300" y="3485100"/>
              <a:chExt cx="1994750" cy="900400"/>
            </a:xfrm>
          </p:grpSpPr>
          <p:sp>
            <p:nvSpPr>
              <p:cNvPr id="431" name="Google Shape;431;p26"/>
              <p:cNvSpPr/>
              <p:nvPr/>
            </p:nvSpPr>
            <p:spPr>
              <a:xfrm>
                <a:off x="1570300" y="3485100"/>
                <a:ext cx="1994750" cy="900400"/>
              </a:xfrm>
              <a:custGeom>
                <a:avLst/>
                <a:gdLst/>
                <a:ahLst/>
                <a:cxnLst/>
                <a:rect l="l" t="t" r="r" b="b"/>
                <a:pathLst>
                  <a:path w="79790" h="36016" extrusionOk="0">
                    <a:moveTo>
                      <a:pt x="2600" y="0"/>
                    </a:moveTo>
                    <a:cubicBezTo>
                      <a:pt x="1161" y="0"/>
                      <a:pt x="0" y="1158"/>
                      <a:pt x="0" y="2597"/>
                    </a:cubicBezTo>
                    <a:lnTo>
                      <a:pt x="0" y="33419"/>
                    </a:lnTo>
                    <a:cubicBezTo>
                      <a:pt x="0" y="34816"/>
                      <a:pt x="1161" y="36016"/>
                      <a:pt x="2600" y="36016"/>
                    </a:cubicBezTo>
                    <a:lnTo>
                      <a:pt x="77193" y="36016"/>
                    </a:lnTo>
                    <a:cubicBezTo>
                      <a:pt x="78632" y="36016"/>
                      <a:pt x="79789" y="34816"/>
                      <a:pt x="79789" y="33419"/>
                    </a:cubicBezTo>
                    <a:lnTo>
                      <a:pt x="79789" y="2597"/>
                    </a:lnTo>
                    <a:cubicBezTo>
                      <a:pt x="79789" y="1158"/>
                      <a:pt x="78632" y="0"/>
                      <a:pt x="77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1774175" y="3649950"/>
                <a:ext cx="601625" cy="601625"/>
              </a:xfrm>
              <a:custGeom>
                <a:avLst/>
                <a:gdLst/>
                <a:ahLst/>
                <a:cxnLst/>
                <a:rect l="l" t="t" r="r" b="b"/>
                <a:pathLst>
                  <a:path w="24065" h="24065" extrusionOk="0">
                    <a:moveTo>
                      <a:pt x="12034" y="3438"/>
                    </a:moveTo>
                    <a:cubicBezTo>
                      <a:pt x="16789" y="3438"/>
                      <a:pt x="20627" y="7276"/>
                      <a:pt x="20627" y="12034"/>
                    </a:cubicBezTo>
                    <a:cubicBezTo>
                      <a:pt x="20627" y="16751"/>
                      <a:pt x="16789" y="20589"/>
                      <a:pt x="12034" y="20589"/>
                    </a:cubicBezTo>
                    <a:cubicBezTo>
                      <a:pt x="7317" y="20589"/>
                      <a:pt x="3480" y="16751"/>
                      <a:pt x="3480" y="12034"/>
                    </a:cubicBezTo>
                    <a:cubicBezTo>
                      <a:pt x="3480" y="7276"/>
                      <a:pt x="7317" y="3438"/>
                      <a:pt x="12034" y="3438"/>
                    </a:cubicBezTo>
                    <a:close/>
                    <a:moveTo>
                      <a:pt x="12034" y="0"/>
                    </a:moveTo>
                    <a:cubicBezTo>
                      <a:pt x="5398" y="0"/>
                      <a:pt x="0" y="5398"/>
                      <a:pt x="0" y="12034"/>
                    </a:cubicBezTo>
                    <a:cubicBezTo>
                      <a:pt x="0" y="18670"/>
                      <a:pt x="5398" y="24065"/>
                      <a:pt x="12034" y="24065"/>
                    </a:cubicBezTo>
                    <a:cubicBezTo>
                      <a:pt x="18670" y="24065"/>
                      <a:pt x="24065" y="18670"/>
                      <a:pt x="24065" y="12034"/>
                    </a:cubicBezTo>
                    <a:cubicBezTo>
                      <a:pt x="24065" y="5398"/>
                      <a:pt x="18670" y="0"/>
                      <a:pt x="12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1950050" y="3825825"/>
                <a:ext cx="249875" cy="249875"/>
              </a:xfrm>
              <a:custGeom>
                <a:avLst/>
                <a:gdLst/>
                <a:ahLst/>
                <a:cxnLst/>
                <a:rect l="l" t="t" r="r" b="b"/>
                <a:pathLst>
                  <a:path w="9995" h="9995" extrusionOk="0">
                    <a:moveTo>
                      <a:pt x="4999" y="1"/>
                    </a:moveTo>
                    <a:cubicBezTo>
                      <a:pt x="2239" y="1"/>
                      <a:pt x="1" y="2239"/>
                      <a:pt x="1" y="4999"/>
                    </a:cubicBezTo>
                    <a:cubicBezTo>
                      <a:pt x="1" y="7756"/>
                      <a:pt x="2239" y="9994"/>
                      <a:pt x="4999" y="9994"/>
                    </a:cubicBezTo>
                    <a:cubicBezTo>
                      <a:pt x="7756" y="9994"/>
                      <a:pt x="9994" y="7756"/>
                      <a:pt x="9994" y="4999"/>
                    </a:cubicBezTo>
                    <a:cubicBezTo>
                      <a:pt x="9994" y="2239"/>
                      <a:pt x="7756" y="1"/>
                      <a:pt x="4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2524725" y="3705900"/>
                <a:ext cx="835500" cy="107000"/>
              </a:xfrm>
              <a:custGeom>
                <a:avLst/>
                <a:gdLst/>
                <a:ahLst/>
                <a:cxnLst/>
                <a:rect l="l" t="t" r="r" b="b"/>
                <a:pathLst>
                  <a:path w="33420" h="4280" extrusionOk="0">
                    <a:moveTo>
                      <a:pt x="1" y="1"/>
                    </a:moveTo>
                    <a:lnTo>
                      <a:pt x="1" y="4280"/>
                    </a:lnTo>
                    <a:lnTo>
                      <a:pt x="33419" y="4280"/>
                    </a:lnTo>
                    <a:lnTo>
                      <a:pt x="33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2524725" y="3881800"/>
                <a:ext cx="748500" cy="107000"/>
              </a:xfrm>
              <a:custGeom>
                <a:avLst/>
                <a:gdLst/>
                <a:ahLst/>
                <a:cxnLst/>
                <a:rect l="l" t="t" r="r" b="b"/>
                <a:pathLst>
                  <a:path w="29940" h="4280" extrusionOk="0">
                    <a:moveTo>
                      <a:pt x="1" y="0"/>
                    </a:moveTo>
                    <a:lnTo>
                      <a:pt x="1" y="4279"/>
                    </a:lnTo>
                    <a:lnTo>
                      <a:pt x="29940" y="4279"/>
                    </a:lnTo>
                    <a:lnTo>
                      <a:pt x="299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2524725" y="4057675"/>
                <a:ext cx="513700" cy="107000"/>
              </a:xfrm>
              <a:custGeom>
                <a:avLst/>
                <a:gdLst/>
                <a:ahLst/>
                <a:cxnLst/>
                <a:rect l="l" t="t" r="r" b="b"/>
                <a:pathLst>
                  <a:path w="20548" h="4280" extrusionOk="0">
                    <a:moveTo>
                      <a:pt x="1" y="1"/>
                    </a:moveTo>
                    <a:lnTo>
                      <a:pt x="1" y="4280"/>
                    </a:lnTo>
                    <a:lnTo>
                      <a:pt x="20547" y="4280"/>
                    </a:lnTo>
                    <a:lnTo>
                      <a:pt x="205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26"/>
            <p:cNvGrpSpPr/>
            <p:nvPr/>
          </p:nvGrpSpPr>
          <p:grpSpPr>
            <a:xfrm>
              <a:off x="246569" y="4046657"/>
              <a:ext cx="301016" cy="300838"/>
              <a:chOff x="2461125" y="503925"/>
              <a:chExt cx="411000" cy="410700"/>
            </a:xfrm>
          </p:grpSpPr>
          <p:sp>
            <p:nvSpPr>
              <p:cNvPr id="438" name="Google Shape;438;p26"/>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4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44"/>
        <p:cNvGrpSpPr/>
        <p:nvPr/>
      </p:nvGrpSpPr>
      <p:grpSpPr>
        <a:xfrm>
          <a:off x="0" y="0"/>
          <a:ext cx="0" cy="0"/>
          <a:chOff x="0" y="0"/>
          <a:chExt cx="0" cy="0"/>
        </a:xfrm>
      </p:grpSpPr>
      <p:sp>
        <p:nvSpPr>
          <p:cNvPr id="445" name="Google Shape;445;p2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grpSp>
        <p:nvGrpSpPr>
          <p:cNvPr id="35" name="Google Shape;35;p4"/>
          <p:cNvGrpSpPr/>
          <p:nvPr/>
        </p:nvGrpSpPr>
        <p:grpSpPr>
          <a:xfrm>
            <a:off x="0" y="0"/>
            <a:ext cx="9146375" cy="5143500"/>
            <a:chOff x="0" y="0"/>
            <a:chExt cx="9146375" cy="5143500"/>
          </a:xfrm>
        </p:grpSpPr>
        <p:grpSp>
          <p:nvGrpSpPr>
            <p:cNvPr id="36" name="Google Shape;36;p4"/>
            <p:cNvGrpSpPr/>
            <p:nvPr/>
          </p:nvGrpSpPr>
          <p:grpSpPr>
            <a:xfrm>
              <a:off x="0" y="0"/>
              <a:ext cx="9146375" cy="5143500"/>
              <a:chOff x="0" y="0"/>
              <a:chExt cx="9146375" cy="5143500"/>
            </a:xfrm>
          </p:grpSpPr>
          <p:sp>
            <p:nvSpPr>
              <p:cNvPr id="37" name="Google Shape;37;p4"/>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4"/>
          <p:cNvSpPr txBox="1">
            <a:spLocks noGrp="1"/>
          </p:cNvSpPr>
          <p:nvPr>
            <p:ph type="body" idx="1"/>
          </p:nvPr>
        </p:nvSpPr>
        <p:spPr>
          <a:xfrm>
            <a:off x="720000" y="1215751"/>
            <a:ext cx="7704000" cy="404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43" name="Google Shape;43;p4"/>
          <p:cNvGrpSpPr/>
          <p:nvPr/>
        </p:nvGrpSpPr>
        <p:grpSpPr>
          <a:xfrm>
            <a:off x="8249575" y="4305825"/>
            <a:ext cx="824768" cy="837673"/>
            <a:chOff x="8249575" y="4305825"/>
            <a:chExt cx="824768" cy="837673"/>
          </a:xfrm>
        </p:grpSpPr>
        <p:sp>
          <p:nvSpPr>
            <p:cNvPr id="44" name="Google Shape;44;p4"/>
            <p:cNvSpPr/>
            <p:nvPr/>
          </p:nvSpPr>
          <p:spPr>
            <a:xfrm>
              <a:off x="8307075" y="4845998"/>
              <a:ext cx="92718" cy="297481"/>
            </a:xfrm>
            <a:custGeom>
              <a:avLst/>
              <a:gdLst/>
              <a:ahLst/>
              <a:cxnLst/>
              <a:rect l="l" t="t" r="r" b="b"/>
              <a:pathLst>
                <a:path w="6058" h="16965" extrusionOk="0">
                  <a:moveTo>
                    <a:pt x="1" y="1"/>
                  </a:moveTo>
                  <a:lnTo>
                    <a:pt x="1" y="16965"/>
                  </a:lnTo>
                  <a:lnTo>
                    <a:pt x="6057" y="16965"/>
                  </a:lnTo>
                  <a:lnTo>
                    <a:pt x="60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8463750" y="4415425"/>
              <a:ext cx="93406" cy="728073"/>
            </a:xfrm>
            <a:custGeom>
              <a:avLst/>
              <a:gdLst/>
              <a:ahLst/>
              <a:cxnLst/>
              <a:rect l="l" t="t" r="r" b="b"/>
              <a:pathLst>
                <a:path w="6101" h="24693" extrusionOk="0">
                  <a:moveTo>
                    <a:pt x="1" y="1"/>
                  </a:moveTo>
                  <a:lnTo>
                    <a:pt x="1" y="24693"/>
                  </a:lnTo>
                  <a:lnTo>
                    <a:pt x="6101" y="24693"/>
                  </a:lnTo>
                  <a:lnTo>
                    <a:pt x="61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777843" y="4305825"/>
              <a:ext cx="92733" cy="837648"/>
            </a:xfrm>
            <a:custGeom>
              <a:avLst/>
              <a:gdLst/>
              <a:ahLst/>
              <a:cxnLst/>
              <a:rect l="l" t="t" r="r" b="b"/>
              <a:pathLst>
                <a:path w="6058" h="24693" extrusionOk="0">
                  <a:moveTo>
                    <a:pt x="0" y="1"/>
                  </a:moveTo>
                  <a:lnTo>
                    <a:pt x="0" y="24151"/>
                  </a:lnTo>
                  <a:cubicBezTo>
                    <a:pt x="124" y="24358"/>
                    <a:pt x="208" y="24569"/>
                    <a:pt x="291" y="24693"/>
                  </a:cubicBezTo>
                  <a:lnTo>
                    <a:pt x="6057" y="24693"/>
                  </a:lnTo>
                  <a:lnTo>
                    <a:pt x="60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934525" y="4642447"/>
              <a:ext cx="92779" cy="501044"/>
            </a:xfrm>
            <a:custGeom>
              <a:avLst/>
              <a:gdLst/>
              <a:ahLst/>
              <a:cxnLst/>
              <a:rect l="l" t="t" r="r" b="b"/>
              <a:pathLst>
                <a:path w="6061" h="19595" extrusionOk="0">
                  <a:moveTo>
                    <a:pt x="0" y="0"/>
                  </a:moveTo>
                  <a:lnTo>
                    <a:pt x="0" y="19595"/>
                  </a:lnTo>
                  <a:lnTo>
                    <a:pt x="6061" y="19595"/>
                  </a:lnTo>
                  <a:lnTo>
                    <a:pt x="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621125" y="4603999"/>
              <a:ext cx="92748" cy="539480"/>
            </a:xfrm>
            <a:custGeom>
              <a:avLst/>
              <a:gdLst/>
              <a:ahLst/>
              <a:cxnLst/>
              <a:rect l="l" t="t" r="r" b="b"/>
              <a:pathLst>
                <a:path w="6058" h="24693" extrusionOk="0">
                  <a:moveTo>
                    <a:pt x="0" y="1"/>
                  </a:moveTo>
                  <a:lnTo>
                    <a:pt x="0" y="24151"/>
                  </a:lnTo>
                  <a:cubicBezTo>
                    <a:pt x="124" y="24358"/>
                    <a:pt x="208" y="24569"/>
                    <a:pt x="291" y="24693"/>
                  </a:cubicBezTo>
                  <a:lnTo>
                    <a:pt x="6057" y="24693"/>
                  </a:lnTo>
                  <a:lnTo>
                    <a:pt x="6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249575" y="4845999"/>
              <a:ext cx="824768" cy="190770"/>
            </a:xfrm>
            <a:custGeom>
              <a:avLst/>
              <a:gdLst/>
              <a:ahLst/>
              <a:cxnLst/>
              <a:rect l="l" t="t" r="r" b="b"/>
              <a:pathLst>
                <a:path w="36478" h="8949" extrusionOk="0">
                  <a:moveTo>
                    <a:pt x="36033" y="0"/>
                  </a:moveTo>
                  <a:cubicBezTo>
                    <a:pt x="35940" y="0"/>
                    <a:pt x="35844" y="32"/>
                    <a:pt x="35766" y="91"/>
                  </a:cubicBezTo>
                  <a:lnTo>
                    <a:pt x="27871" y="7569"/>
                  </a:lnTo>
                  <a:lnTo>
                    <a:pt x="21894" y="2638"/>
                  </a:lnTo>
                  <a:cubicBezTo>
                    <a:pt x="21826" y="2570"/>
                    <a:pt x="21732" y="2540"/>
                    <a:pt x="21641" y="2540"/>
                  </a:cubicBezTo>
                  <a:cubicBezTo>
                    <a:pt x="21565" y="2540"/>
                    <a:pt x="21492" y="2560"/>
                    <a:pt x="21436" y="2598"/>
                  </a:cubicBezTo>
                  <a:lnTo>
                    <a:pt x="17799" y="4811"/>
                  </a:lnTo>
                  <a:lnTo>
                    <a:pt x="13788" y="1428"/>
                  </a:lnTo>
                  <a:cubicBezTo>
                    <a:pt x="13711" y="1376"/>
                    <a:pt x="13617" y="1340"/>
                    <a:pt x="13527" y="1340"/>
                  </a:cubicBezTo>
                  <a:cubicBezTo>
                    <a:pt x="13472" y="1340"/>
                    <a:pt x="13418" y="1353"/>
                    <a:pt x="13370" y="1385"/>
                  </a:cubicBezTo>
                  <a:lnTo>
                    <a:pt x="251" y="8197"/>
                  </a:lnTo>
                  <a:cubicBezTo>
                    <a:pt x="84" y="8321"/>
                    <a:pt x="0" y="8531"/>
                    <a:pt x="84" y="8738"/>
                  </a:cubicBezTo>
                  <a:cubicBezTo>
                    <a:pt x="167" y="8865"/>
                    <a:pt x="294" y="8949"/>
                    <a:pt x="461" y="8949"/>
                  </a:cubicBezTo>
                  <a:cubicBezTo>
                    <a:pt x="501" y="8949"/>
                    <a:pt x="585" y="8949"/>
                    <a:pt x="628" y="8906"/>
                  </a:cubicBezTo>
                  <a:lnTo>
                    <a:pt x="13497" y="2220"/>
                  </a:lnTo>
                  <a:lnTo>
                    <a:pt x="17509" y="5563"/>
                  </a:lnTo>
                  <a:cubicBezTo>
                    <a:pt x="17577" y="5633"/>
                    <a:pt x="17658" y="5665"/>
                    <a:pt x="17746" y="5665"/>
                  </a:cubicBezTo>
                  <a:cubicBezTo>
                    <a:pt x="17817" y="5665"/>
                    <a:pt x="17892" y="5644"/>
                    <a:pt x="17966" y="5606"/>
                  </a:cubicBezTo>
                  <a:lnTo>
                    <a:pt x="21603" y="3434"/>
                  </a:lnTo>
                  <a:lnTo>
                    <a:pt x="27620" y="8404"/>
                  </a:lnTo>
                  <a:cubicBezTo>
                    <a:pt x="27698" y="8463"/>
                    <a:pt x="27784" y="8495"/>
                    <a:pt x="27871" y="8495"/>
                  </a:cubicBezTo>
                  <a:cubicBezTo>
                    <a:pt x="27971" y="8495"/>
                    <a:pt x="28072" y="8453"/>
                    <a:pt x="28161" y="8364"/>
                  </a:cubicBezTo>
                  <a:lnTo>
                    <a:pt x="36311" y="676"/>
                  </a:lnTo>
                  <a:cubicBezTo>
                    <a:pt x="36478" y="509"/>
                    <a:pt x="36478" y="258"/>
                    <a:pt x="36311" y="131"/>
                  </a:cubicBezTo>
                  <a:cubicBezTo>
                    <a:pt x="36243" y="42"/>
                    <a:pt x="36140" y="0"/>
                    <a:pt x="360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grpSp>
        <p:nvGrpSpPr>
          <p:cNvPr id="51" name="Google Shape;51;p5"/>
          <p:cNvGrpSpPr/>
          <p:nvPr/>
        </p:nvGrpSpPr>
        <p:grpSpPr>
          <a:xfrm>
            <a:off x="0" y="0"/>
            <a:ext cx="9146375" cy="5143500"/>
            <a:chOff x="0" y="0"/>
            <a:chExt cx="9146375" cy="5143500"/>
          </a:xfrm>
        </p:grpSpPr>
        <p:grpSp>
          <p:nvGrpSpPr>
            <p:cNvPr id="52" name="Google Shape;52;p5"/>
            <p:cNvGrpSpPr/>
            <p:nvPr/>
          </p:nvGrpSpPr>
          <p:grpSpPr>
            <a:xfrm>
              <a:off x="0" y="0"/>
              <a:ext cx="9146375" cy="5143500"/>
              <a:chOff x="0" y="0"/>
              <a:chExt cx="9146375" cy="5143500"/>
            </a:xfrm>
          </p:grpSpPr>
          <p:sp>
            <p:nvSpPr>
              <p:cNvPr id="53" name="Google Shape;53;p5"/>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5"/>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5"/>
          <p:cNvSpPr txBox="1">
            <a:spLocks noGrp="1"/>
          </p:cNvSpPr>
          <p:nvPr>
            <p:ph type="title"/>
          </p:nvPr>
        </p:nvSpPr>
        <p:spPr>
          <a:xfrm>
            <a:off x="722376" y="437703"/>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8" name="Google Shape;58;p5"/>
          <p:cNvSpPr txBox="1">
            <a:spLocks noGrp="1"/>
          </p:cNvSpPr>
          <p:nvPr>
            <p:ph type="subTitle" idx="1"/>
          </p:nvPr>
        </p:nvSpPr>
        <p:spPr>
          <a:xfrm>
            <a:off x="3737702" y="2668125"/>
            <a:ext cx="2337300" cy="15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 name="Google Shape;59;p5"/>
          <p:cNvSpPr txBox="1">
            <a:spLocks noGrp="1"/>
          </p:cNvSpPr>
          <p:nvPr>
            <p:ph type="subTitle" idx="2"/>
          </p:nvPr>
        </p:nvSpPr>
        <p:spPr>
          <a:xfrm>
            <a:off x="783550" y="2668125"/>
            <a:ext cx="2337300" cy="15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0" name="Google Shape;60;p5"/>
          <p:cNvSpPr txBox="1">
            <a:spLocks noGrp="1"/>
          </p:cNvSpPr>
          <p:nvPr>
            <p:ph type="subTitle" idx="3"/>
          </p:nvPr>
        </p:nvSpPr>
        <p:spPr>
          <a:xfrm>
            <a:off x="783549" y="2290800"/>
            <a:ext cx="2337300" cy="41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sp>
        <p:nvSpPr>
          <p:cNvPr id="61" name="Google Shape;61;p5"/>
          <p:cNvSpPr txBox="1">
            <a:spLocks noGrp="1"/>
          </p:cNvSpPr>
          <p:nvPr>
            <p:ph type="subTitle" idx="4"/>
          </p:nvPr>
        </p:nvSpPr>
        <p:spPr>
          <a:xfrm>
            <a:off x="3737705" y="2290800"/>
            <a:ext cx="2337300" cy="41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Work Sans SemiBold"/>
              <a:buNone/>
              <a:defRPr sz="2200">
                <a:solidFill>
                  <a:schemeClr val="dk1"/>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2pPr>
            <a:lvl3pPr lvl="2"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3pPr>
            <a:lvl4pPr lvl="3"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4pPr>
            <a:lvl5pPr lvl="4"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5pPr>
            <a:lvl6pPr lvl="5"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6pPr>
            <a:lvl7pPr lvl="6"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7pPr>
            <a:lvl8pPr lvl="7"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8pPr>
            <a:lvl9pPr lvl="8" algn="ctr" rtl="0">
              <a:lnSpc>
                <a:spcPct val="100000"/>
              </a:lnSpc>
              <a:spcBef>
                <a:spcPts val="0"/>
              </a:spcBef>
              <a:spcAft>
                <a:spcPts val="0"/>
              </a:spcAft>
              <a:buSzPts val="2400"/>
              <a:buFont typeface="Work Sans SemiBold"/>
              <a:buNone/>
              <a:defRPr sz="2400">
                <a:latin typeface="Work Sans SemiBold"/>
                <a:ea typeface="Work Sans SemiBold"/>
                <a:cs typeface="Work Sans SemiBold"/>
                <a:sym typeface="Work Sans SemiBold"/>
              </a:defRPr>
            </a:lvl9pPr>
          </a:lstStyle>
          <a:p>
            <a:endParaRPr/>
          </a:p>
        </p:txBody>
      </p:sp>
      <p:grpSp>
        <p:nvGrpSpPr>
          <p:cNvPr id="62" name="Google Shape;62;p5"/>
          <p:cNvGrpSpPr/>
          <p:nvPr/>
        </p:nvGrpSpPr>
        <p:grpSpPr>
          <a:xfrm>
            <a:off x="311100" y="2039963"/>
            <a:ext cx="8439448" cy="2823892"/>
            <a:chOff x="311100" y="2039963"/>
            <a:chExt cx="8439448" cy="2823892"/>
          </a:xfrm>
        </p:grpSpPr>
        <p:grpSp>
          <p:nvGrpSpPr>
            <p:cNvPr id="63" name="Google Shape;63;p5"/>
            <p:cNvGrpSpPr/>
            <p:nvPr/>
          </p:nvGrpSpPr>
          <p:grpSpPr>
            <a:xfrm>
              <a:off x="8647035" y="2039963"/>
              <a:ext cx="103513" cy="250834"/>
              <a:chOff x="2170975" y="2212525"/>
              <a:chExt cx="145200" cy="351850"/>
            </a:xfrm>
          </p:grpSpPr>
          <p:sp>
            <p:nvSpPr>
              <p:cNvPr id="64" name="Google Shape;64;p5"/>
              <p:cNvSpPr/>
              <p:nvPr/>
            </p:nvSpPr>
            <p:spPr>
              <a:xfrm>
                <a:off x="2170975" y="2212525"/>
                <a:ext cx="145200" cy="127900"/>
              </a:xfrm>
              <a:custGeom>
                <a:avLst/>
                <a:gdLst/>
                <a:ahLst/>
                <a:cxnLst/>
                <a:rect l="l" t="t" r="r" b="b"/>
                <a:pathLst>
                  <a:path w="5808" h="5116" extrusionOk="0">
                    <a:moveTo>
                      <a:pt x="0" y="1"/>
                    </a:moveTo>
                    <a:lnTo>
                      <a:pt x="0" y="5116"/>
                    </a:lnTo>
                    <a:lnTo>
                      <a:pt x="5808" y="5116"/>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2170975" y="2436525"/>
                <a:ext cx="145200" cy="127850"/>
              </a:xfrm>
              <a:custGeom>
                <a:avLst/>
                <a:gdLst/>
                <a:ahLst/>
                <a:cxnLst/>
                <a:rect l="l" t="t" r="r" b="b"/>
                <a:pathLst>
                  <a:path w="5808" h="5114" extrusionOk="0">
                    <a:moveTo>
                      <a:pt x="0" y="1"/>
                    </a:moveTo>
                    <a:lnTo>
                      <a:pt x="0" y="5113"/>
                    </a:lnTo>
                    <a:lnTo>
                      <a:pt x="5808" y="5113"/>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5"/>
            <p:cNvGrpSpPr/>
            <p:nvPr/>
          </p:nvGrpSpPr>
          <p:grpSpPr>
            <a:xfrm>
              <a:off x="311100" y="4730375"/>
              <a:ext cx="991347" cy="133480"/>
              <a:chOff x="343950" y="4742225"/>
              <a:chExt cx="991347" cy="133480"/>
            </a:xfrm>
          </p:grpSpPr>
          <p:sp>
            <p:nvSpPr>
              <p:cNvPr id="67" name="Google Shape;67;p5"/>
              <p:cNvSpPr/>
              <p:nvPr/>
            </p:nvSpPr>
            <p:spPr>
              <a:xfrm>
                <a:off x="343950" y="4742225"/>
                <a:ext cx="134949" cy="133476"/>
              </a:xfrm>
              <a:custGeom>
                <a:avLst/>
                <a:gdLst/>
                <a:ahLst/>
                <a:cxnLst/>
                <a:rect l="l" t="t" r="r" b="b"/>
                <a:pathLst>
                  <a:path w="5808" h="5116" extrusionOk="0">
                    <a:moveTo>
                      <a:pt x="0" y="1"/>
                    </a:moveTo>
                    <a:lnTo>
                      <a:pt x="0" y="5116"/>
                    </a:lnTo>
                    <a:lnTo>
                      <a:pt x="5808" y="5116"/>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71752" y="4742229"/>
                <a:ext cx="763545" cy="55233"/>
              </a:xfrm>
              <a:custGeom>
                <a:avLst/>
                <a:gdLst/>
                <a:ahLst/>
                <a:cxnLst/>
                <a:rect l="l" t="t" r="r" b="b"/>
                <a:pathLst>
                  <a:path w="29263" h="2117" extrusionOk="0">
                    <a:moveTo>
                      <a:pt x="0" y="1"/>
                    </a:moveTo>
                    <a:lnTo>
                      <a:pt x="0" y="2117"/>
                    </a:lnTo>
                    <a:lnTo>
                      <a:pt x="29262" y="2117"/>
                    </a:lnTo>
                    <a:lnTo>
                      <a:pt x="29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571752" y="4820472"/>
                <a:ext cx="532783" cy="55233"/>
              </a:xfrm>
              <a:custGeom>
                <a:avLst/>
                <a:gdLst/>
                <a:ahLst/>
                <a:cxnLst/>
                <a:rect l="l" t="t" r="r" b="b"/>
                <a:pathLst>
                  <a:path w="20419" h="2117" extrusionOk="0">
                    <a:moveTo>
                      <a:pt x="0" y="1"/>
                    </a:moveTo>
                    <a:lnTo>
                      <a:pt x="0" y="2117"/>
                    </a:lnTo>
                    <a:lnTo>
                      <a:pt x="20419" y="2117"/>
                    </a:lnTo>
                    <a:lnTo>
                      <a:pt x="20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grpSp>
        <p:nvGrpSpPr>
          <p:cNvPr id="71" name="Google Shape;71;p6"/>
          <p:cNvGrpSpPr/>
          <p:nvPr/>
        </p:nvGrpSpPr>
        <p:grpSpPr>
          <a:xfrm>
            <a:off x="0" y="0"/>
            <a:ext cx="9146375" cy="5143500"/>
            <a:chOff x="0" y="0"/>
            <a:chExt cx="9146375" cy="5143500"/>
          </a:xfrm>
        </p:grpSpPr>
        <p:grpSp>
          <p:nvGrpSpPr>
            <p:cNvPr id="72" name="Google Shape;72;p6"/>
            <p:cNvGrpSpPr/>
            <p:nvPr/>
          </p:nvGrpSpPr>
          <p:grpSpPr>
            <a:xfrm>
              <a:off x="0" y="0"/>
              <a:ext cx="9146375" cy="5143500"/>
              <a:chOff x="0" y="0"/>
              <a:chExt cx="9146375" cy="5143500"/>
            </a:xfrm>
          </p:grpSpPr>
          <p:sp>
            <p:nvSpPr>
              <p:cNvPr id="73" name="Google Shape;73;p6"/>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6"/>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78" name="Google Shape;78;p6"/>
          <p:cNvGrpSpPr/>
          <p:nvPr/>
        </p:nvGrpSpPr>
        <p:grpSpPr>
          <a:xfrm>
            <a:off x="311100" y="4730375"/>
            <a:ext cx="797817" cy="133476"/>
            <a:chOff x="343950" y="4742225"/>
            <a:chExt cx="797817" cy="133476"/>
          </a:xfrm>
        </p:grpSpPr>
        <p:sp>
          <p:nvSpPr>
            <p:cNvPr id="79" name="Google Shape;79;p6"/>
            <p:cNvSpPr/>
            <p:nvPr/>
          </p:nvSpPr>
          <p:spPr>
            <a:xfrm>
              <a:off x="343950" y="4742225"/>
              <a:ext cx="134949" cy="133476"/>
            </a:xfrm>
            <a:custGeom>
              <a:avLst/>
              <a:gdLst/>
              <a:ahLst/>
              <a:cxnLst/>
              <a:rect l="l" t="t" r="r" b="b"/>
              <a:pathLst>
                <a:path w="5808" h="5116" extrusionOk="0">
                  <a:moveTo>
                    <a:pt x="0" y="1"/>
                  </a:moveTo>
                  <a:lnTo>
                    <a:pt x="0" y="5116"/>
                  </a:lnTo>
                  <a:lnTo>
                    <a:pt x="5808" y="5116"/>
                  </a:lnTo>
                  <a:lnTo>
                    <a:pt x="58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527975" y="4742225"/>
              <a:ext cx="613791" cy="55233"/>
            </a:xfrm>
            <a:custGeom>
              <a:avLst/>
              <a:gdLst/>
              <a:ahLst/>
              <a:cxnLst/>
              <a:rect l="l" t="t" r="r" b="b"/>
              <a:pathLst>
                <a:path w="29263" h="2117" extrusionOk="0">
                  <a:moveTo>
                    <a:pt x="0" y="1"/>
                  </a:moveTo>
                  <a:lnTo>
                    <a:pt x="0" y="2117"/>
                  </a:lnTo>
                  <a:lnTo>
                    <a:pt x="29262" y="2117"/>
                  </a:lnTo>
                  <a:lnTo>
                    <a:pt x="29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27975" y="4820468"/>
              <a:ext cx="428289" cy="55233"/>
            </a:xfrm>
            <a:custGeom>
              <a:avLst/>
              <a:gdLst/>
              <a:ahLst/>
              <a:cxnLst/>
              <a:rect l="l" t="t" r="r" b="b"/>
              <a:pathLst>
                <a:path w="20419" h="2117" extrusionOk="0">
                  <a:moveTo>
                    <a:pt x="0" y="1"/>
                  </a:moveTo>
                  <a:lnTo>
                    <a:pt x="0" y="2117"/>
                  </a:lnTo>
                  <a:lnTo>
                    <a:pt x="20419" y="2117"/>
                  </a:lnTo>
                  <a:lnTo>
                    <a:pt x="20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6"/>
          <p:cNvGrpSpPr/>
          <p:nvPr/>
        </p:nvGrpSpPr>
        <p:grpSpPr>
          <a:xfrm>
            <a:off x="8430786" y="4392082"/>
            <a:ext cx="584564" cy="658511"/>
            <a:chOff x="8430786" y="4392082"/>
            <a:chExt cx="584564" cy="658511"/>
          </a:xfrm>
        </p:grpSpPr>
        <p:grpSp>
          <p:nvGrpSpPr>
            <p:cNvPr id="83" name="Google Shape;83;p6"/>
            <p:cNvGrpSpPr/>
            <p:nvPr/>
          </p:nvGrpSpPr>
          <p:grpSpPr>
            <a:xfrm>
              <a:off x="8524739" y="4560299"/>
              <a:ext cx="490611" cy="490294"/>
              <a:chOff x="2461125" y="503925"/>
              <a:chExt cx="411000" cy="410700"/>
            </a:xfrm>
          </p:grpSpPr>
          <p:sp>
            <p:nvSpPr>
              <p:cNvPr id="84" name="Google Shape;84;p6"/>
              <p:cNvSpPr/>
              <p:nvPr/>
            </p:nvSpPr>
            <p:spPr>
              <a:xfrm>
                <a:off x="2461125" y="503925"/>
                <a:ext cx="411000" cy="41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6"/>
            <p:cNvGrpSpPr/>
            <p:nvPr/>
          </p:nvGrpSpPr>
          <p:grpSpPr>
            <a:xfrm>
              <a:off x="8430786" y="4392082"/>
              <a:ext cx="266903" cy="266709"/>
              <a:chOff x="2461125" y="503925"/>
              <a:chExt cx="411000" cy="410700"/>
            </a:xfrm>
          </p:grpSpPr>
          <p:sp>
            <p:nvSpPr>
              <p:cNvPr id="87" name="Google Shape;87;p6"/>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grpSp>
        <p:nvGrpSpPr>
          <p:cNvPr id="90" name="Google Shape;90;p7"/>
          <p:cNvGrpSpPr/>
          <p:nvPr/>
        </p:nvGrpSpPr>
        <p:grpSpPr>
          <a:xfrm>
            <a:off x="0" y="0"/>
            <a:ext cx="9146375" cy="5143500"/>
            <a:chOff x="0" y="0"/>
            <a:chExt cx="9146375" cy="5143500"/>
          </a:xfrm>
        </p:grpSpPr>
        <p:grpSp>
          <p:nvGrpSpPr>
            <p:cNvPr id="91" name="Google Shape;91;p7"/>
            <p:cNvGrpSpPr/>
            <p:nvPr/>
          </p:nvGrpSpPr>
          <p:grpSpPr>
            <a:xfrm>
              <a:off x="0" y="0"/>
              <a:ext cx="9146375" cy="5143500"/>
              <a:chOff x="0" y="0"/>
              <a:chExt cx="9146375" cy="5143500"/>
            </a:xfrm>
          </p:grpSpPr>
          <p:sp>
            <p:nvSpPr>
              <p:cNvPr id="92" name="Google Shape;92;p7"/>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7"/>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7"/>
          <p:cNvSpPr txBox="1">
            <a:spLocks noGrp="1"/>
          </p:cNvSpPr>
          <p:nvPr>
            <p:ph type="title"/>
          </p:nvPr>
        </p:nvSpPr>
        <p:spPr>
          <a:xfrm>
            <a:off x="4652575" y="1299875"/>
            <a:ext cx="3543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 name="Google Shape;97;p7"/>
          <p:cNvSpPr txBox="1">
            <a:spLocks noGrp="1"/>
          </p:cNvSpPr>
          <p:nvPr>
            <p:ph type="subTitle" idx="1"/>
          </p:nvPr>
        </p:nvSpPr>
        <p:spPr>
          <a:xfrm>
            <a:off x="4652575" y="2024725"/>
            <a:ext cx="3543600" cy="181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98" name="Google Shape;98;p7"/>
          <p:cNvSpPr>
            <a:spLocks noGrp="1"/>
          </p:cNvSpPr>
          <p:nvPr>
            <p:ph type="pic" idx="2"/>
          </p:nvPr>
        </p:nvSpPr>
        <p:spPr>
          <a:xfrm>
            <a:off x="1205600" y="954600"/>
            <a:ext cx="2787000" cy="3234300"/>
          </a:xfrm>
          <a:prstGeom prst="roundRect">
            <a:avLst>
              <a:gd name="adj" fmla="val 16667"/>
            </a:avLst>
          </a:prstGeom>
          <a:noFill/>
          <a:ln w="76200" cap="flat" cmpd="sng">
            <a:solidFill>
              <a:schemeClr val="dk2"/>
            </a:solidFill>
            <a:prstDash val="solid"/>
            <a:round/>
            <a:headEnd type="none" w="sm" len="sm"/>
            <a:tailEnd type="none" w="sm" len="sm"/>
          </a:ln>
        </p:spPr>
      </p:sp>
      <p:grpSp>
        <p:nvGrpSpPr>
          <p:cNvPr id="99" name="Google Shape;99;p7"/>
          <p:cNvGrpSpPr/>
          <p:nvPr/>
        </p:nvGrpSpPr>
        <p:grpSpPr>
          <a:xfrm>
            <a:off x="8196175" y="4532175"/>
            <a:ext cx="856700" cy="493275"/>
            <a:chOff x="8070750" y="4433700"/>
            <a:chExt cx="856700" cy="493275"/>
          </a:xfrm>
        </p:grpSpPr>
        <p:sp>
          <p:nvSpPr>
            <p:cNvPr id="100" name="Google Shape;100;p7"/>
            <p:cNvSpPr/>
            <p:nvPr/>
          </p:nvSpPr>
          <p:spPr>
            <a:xfrm>
              <a:off x="8102050" y="4433700"/>
              <a:ext cx="791850" cy="491050"/>
            </a:xfrm>
            <a:custGeom>
              <a:avLst/>
              <a:gdLst/>
              <a:ahLst/>
              <a:cxnLst/>
              <a:rect l="l" t="t" r="r" b="b"/>
              <a:pathLst>
                <a:path w="31674" h="19642" extrusionOk="0">
                  <a:moveTo>
                    <a:pt x="31674" y="1"/>
                  </a:moveTo>
                  <a:lnTo>
                    <a:pt x="27111" y="5727"/>
                  </a:lnTo>
                  <a:lnTo>
                    <a:pt x="24606" y="4968"/>
                  </a:lnTo>
                  <a:lnTo>
                    <a:pt x="22816" y="9663"/>
                  </a:lnTo>
                  <a:lnTo>
                    <a:pt x="19595" y="5863"/>
                  </a:lnTo>
                  <a:lnTo>
                    <a:pt x="15390" y="12526"/>
                  </a:lnTo>
                  <a:lnTo>
                    <a:pt x="13110" y="10379"/>
                  </a:lnTo>
                  <a:lnTo>
                    <a:pt x="10516" y="13020"/>
                  </a:lnTo>
                  <a:lnTo>
                    <a:pt x="8680" y="11363"/>
                  </a:lnTo>
                  <a:lnTo>
                    <a:pt x="5774" y="15704"/>
                  </a:lnTo>
                  <a:lnTo>
                    <a:pt x="4206" y="14495"/>
                  </a:lnTo>
                  <a:lnTo>
                    <a:pt x="1" y="19641"/>
                  </a:lnTo>
                  <a:lnTo>
                    <a:pt x="31674" y="19552"/>
                  </a:lnTo>
                  <a:lnTo>
                    <a:pt x="316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7"/>
            <p:cNvGrpSpPr/>
            <p:nvPr/>
          </p:nvGrpSpPr>
          <p:grpSpPr>
            <a:xfrm>
              <a:off x="8070750" y="4465025"/>
              <a:ext cx="856700" cy="461950"/>
              <a:chOff x="4078675" y="2184900"/>
              <a:chExt cx="856700" cy="461950"/>
            </a:xfrm>
          </p:grpSpPr>
          <p:sp>
            <p:nvSpPr>
              <p:cNvPr id="102" name="Google Shape;102;p7"/>
              <p:cNvSpPr/>
              <p:nvPr/>
            </p:nvSpPr>
            <p:spPr>
              <a:xfrm>
                <a:off x="4078675" y="26412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4078675" y="24891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4078675" y="23370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4078675" y="2184900"/>
                <a:ext cx="856700" cy="5650"/>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 name="Google Shape;106;p7"/>
          <p:cNvGrpSpPr/>
          <p:nvPr/>
        </p:nvGrpSpPr>
        <p:grpSpPr>
          <a:xfrm rot="10800000">
            <a:off x="376348" y="2326615"/>
            <a:ext cx="176411" cy="490281"/>
            <a:chOff x="5721650" y="2394750"/>
            <a:chExt cx="240900" cy="669600"/>
          </a:xfrm>
        </p:grpSpPr>
        <p:sp>
          <p:nvSpPr>
            <p:cNvPr id="107" name="Google Shape;107;p7"/>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0"/>
        <p:cNvGrpSpPr/>
        <p:nvPr/>
      </p:nvGrpSpPr>
      <p:grpSpPr>
        <a:xfrm>
          <a:off x="0" y="0"/>
          <a:ext cx="0" cy="0"/>
          <a:chOff x="0" y="0"/>
          <a:chExt cx="0" cy="0"/>
        </a:xfrm>
      </p:grpSpPr>
      <p:grpSp>
        <p:nvGrpSpPr>
          <p:cNvPr id="111" name="Google Shape;111;p8"/>
          <p:cNvGrpSpPr/>
          <p:nvPr/>
        </p:nvGrpSpPr>
        <p:grpSpPr>
          <a:xfrm>
            <a:off x="0" y="0"/>
            <a:ext cx="9146375" cy="5143500"/>
            <a:chOff x="0" y="0"/>
            <a:chExt cx="9146375" cy="5143500"/>
          </a:xfrm>
        </p:grpSpPr>
        <p:grpSp>
          <p:nvGrpSpPr>
            <p:cNvPr id="112" name="Google Shape;112;p8"/>
            <p:cNvGrpSpPr/>
            <p:nvPr/>
          </p:nvGrpSpPr>
          <p:grpSpPr>
            <a:xfrm>
              <a:off x="0" y="0"/>
              <a:ext cx="9146375" cy="5143500"/>
              <a:chOff x="0" y="0"/>
              <a:chExt cx="9146375" cy="5143500"/>
            </a:xfrm>
          </p:grpSpPr>
          <p:sp>
            <p:nvSpPr>
              <p:cNvPr id="113" name="Google Shape;113;p8"/>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8"/>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8"/>
          <p:cNvSpPr txBox="1">
            <a:spLocks noGrp="1"/>
          </p:cNvSpPr>
          <p:nvPr>
            <p:ph type="title"/>
          </p:nvPr>
        </p:nvSpPr>
        <p:spPr>
          <a:xfrm>
            <a:off x="1684075" y="1307100"/>
            <a:ext cx="57759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8" name="Google Shape;118;p8"/>
          <p:cNvGrpSpPr/>
          <p:nvPr/>
        </p:nvGrpSpPr>
        <p:grpSpPr>
          <a:xfrm>
            <a:off x="8074450" y="4730375"/>
            <a:ext cx="797817" cy="133476"/>
            <a:chOff x="343950" y="4742225"/>
            <a:chExt cx="797817" cy="133476"/>
          </a:xfrm>
        </p:grpSpPr>
        <p:sp>
          <p:nvSpPr>
            <p:cNvPr id="119" name="Google Shape;119;p8"/>
            <p:cNvSpPr/>
            <p:nvPr/>
          </p:nvSpPr>
          <p:spPr>
            <a:xfrm>
              <a:off x="343950" y="4742225"/>
              <a:ext cx="134949" cy="133476"/>
            </a:xfrm>
            <a:custGeom>
              <a:avLst/>
              <a:gdLst/>
              <a:ahLst/>
              <a:cxnLst/>
              <a:rect l="l" t="t" r="r" b="b"/>
              <a:pathLst>
                <a:path w="5808" h="5116" extrusionOk="0">
                  <a:moveTo>
                    <a:pt x="0" y="1"/>
                  </a:moveTo>
                  <a:lnTo>
                    <a:pt x="0" y="5116"/>
                  </a:lnTo>
                  <a:lnTo>
                    <a:pt x="5808" y="5116"/>
                  </a:lnTo>
                  <a:lnTo>
                    <a:pt x="58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527975" y="4742225"/>
              <a:ext cx="613791" cy="55233"/>
            </a:xfrm>
            <a:custGeom>
              <a:avLst/>
              <a:gdLst/>
              <a:ahLst/>
              <a:cxnLst/>
              <a:rect l="l" t="t" r="r" b="b"/>
              <a:pathLst>
                <a:path w="29263" h="2117" extrusionOk="0">
                  <a:moveTo>
                    <a:pt x="0" y="1"/>
                  </a:moveTo>
                  <a:lnTo>
                    <a:pt x="0" y="2117"/>
                  </a:lnTo>
                  <a:lnTo>
                    <a:pt x="29262" y="2117"/>
                  </a:lnTo>
                  <a:lnTo>
                    <a:pt x="29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7975" y="4820468"/>
              <a:ext cx="428289" cy="55233"/>
            </a:xfrm>
            <a:custGeom>
              <a:avLst/>
              <a:gdLst/>
              <a:ahLst/>
              <a:cxnLst/>
              <a:rect l="l" t="t" r="r" b="b"/>
              <a:pathLst>
                <a:path w="20419" h="2117" extrusionOk="0">
                  <a:moveTo>
                    <a:pt x="0" y="1"/>
                  </a:moveTo>
                  <a:lnTo>
                    <a:pt x="0" y="2117"/>
                  </a:lnTo>
                  <a:lnTo>
                    <a:pt x="20419" y="2117"/>
                  </a:lnTo>
                  <a:lnTo>
                    <a:pt x="20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2"/>
        <p:cNvGrpSpPr/>
        <p:nvPr/>
      </p:nvGrpSpPr>
      <p:grpSpPr>
        <a:xfrm>
          <a:off x="0" y="0"/>
          <a:ext cx="0" cy="0"/>
          <a:chOff x="0" y="0"/>
          <a:chExt cx="0" cy="0"/>
        </a:xfrm>
      </p:grpSpPr>
      <p:grpSp>
        <p:nvGrpSpPr>
          <p:cNvPr id="123" name="Google Shape;123;p9"/>
          <p:cNvGrpSpPr/>
          <p:nvPr/>
        </p:nvGrpSpPr>
        <p:grpSpPr>
          <a:xfrm>
            <a:off x="0" y="0"/>
            <a:ext cx="9146375" cy="5143500"/>
            <a:chOff x="0" y="0"/>
            <a:chExt cx="9146375" cy="5143500"/>
          </a:xfrm>
        </p:grpSpPr>
        <p:grpSp>
          <p:nvGrpSpPr>
            <p:cNvPr id="124" name="Google Shape;124;p9"/>
            <p:cNvGrpSpPr/>
            <p:nvPr/>
          </p:nvGrpSpPr>
          <p:grpSpPr>
            <a:xfrm>
              <a:off x="0" y="0"/>
              <a:ext cx="9146375" cy="5143500"/>
              <a:chOff x="0" y="0"/>
              <a:chExt cx="9146375" cy="5143500"/>
            </a:xfrm>
          </p:grpSpPr>
          <p:sp>
            <p:nvSpPr>
              <p:cNvPr id="125" name="Google Shape;125;p9"/>
              <p:cNvSpPr/>
              <p:nvPr/>
            </p:nvSpPr>
            <p:spPr>
              <a:xfrm>
                <a:off x="0"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8969975" y="0"/>
                <a:ext cx="1764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5400000">
                <a:off x="4448000" y="-43551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9"/>
            <p:cNvSpPr/>
            <p:nvPr/>
          </p:nvSpPr>
          <p:spPr>
            <a:xfrm rot="-5400000">
              <a:off x="4440425" y="612000"/>
              <a:ext cx="176400" cy="8886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9"/>
          <p:cNvSpPr txBox="1">
            <a:spLocks noGrp="1"/>
          </p:cNvSpPr>
          <p:nvPr>
            <p:ph type="title"/>
          </p:nvPr>
        </p:nvSpPr>
        <p:spPr>
          <a:xfrm>
            <a:off x="1661775" y="1265525"/>
            <a:ext cx="5820300" cy="18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30" name="Google Shape;130;p9"/>
          <p:cNvSpPr txBox="1">
            <a:spLocks noGrp="1"/>
          </p:cNvSpPr>
          <p:nvPr>
            <p:ph type="subTitle" idx="1"/>
          </p:nvPr>
        </p:nvSpPr>
        <p:spPr>
          <a:xfrm>
            <a:off x="2982675" y="3391975"/>
            <a:ext cx="3178500" cy="3258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a:spLocks noGrp="1"/>
          </p:cNvSpPr>
          <p:nvPr>
            <p:ph type="pic" idx="2"/>
          </p:nvPr>
        </p:nvSpPr>
        <p:spPr>
          <a:xfrm>
            <a:off x="125" y="0"/>
            <a:ext cx="9144000" cy="5143500"/>
          </a:xfrm>
          <a:prstGeom prst="rect">
            <a:avLst/>
          </a:prstGeom>
          <a:noFill/>
          <a:ln>
            <a:noFill/>
          </a:ln>
        </p:spPr>
      </p:sp>
      <p:sp>
        <p:nvSpPr>
          <p:cNvPr id="133" name="Google Shape;133;p10"/>
          <p:cNvSpPr txBox="1">
            <a:spLocks noGrp="1"/>
          </p:cNvSpPr>
          <p:nvPr>
            <p:ph type="title"/>
          </p:nvPr>
        </p:nvSpPr>
        <p:spPr>
          <a:xfrm>
            <a:off x="1743275" y="4014450"/>
            <a:ext cx="5657400" cy="5727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Work Sans SemiBold"/>
              <a:buNone/>
              <a:defRPr sz="3200">
                <a:solidFill>
                  <a:schemeClr val="dk1"/>
                </a:solidFill>
                <a:latin typeface="Work Sans SemiBold"/>
                <a:ea typeface="Work Sans SemiBold"/>
                <a:cs typeface="Work Sans SemiBold"/>
                <a:sym typeface="Work Sans SemiBold"/>
              </a:defRPr>
            </a:lvl1pPr>
            <a:lvl2pPr lvl="1" rtl="0">
              <a:spcBef>
                <a:spcPts val="0"/>
              </a:spcBef>
              <a:spcAft>
                <a:spcPts val="0"/>
              </a:spcAft>
              <a:buClr>
                <a:schemeClr val="dk1"/>
              </a:buClr>
              <a:buSzPts val="3200"/>
              <a:buFont typeface="Work Sans SemiBold"/>
              <a:buNone/>
              <a:defRPr sz="3200">
                <a:solidFill>
                  <a:schemeClr val="dk1"/>
                </a:solidFill>
                <a:latin typeface="Work Sans SemiBold"/>
                <a:ea typeface="Work Sans SemiBold"/>
                <a:cs typeface="Work Sans SemiBold"/>
                <a:sym typeface="Work Sans SemiBold"/>
              </a:defRPr>
            </a:lvl2pPr>
            <a:lvl3pPr lvl="2" rtl="0">
              <a:spcBef>
                <a:spcPts val="0"/>
              </a:spcBef>
              <a:spcAft>
                <a:spcPts val="0"/>
              </a:spcAft>
              <a:buClr>
                <a:schemeClr val="dk1"/>
              </a:buClr>
              <a:buSzPts val="3200"/>
              <a:buFont typeface="Work Sans SemiBold"/>
              <a:buNone/>
              <a:defRPr sz="3200">
                <a:solidFill>
                  <a:schemeClr val="dk1"/>
                </a:solidFill>
                <a:latin typeface="Work Sans SemiBold"/>
                <a:ea typeface="Work Sans SemiBold"/>
                <a:cs typeface="Work Sans SemiBold"/>
                <a:sym typeface="Work Sans SemiBold"/>
              </a:defRPr>
            </a:lvl3pPr>
            <a:lvl4pPr lvl="3" rtl="0">
              <a:spcBef>
                <a:spcPts val="0"/>
              </a:spcBef>
              <a:spcAft>
                <a:spcPts val="0"/>
              </a:spcAft>
              <a:buClr>
                <a:schemeClr val="dk1"/>
              </a:buClr>
              <a:buSzPts val="3200"/>
              <a:buFont typeface="Work Sans SemiBold"/>
              <a:buNone/>
              <a:defRPr sz="3200">
                <a:solidFill>
                  <a:schemeClr val="dk1"/>
                </a:solidFill>
                <a:latin typeface="Work Sans SemiBold"/>
                <a:ea typeface="Work Sans SemiBold"/>
                <a:cs typeface="Work Sans SemiBold"/>
                <a:sym typeface="Work Sans SemiBold"/>
              </a:defRPr>
            </a:lvl4pPr>
            <a:lvl5pPr lvl="4" rtl="0">
              <a:spcBef>
                <a:spcPts val="0"/>
              </a:spcBef>
              <a:spcAft>
                <a:spcPts val="0"/>
              </a:spcAft>
              <a:buClr>
                <a:schemeClr val="dk1"/>
              </a:buClr>
              <a:buSzPts val="3200"/>
              <a:buFont typeface="Work Sans SemiBold"/>
              <a:buNone/>
              <a:defRPr sz="3200">
                <a:solidFill>
                  <a:schemeClr val="dk1"/>
                </a:solidFill>
                <a:latin typeface="Work Sans SemiBold"/>
                <a:ea typeface="Work Sans SemiBold"/>
                <a:cs typeface="Work Sans SemiBold"/>
                <a:sym typeface="Work Sans SemiBold"/>
              </a:defRPr>
            </a:lvl5pPr>
            <a:lvl6pPr lvl="5" rtl="0">
              <a:spcBef>
                <a:spcPts val="0"/>
              </a:spcBef>
              <a:spcAft>
                <a:spcPts val="0"/>
              </a:spcAft>
              <a:buClr>
                <a:schemeClr val="dk1"/>
              </a:buClr>
              <a:buSzPts val="3200"/>
              <a:buFont typeface="Work Sans SemiBold"/>
              <a:buNone/>
              <a:defRPr sz="3200">
                <a:solidFill>
                  <a:schemeClr val="dk1"/>
                </a:solidFill>
                <a:latin typeface="Work Sans SemiBold"/>
                <a:ea typeface="Work Sans SemiBold"/>
                <a:cs typeface="Work Sans SemiBold"/>
                <a:sym typeface="Work Sans SemiBold"/>
              </a:defRPr>
            </a:lvl6pPr>
            <a:lvl7pPr lvl="6" rtl="0">
              <a:spcBef>
                <a:spcPts val="0"/>
              </a:spcBef>
              <a:spcAft>
                <a:spcPts val="0"/>
              </a:spcAft>
              <a:buClr>
                <a:schemeClr val="dk1"/>
              </a:buClr>
              <a:buSzPts val="3200"/>
              <a:buFont typeface="Work Sans SemiBold"/>
              <a:buNone/>
              <a:defRPr sz="3200">
                <a:solidFill>
                  <a:schemeClr val="dk1"/>
                </a:solidFill>
                <a:latin typeface="Work Sans SemiBold"/>
                <a:ea typeface="Work Sans SemiBold"/>
                <a:cs typeface="Work Sans SemiBold"/>
                <a:sym typeface="Work Sans SemiBold"/>
              </a:defRPr>
            </a:lvl7pPr>
            <a:lvl8pPr lvl="7" rtl="0">
              <a:spcBef>
                <a:spcPts val="0"/>
              </a:spcBef>
              <a:spcAft>
                <a:spcPts val="0"/>
              </a:spcAft>
              <a:buClr>
                <a:schemeClr val="dk1"/>
              </a:buClr>
              <a:buSzPts val="3200"/>
              <a:buFont typeface="Work Sans SemiBold"/>
              <a:buNone/>
              <a:defRPr sz="3200">
                <a:solidFill>
                  <a:schemeClr val="dk1"/>
                </a:solidFill>
                <a:latin typeface="Work Sans SemiBold"/>
                <a:ea typeface="Work Sans SemiBold"/>
                <a:cs typeface="Work Sans SemiBold"/>
                <a:sym typeface="Work Sans SemiBold"/>
              </a:defRPr>
            </a:lvl8pPr>
            <a:lvl9pPr lvl="8" rtl="0">
              <a:spcBef>
                <a:spcPts val="0"/>
              </a:spcBef>
              <a:spcAft>
                <a:spcPts val="0"/>
              </a:spcAft>
              <a:buClr>
                <a:schemeClr val="dk1"/>
              </a:buClr>
              <a:buSzPts val="3200"/>
              <a:buFont typeface="Work Sans SemiBold"/>
              <a:buNone/>
              <a:defRPr sz="3200">
                <a:solidFill>
                  <a:schemeClr val="dk1"/>
                </a:solidFill>
                <a:latin typeface="Work Sans SemiBold"/>
                <a:ea typeface="Work Sans SemiBold"/>
                <a:cs typeface="Work Sans SemiBold"/>
                <a:sym typeface="Work Sans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1pPr>
            <a:lvl2pPr marL="914400" lvl="1"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2pPr>
            <a:lvl3pPr marL="1371600" lvl="2"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3pPr>
            <a:lvl4pPr marL="1828800" lvl="3"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4pPr>
            <a:lvl5pPr marL="2286000" lvl="4"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5pPr>
            <a:lvl6pPr marL="2743200" lvl="5"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6pPr>
            <a:lvl7pPr marL="3200400" lvl="6"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7pPr>
            <a:lvl8pPr marL="3657600" lvl="7"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8pPr>
            <a:lvl9pPr marL="4114800" lvl="8" indent="-304800">
              <a:lnSpc>
                <a:spcPct val="100000"/>
              </a:lnSpc>
              <a:spcBef>
                <a:spcPts val="1600"/>
              </a:spcBef>
              <a:spcAft>
                <a:spcPts val="1600"/>
              </a:spcAft>
              <a:buClr>
                <a:schemeClr val="dk1"/>
              </a:buClr>
              <a:buSzPts val="1200"/>
              <a:buFont typeface="Jost"/>
              <a:buChar char="■"/>
              <a:defRPr sz="1200">
                <a:solidFill>
                  <a:schemeClr val="dk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40"/>
        <p:cNvGrpSpPr/>
        <p:nvPr/>
      </p:nvGrpSpPr>
      <p:grpSpPr>
        <a:xfrm>
          <a:off x="0" y="0"/>
          <a:ext cx="0" cy="0"/>
          <a:chOff x="0" y="0"/>
          <a:chExt cx="0" cy="0"/>
        </a:xfrm>
      </p:grpSpPr>
      <p:sp>
        <p:nvSpPr>
          <p:cNvPr id="441" name="Google Shape;441;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42" name="Google Shape;442;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6.xml"/><Relationship Id="rId7" Type="http://schemas.openxmlformats.org/officeDocument/2006/relationships/slide" Target="slide44.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3.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30.xml"/><Relationship Id="rId11" Type="http://schemas.openxmlformats.org/officeDocument/2006/relationships/hyperlink" Target="http://bit.ly/30B07Gq" TargetMode="External"/><Relationship Id="rId5" Type="http://schemas.openxmlformats.org/officeDocument/2006/relationships/slide" Target="slide32.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hyperlink" Target="https://docs.google.com/spreadsheets/d/1yVY-MQQZs6CF3I-WbCFZpqOJ0_DW1jKxQBkLLJBkukQ/copy#gid=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hyperlink" Target="https://docs.google.com/spreadsheets/d/1yVY-MQQZs6CF3I-WbCFZpqOJ0_DW1jKxQBkLLJBkukQ/copy#gid=18167159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vector/people-starting-business-project_12643939.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hyperlink" Target="https://www.freepik.com/free-vector/organic-flat-business-people-collection_13900416.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vector/gradient-data-driven-concept-illustration_29765899.htm/?utm_source=slidesgo_template&amp;utm_medium=referral-link&amp;utm_campaign=sg_resources&amp;utm_content=freepik" TargetMode="External"/><Relationship Id="rId3" Type="http://schemas.openxmlformats.org/officeDocument/2006/relationships/hyperlink" Target="https://www.flaticon.com/packs/banking-98?word=budget/?utm_source=slidesgo_template&amp;utm_medium=referral-link&amp;utm_campaign=sg_resources&amp;utm_content=flaticon" TargetMode="External"/><Relationship Id="rId7" Type="http://schemas.openxmlformats.org/officeDocument/2006/relationships/hyperlink" Target="https://www.freepik.com/free-photo/business-people-shaking-hands_12140661.htm/?utm_source=slidesgo_template&amp;utm_medium=referral-link&amp;utm_campaign=sg_resources&amp;utm_content=freepik" TargetMode="External"/><Relationship Id="rId12" Type="http://schemas.openxmlformats.org/officeDocument/2006/relationships/hyperlink" Target="https://www.freepik.com/free-vector/people-starting-business-project_12643939.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hyperlink" Target="https://www.freepik.com/free-photo/people-working-as-team-company_19534494.htm/?utm_source=slidesgo_template&amp;utm_medium=referral-link&amp;utm_campaign=sg_resources&amp;utm_content=freepik" TargetMode="External"/><Relationship Id="rId11" Type="http://schemas.openxmlformats.org/officeDocument/2006/relationships/hyperlink" Target="https://www.freepik.com/free-vector/gradient-data-driven-concept-illustration_29765897.htm/?utm_source=slidesgo_template&amp;utm_medium=referral-link&amp;utm_campaign=sg_resources&amp;utm_content=freepik" TargetMode="External"/><Relationship Id="rId5" Type="http://schemas.openxmlformats.org/officeDocument/2006/relationships/hyperlink" Target="https://www.freepik.com/free-photo/people-working-as-team-company_19534476.htm/?utm_source=slidesgo_template&amp;utm_medium=referral-link&amp;utm_campaign=sg_resources&amp;utm_content=freepik" TargetMode="External"/><Relationship Id="rId10" Type="http://schemas.openxmlformats.org/officeDocument/2006/relationships/hyperlink" Target="https://www.freepik.com/free-vector/gradient-data-driven-concept-illustration_29765895.htm/?utm_source=slidesgo_template&amp;utm_medium=referral-link&amp;utm_campaign=sg_resources&amp;utm_content=freepik" TargetMode="External"/><Relationship Id="rId4" Type="http://schemas.openxmlformats.org/officeDocument/2006/relationships/hyperlink" Target="https://www.freepik.com/free-photo/people-working-as-team-company_19534456.htm/?utm_source=slidesgo_template&amp;utm_medium=referral-link&amp;utm_campaign=sg_resources&amp;utm_content=freepik" TargetMode="External"/><Relationship Id="rId9" Type="http://schemas.openxmlformats.org/officeDocument/2006/relationships/hyperlink" Target="https://www.freepik.com/free-vector/gradient-data-driven-concept-illustration_29765892.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0.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0.xm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Work+Sans" TargetMode="External"/><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hyperlink" Target="https://fonts.google.com/specimen/Jost"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0"/>
          <p:cNvSpPr txBox="1">
            <a:spLocks noGrp="1"/>
          </p:cNvSpPr>
          <p:nvPr>
            <p:ph type="ctrTitle"/>
          </p:nvPr>
        </p:nvSpPr>
        <p:spPr>
          <a:xfrm>
            <a:off x="814200" y="1329683"/>
            <a:ext cx="3644858" cy="11097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SGED</a:t>
            </a:r>
            <a:endParaRPr dirty="0"/>
          </a:p>
        </p:txBody>
      </p:sp>
      <p:sp>
        <p:nvSpPr>
          <p:cNvPr id="451" name="Google Shape;451;p30"/>
          <p:cNvSpPr txBox="1">
            <a:spLocks noGrp="1"/>
          </p:cNvSpPr>
          <p:nvPr>
            <p:ph type="subTitle" idx="1"/>
          </p:nvPr>
        </p:nvSpPr>
        <p:spPr>
          <a:xfrm>
            <a:off x="814199" y="2272961"/>
            <a:ext cx="3644859" cy="325800"/>
          </a:xfrm>
          <a:prstGeom prst="round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Sistema de Gerenciamento de Documentos</a:t>
            </a:r>
            <a:endParaRPr dirty="0"/>
          </a:p>
        </p:txBody>
      </p:sp>
      <p:sp>
        <p:nvSpPr>
          <p:cNvPr id="542" name="Google Shape;542;p30">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 name="Google Shape;452;p30">
            <a:extLst>
              <a:ext uri="{FF2B5EF4-FFF2-40B4-BE49-F238E27FC236}">
                <a16:creationId xmlns:a16="http://schemas.microsoft.com/office/drawing/2014/main" id="{51098BE8-9C3D-2B6A-44D6-3C6717B4F8FF}"/>
              </a:ext>
            </a:extLst>
          </p:cNvPr>
          <p:cNvGrpSpPr/>
          <p:nvPr/>
        </p:nvGrpSpPr>
        <p:grpSpPr>
          <a:xfrm>
            <a:off x="5075264" y="901144"/>
            <a:ext cx="3897844" cy="4066951"/>
            <a:chOff x="4896225" y="1076542"/>
            <a:chExt cx="3897844" cy="4066951"/>
          </a:xfrm>
        </p:grpSpPr>
        <p:sp>
          <p:nvSpPr>
            <p:cNvPr id="651" name="Google Shape;453;p30">
              <a:extLst>
                <a:ext uri="{FF2B5EF4-FFF2-40B4-BE49-F238E27FC236}">
                  <a16:creationId xmlns:a16="http://schemas.microsoft.com/office/drawing/2014/main" id="{1B96046F-AEDD-FE40-3E17-CF4480C5DB97}"/>
                </a:ext>
              </a:extLst>
            </p:cNvPr>
            <p:cNvSpPr/>
            <p:nvPr/>
          </p:nvSpPr>
          <p:spPr>
            <a:xfrm flipH="1">
              <a:off x="4896225" y="1083250"/>
              <a:ext cx="3819900" cy="381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54;p30">
              <a:extLst>
                <a:ext uri="{FF2B5EF4-FFF2-40B4-BE49-F238E27FC236}">
                  <a16:creationId xmlns:a16="http://schemas.microsoft.com/office/drawing/2014/main" id="{949EBDE3-EB1B-D4E4-35DF-065FB1DC4BBC}"/>
                </a:ext>
              </a:extLst>
            </p:cNvPr>
            <p:cNvSpPr/>
            <p:nvPr/>
          </p:nvSpPr>
          <p:spPr>
            <a:xfrm>
              <a:off x="6028372" y="1344250"/>
              <a:ext cx="2298651" cy="1427395"/>
            </a:xfrm>
            <a:custGeom>
              <a:avLst/>
              <a:gdLst/>
              <a:ahLst/>
              <a:cxnLst/>
              <a:rect l="l" t="t" r="r" b="b"/>
              <a:pathLst>
                <a:path w="118289" h="73454" extrusionOk="0">
                  <a:moveTo>
                    <a:pt x="5600" y="0"/>
                  </a:moveTo>
                  <a:cubicBezTo>
                    <a:pt x="2508" y="0"/>
                    <a:pt x="1" y="2507"/>
                    <a:pt x="1" y="5559"/>
                  </a:cubicBezTo>
                  <a:lnTo>
                    <a:pt x="1" y="67898"/>
                  </a:lnTo>
                  <a:cubicBezTo>
                    <a:pt x="1" y="70990"/>
                    <a:pt x="2508" y="73453"/>
                    <a:pt x="5600" y="73453"/>
                  </a:cubicBezTo>
                  <a:lnTo>
                    <a:pt x="112729" y="73453"/>
                  </a:lnTo>
                  <a:cubicBezTo>
                    <a:pt x="115821" y="73453"/>
                    <a:pt x="118288" y="70990"/>
                    <a:pt x="118288" y="67898"/>
                  </a:cubicBezTo>
                  <a:lnTo>
                    <a:pt x="118288" y="5559"/>
                  </a:lnTo>
                  <a:cubicBezTo>
                    <a:pt x="118288" y="2507"/>
                    <a:pt x="115821" y="0"/>
                    <a:pt x="112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55;p30">
              <a:extLst>
                <a:ext uri="{FF2B5EF4-FFF2-40B4-BE49-F238E27FC236}">
                  <a16:creationId xmlns:a16="http://schemas.microsoft.com/office/drawing/2014/main" id="{A61FE722-8280-8E28-C273-2178F55219F4}"/>
                </a:ext>
              </a:extLst>
            </p:cNvPr>
            <p:cNvSpPr/>
            <p:nvPr/>
          </p:nvSpPr>
          <p:spPr>
            <a:xfrm>
              <a:off x="7138326" y="1524488"/>
              <a:ext cx="975978" cy="975978"/>
            </a:xfrm>
            <a:custGeom>
              <a:avLst/>
              <a:gdLst/>
              <a:ahLst/>
              <a:cxnLst/>
              <a:rect l="l" t="t" r="r" b="b"/>
              <a:pathLst>
                <a:path w="50224" h="50224" extrusionOk="0">
                  <a:moveTo>
                    <a:pt x="208" y="1"/>
                  </a:moveTo>
                  <a:cubicBezTo>
                    <a:pt x="125" y="1"/>
                    <a:pt x="1" y="84"/>
                    <a:pt x="1" y="211"/>
                  </a:cubicBezTo>
                  <a:cubicBezTo>
                    <a:pt x="1" y="335"/>
                    <a:pt x="125" y="419"/>
                    <a:pt x="208" y="419"/>
                  </a:cubicBezTo>
                  <a:lnTo>
                    <a:pt x="8815" y="419"/>
                  </a:lnTo>
                  <a:lnTo>
                    <a:pt x="12241" y="3845"/>
                  </a:lnTo>
                  <a:cubicBezTo>
                    <a:pt x="5015" y="8234"/>
                    <a:pt x="208" y="16129"/>
                    <a:pt x="208" y="25197"/>
                  </a:cubicBezTo>
                  <a:cubicBezTo>
                    <a:pt x="208" y="39025"/>
                    <a:pt x="11406" y="50223"/>
                    <a:pt x="25194" y="50223"/>
                  </a:cubicBezTo>
                  <a:cubicBezTo>
                    <a:pt x="30793" y="50223"/>
                    <a:pt x="35974" y="48385"/>
                    <a:pt x="40112" y="45253"/>
                  </a:cubicBezTo>
                  <a:lnTo>
                    <a:pt x="25194" y="25197"/>
                  </a:lnTo>
                  <a:lnTo>
                    <a:pt x="50223" y="24863"/>
                  </a:lnTo>
                  <a:cubicBezTo>
                    <a:pt x="50013" y="11198"/>
                    <a:pt x="38899" y="211"/>
                    <a:pt x="25194" y="211"/>
                  </a:cubicBezTo>
                  <a:cubicBezTo>
                    <a:pt x="20598" y="211"/>
                    <a:pt x="16296" y="1465"/>
                    <a:pt x="12619" y="3637"/>
                  </a:cubicBezTo>
                  <a:lnTo>
                    <a:pt x="9026" y="84"/>
                  </a:lnTo>
                  <a:cubicBezTo>
                    <a:pt x="9026" y="44"/>
                    <a:pt x="8942" y="1"/>
                    <a:pt x="8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56;p30">
              <a:extLst>
                <a:ext uri="{FF2B5EF4-FFF2-40B4-BE49-F238E27FC236}">
                  <a16:creationId xmlns:a16="http://schemas.microsoft.com/office/drawing/2014/main" id="{237BABD0-100A-37BA-149E-11FF0FCA2AC8}"/>
                </a:ext>
              </a:extLst>
            </p:cNvPr>
            <p:cNvSpPr/>
            <p:nvPr/>
          </p:nvSpPr>
          <p:spPr>
            <a:xfrm>
              <a:off x="7917789" y="2401406"/>
              <a:ext cx="4023" cy="3245"/>
            </a:xfrm>
            <a:custGeom>
              <a:avLst/>
              <a:gdLst/>
              <a:ahLst/>
              <a:cxnLst/>
              <a:rect l="l" t="t" r="r" b="b"/>
              <a:pathLst>
                <a:path w="207" h="167" extrusionOk="0">
                  <a:moveTo>
                    <a:pt x="206" y="0"/>
                  </a:moveTo>
                  <a:cubicBezTo>
                    <a:pt x="124" y="44"/>
                    <a:pt x="84" y="83"/>
                    <a:pt x="1" y="127"/>
                  </a:cubicBezTo>
                  <a:lnTo>
                    <a:pt x="1" y="167"/>
                  </a:lnTo>
                  <a:cubicBezTo>
                    <a:pt x="84" y="84"/>
                    <a:pt x="124" y="44"/>
                    <a:pt x="206" y="0"/>
                  </a:cubicBezTo>
                  <a:close/>
                </a:path>
              </a:pathLst>
            </a:custGeom>
            <a:solidFill>
              <a:srgbClr val="464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57;p30">
              <a:extLst>
                <a:ext uri="{FF2B5EF4-FFF2-40B4-BE49-F238E27FC236}">
                  <a16:creationId xmlns:a16="http://schemas.microsoft.com/office/drawing/2014/main" id="{D222303B-BDEB-F4E8-4E86-F4AB6DFB839C}"/>
                </a:ext>
              </a:extLst>
            </p:cNvPr>
            <p:cNvSpPr/>
            <p:nvPr/>
          </p:nvSpPr>
          <p:spPr>
            <a:xfrm>
              <a:off x="7713183" y="2049850"/>
              <a:ext cx="486337" cy="522909"/>
            </a:xfrm>
            <a:custGeom>
              <a:avLst/>
              <a:gdLst/>
              <a:ahLst/>
              <a:cxnLst/>
              <a:rect l="l" t="t" r="r" b="b"/>
              <a:pathLst>
                <a:path w="25027" h="26909" extrusionOk="0">
                  <a:moveTo>
                    <a:pt x="24987" y="1"/>
                  </a:moveTo>
                  <a:lnTo>
                    <a:pt x="1" y="375"/>
                  </a:lnTo>
                  <a:lnTo>
                    <a:pt x="14915" y="20430"/>
                  </a:lnTo>
                  <a:cubicBezTo>
                    <a:pt x="18134" y="18051"/>
                    <a:pt x="20725" y="14915"/>
                    <a:pt x="22480" y="11322"/>
                  </a:cubicBezTo>
                  <a:lnTo>
                    <a:pt x="24067" y="12910"/>
                  </a:lnTo>
                  <a:lnTo>
                    <a:pt x="24067" y="26741"/>
                  </a:lnTo>
                  <a:cubicBezTo>
                    <a:pt x="24067" y="26825"/>
                    <a:pt x="24151" y="26908"/>
                    <a:pt x="24275" y="26908"/>
                  </a:cubicBezTo>
                  <a:cubicBezTo>
                    <a:pt x="24358" y="26908"/>
                    <a:pt x="24485" y="26825"/>
                    <a:pt x="24485" y="26741"/>
                  </a:cubicBezTo>
                  <a:lnTo>
                    <a:pt x="24485" y="12826"/>
                  </a:lnTo>
                  <a:cubicBezTo>
                    <a:pt x="24485" y="12786"/>
                    <a:pt x="24442" y="12742"/>
                    <a:pt x="24402" y="12702"/>
                  </a:cubicBezTo>
                  <a:lnTo>
                    <a:pt x="22647" y="10948"/>
                  </a:lnTo>
                  <a:cubicBezTo>
                    <a:pt x="24151" y="7729"/>
                    <a:pt x="25027" y="4135"/>
                    <a:pt x="25027" y="375"/>
                  </a:cubicBezTo>
                  <a:cubicBezTo>
                    <a:pt x="25027" y="251"/>
                    <a:pt x="25027" y="124"/>
                    <a:pt x="24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58;p30">
              <a:extLst>
                <a:ext uri="{FF2B5EF4-FFF2-40B4-BE49-F238E27FC236}">
                  <a16:creationId xmlns:a16="http://schemas.microsoft.com/office/drawing/2014/main" id="{B704A17E-B95B-2193-4B48-65B07635600C}"/>
                </a:ext>
              </a:extLst>
            </p:cNvPr>
            <p:cNvSpPr/>
            <p:nvPr/>
          </p:nvSpPr>
          <p:spPr>
            <a:xfrm>
              <a:off x="6911761" y="1504219"/>
              <a:ext cx="207112" cy="56859"/>
            </a:xfrm>
            <a:custGeom>
              <a:avLst/>
              <a:gdLst/>
              <a:ahLst/>
              <a:cxnLst/>
              <a:rect l="l" t="t" r="r" b="b"/>
              <a:pathLst>
                <a:path w="10658" h="2926" extrusionOk="0">
                  <a:moveTo>
                    <a:pt x="1" y="1"/>
                  </a:moveTo>
                  <a:lnTo>
                    <a:pt x="1" y="2926"/>
                  </a:lnTo>
                  <a:lnTo>
                    <a:pt x="10657" y="2926"/>
                  </a:lnTo>
                  <a:lnTo>
                    <a:pt x="10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59;p30">
              <a:extLst>
                <a:ext uri="{FF2B5EF4-FFF2-40B4-BE49-F238E27FC236}">
                  <a16:creationId xmlns:a16="http://schemas.microsoft.com/office/drawing/2014/main" id="{0D53A940-2A14-CE1D-4594-CBEE35ECF997}"/>
                </a:ext>
              </a:extLst>
            </p:cNvPr>
            <p:cNvSpPr/>
            <p:nvPr/>
          </p:nvSpPr>
          <p:spPr>
            <a:xfrm>
              <a:off x="7981120" y="2596257"/>
              <a:ext cx="207889" cy="56859"/>
            </a:xfrm>
            <a:custGeom>
              <a:avLst/>
              <a:gdLst/>
              <a:ahLst/>
              <a:cxnLst/>
              <a:rect l="l" t="t" r="r" b="b"/>
              <a:pathLst>
                <a:path w="10698" h="2926" extrusionOk="0">
                  <a:moveTo>
                    <a:pt x="1" y="0"/>
                  </a:moveTo>
                  <a:lnTo>
                    <a:pt x="1" y="2925"/>
                  </a:lnTo>
                  <a:lnTo>
                    <a:pt x="10697" y="2925"/>
                  </a:lnTo>
                  <a:lnTo>
                    <a:pt x="106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60;p30">
              <a:extLst>
                <a:ext uri="{FF2B5EF4-FFF2-40B4-BE49-F238E27FC236}">
                  <a16:creationId xmlns:a16="http://schemas.microsoft.com/office/drawing/2014/main" id="{16F74E43-F0F4-C186-EC00-9F8359095D25}"/>
                </a:ext>
              </a:extLst>
            </p:cNvPr>
            <p:cNvSpPr/>
            <p:nvPr/>
          </p:nvSpPr>
          <p:spPr>
            <a:xfrm>
              <a:off x="6155889" y="1480648"/>
              <a:ext cx="597608" cy="94209"/>
            </a:xfrm>
            <a:custGeom>
              <a:avLst/>
              <a:gdLst/>
              <a:ahLst/>
              <a:cxnLst/>
              <a:rect l="l" t="t" r="r" b="b"/>
              <a:pathLst>
                <a:path w="30753" h="4848" extrusionOk="0">
                  <a:moveTo>
                    <a:pt x="0" y="0"/>
                  </a:moveTo>
                  <a:lnTo>
                    <a:pt x="0" y="4847"/>
                  </a:lnTo>
                  <a:lnTo>
                    <a:pt x="30752" y="4847"/>
                  </a:lnTo>
                  <a:lnTo>
                    <a:pt x="307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61;p30">
              <a:extLst>
                <a:ext uri="{FF2B5EF4-FFF2-40B4-BE49-F238E27FC236}">
                  <a16:creationId xmlns:a16="http://schemas.microsoft.com/office/drawing/2014/main" id="{4D1D75EC-9BF3-101E-DDA2-88F2BD142C55}"/>
                </a:ext>
              </a:extLst>
            </p:cNvPr>
            <p:cNvSpPr/>
            <p:nvPr/>
          </p:nvSpPr>
          <p:spPr>
            <a:xfrm>
              <a:off x="6155889" y="1632514"/>
              <a:ext cx="453069" cy="47104"/>
            </a:xfrm>
            <a:custGeom>
              <a:avLst/>
              <a:gdLst/>
              <a:ahLst/>
              <a:cxnLst/>
              <a:rect l="l" t="t" r="r" b="b"/>
              <a:pathLst>
                <a:path w="23315" h="2424" extrusionOk="0">
                  <a:moveTo>
                    <a:pt x="0" y="0"/>
                  </a:moveTo>
                  <a:lnTo>
                    <a:pt x="0" y="2424"/>
                  </a:lnTo>
                  <a:lnTo>
                    <a:pt x="23315" y="2424"/>
                  </a:lnTo>
                  <a:lnTo>
                    <a:pt x="23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62;p30">
              <a:extLst>
                <a:ext uri="{FF2B5EF4-FFF2-40B4-BE49-F238E27FC236}">
                  <a16:creationId xmlns:a16="http://schemas.microsoft.com/office/drawing/2014/main" id="{EE691EE7-9868-365A-8B5E-D06F4E751D50}"/>
                </a:ext>
              </a:extLst>
            </p:cNvPr>
            <p:cNvSpPr/>
            <p:nvPr/>
          </p:nvSpPr>
          <p:spPr>
            <a:xfrm>
              <a:off x="6155889" y="1829775"/>
              <a:ext cx="891524" cy="12242"/>
            </a:xfrm>
            <a:custGeom>
              <a:avLst/>
              <a:gdLst/>
              <a:ahLst/>
              <a:cxnLst/>
              <a:rect l="l" t="t" r="r" b="b"/>
              <a:pathLst>
                <a:path w="45878" h="630" extrusionOk="0">
                  <a:moveTo>
                    <a:pt x="0" y="1"/>
                  </a:moveTo>
                  <a:lnTo>
                    <a:pt x="0" y="629"/>
                  </a:lnTo>
                  <a:lnTo>
                    <a:pt x="45877" y="629"/>
                  </a:lnTo>
                  <a:lnTo>
                    <a:pt x="4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63;p30">
              <a:extLst>
                <a:ext uri="{FF2B5EF4-FFF2-40B4-BE49-F238E27FC236}">
                  <a16:creationId xmlns:a16="http://schemas.microsoft.com/office/drawing/2014/main" id="{BEB61DDA-30FE-1A16-3296-AC04173307BC}"/>
                </a:ext>
              </a:extLst>
            </p:cNvPr>
            <p:cNvSpPr/>
            <p:nvPr/>
          </p:nvSpPr>
          <p:spPr>
            <a:xfrm>
              <a:off x="5222150" y="3301022"/>
              <a:ext cx="932119" cy="1220380"/>
            </a:xfrm>
            <a:custGeom>
              <a:avLst/>
              <a:gdLst/>
              <a:ahLst/>
              <a:cxnLst/>
              <a:rect l="l" t="t" r="r" b="b"/>
              <a:pathLst>
                <a:path w="47967" h="62801" extrusionOk="0">
                  <a:moveTo>
                    <a:pt x="4637" y="0"/>
                  </a:moveTo>
                  <a:cubicBezTo>
                    <a:pt x="2090" y="0"/>
                    <a:pt x="1" y="2090"/>
                    <a:pt x="1" y="4640"/>
                  </a:cubicBezTo>
                  <a:lnTo>
                    <a:pt x="1" y="58161"/>
                  </a:lnTo>
                  <a:cubicBezTo>
                    <a:pt x="1" y="60712"/>
                    <a:pt x="2090" y="62801"/>
                    <a:pt x="4637" y="62801"/>
                  </a:cubicBezTo>
                  <a:lnTo>
                    <a:pt x="43327" y="62801"/>
                  </a:lnTo>
                  <a:cubicBezTo>
                    <a:pt x="45878" y="62801"/>
                    <a:pt x="47967" y="60712"/>
                    <a:pt x="47967" y="58161"/>
                  </a:cubicBezTo>
                  <a:lnTo>
                    <a:pt x="47967" y="4640"/>
                  </a:lnTo>
                  <a:cubicBezTo>
                    <a:pt x="47967" y="2090"/>
                    <a:pt x="45878" y="0"/>
                    <a:pt x="43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64;p30">
              <a:extLst>
                <a:ext uri="{FF2B5EF4-FFF2-40B4-BE49-F238E27FC236}">
                  <a16:creationId xmlns:a16="http://schemas.microsoft.com/office/drawing/2014/main" id="{08124418-6B88-D727-CE13-19F9D6AA70D2}"/>
                </a:ext>
              </a:extLst>
            </p:cNvPr>
            <p:cNvSpPr/>
            <p:nvPr/>
          </p:nvSpPr>
          <p:spPr>
            <a:xfrm>
              <a:off x="5339854" y="4094322"/>
              <a:ext cx="678797" cy="65760"/>
            </a:xfrm>
            <a:custGeom>
              <a:avLst/>
              <a:gdLst/>
              <a:ahLst/>
              <a:cxnLst/>
              <a:rect l="l" t="t" r="r" b="b"/>
              <a:pathLst>
                <a:path w="34931" h="3384" extrusionOk="0">
                  <a:moveTo>
                    <a:pt x="0" y="0"/>
                  </a:moveTo>
                  <a:lnTo>
                    <a:pt x="0" y="3383"/>
                  </a:lnTo>
                  <a:lnTo>
                    <a:pt x="34930" y="3383"/>
                  </a:lnTo>
                  <a:lnTo>
                    <a:pt x="349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65;p30">
              <a:extLst>
                <a:ext uri="{FF2B5EF4-FFF2-40B4-BE49-F238E27FC236}">
                  <a16:creationId xmlns:a16="http://schemas.microsoft.com/office/drawing/2014/main" id="{37D3FAAE-4FA8-3EEF-33FC-7E3094D7C44C}"/>
                </a:ext>
              </a:extLst>
            </p:cNvPr>
            <p:cNvSpPr/>
            <p:nvPr/>
          </p:nvSpPr>
          <p:spPr>
            <a:xfrm>
              <a:off x="5416166" y="4213638"/>
              <a:ext cx="526154" cy="66595"/>
            </a:xfrm>
            <a:custGeom>
              <a:avLst/>
              <a:gdLst/>
              <a:ahLst/>
              <a:cxnLst/>
              <a:rect l="l" t="t" r="r" b="b"/>
              <a:pathLst>
                <a:path w="27076" h="3427" extrusionOk="0">
                  <a:moveTo>
                    <a:pt x="1" y="1"/>
                  </a:moveTo>
                  <a:lnTo>
                    <a:pt x="1" y="3427"/>
                  </a:lnTo>
                  <a:lnTo>
                    <a:pt x="27076" y="3427"/>
                  </a:lnTo>
                  <a:lnTo>
                    <a:pt x="27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466;p30">
              <a:extLst>
                <a:ext uri="{FF2B5EF4-FFF2-40B4-BE49-F238E27FC236}">
                  <a16:creationId xmlns:a16="http://schemas.microsoft.com/office/drawing/2014/main" id="{1E906F0E-BBA6-83C5-2503-018B37859CAF}"/>
                </a:ext>
              </a:extLst>
            </p:cNvPr>
            <p:cNvSpPr/>
            <p:nvPr/>
          </p:nvSpPr>
          <p:spPr>
            <a:xfrm>
              <a:off x="5472229" y="4333810"/>
              <a:ext cx="414107" cy="65818"/>
            </a:xfrm>
            <a:custGeom>
              <a:avLst/>
              <a:gdLst/>
              <a:ahLst/>
              <a:cxnLst/>
              <a:rect l="l" t="t" r="r" b="b"/>
              <a:pathLst>
                <a:path w="21310" h="3387" extrusionOk="0">
                  <a:moveTo>
                    <a:pt x="1" y="1"/>
                  </a:moveTo>
                  <a:lnTo>
                    <a:pt x="1" y="3387"/>
                  </a:lnTo>
                  <a:lnTo>
                    <a:pt x="21310" y="3387"/>
                  </a:lnTo>
                  <a:lnTo>
                    <a:pt x="213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67;p30">
              <a:extLst>
                <a:ext uri="{FF2B5EF4-FFF2-40B4-BE49-F238E27FC236}">
                  <a16:creationId xmlns:a16="http://schemas.microsoft.com/office/drawing/2014/main" id="{C2CFE421-1E3D-C712-9D75-43F250CBF25A}"/>
                </a:ext>
              </a:extLst>
            </p:cNvPr>
            <p:cNvSpPr/>
            <p:nvPr/>
          </p:nvSpPr>
          <p:spPr>
            <a:xfrm>
              <a:off x="5929324" y="3581163"/>
              <a:ext cx="130761" cy="389758"/>
            </a:xfrm>
            <a:custGeom>
              <a:avLst/>
              <a:gdLst/>
              <a:ahLst/>
              <a:cxnLst/>
              <a:rect l="l" t="t" r="r" b="b"/>
              <a:pathLst>
                <a:path w="6729" h="20057" extrusionOk="0">
                  <a:moveTo>
                    <a:pt x="0" y="1"/>
                  </a:moveTo>
                  <a:lnTo>
                    <a:pt x="0" y="20057"/>
                  </a:lnTo>
                  <a:lnTo>
                    <a:pt x="6729" y="20057"/>
                  </a:lnTo>
                  <a:lnTo>
                    <a:pt x="6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468;p30">
              <a:extLst>
                <a:ext uri="{FF2B5EF4-FFF2-40B4-BE49-F238E27FC236}">
                  <a16:creationId xmlns:a16="http://schemas.microsoft.com/office/drawing/2014/main" id="{2E29AC90-F99D-F550-C94D-452B5EC90641}"/>
                </a:ext>
              </a:extLst>
            </p:cNvPr>
            <p:cNvSpPr/>
            <p:nvPr/>
          </p:nvSpPr>
          <p:spPr>
            <a:xfrm>
              <a:off x="5771803" y="3625800"/>
              <a:ext cx="129926" cy="345121"/>
            </a:xfrm>
            <a:custGeom>
              <a:avLst/>
              <a:gdLst/>
              <a:ahLst/>
              <a:cxnLst/>
              <a:rect l="l" t="t" r="r" b="b"/>
              <a:pathLst>
                <a:path w="6686" h="17760" extrusionOk="0">
                  <a:moveTo>
                    <a:pt x="1" y="0"/>
                  </a:moveTo>
                  <a:lnTo>
                    <a:pt x="1" y="17760"/>
                  </a:lnTo>
                  <a:lnTo>
                    <a:pt x="6686" y="17760"/>
                  </a:lnTo>
                  <a:lnTo>
                    <a:pt x="66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69;p30">
              <a:extLst>
                <a:ext uri="{FF2B5EF4-FFF2-40B4-BE49-F238E27FC236}">
                  <a16:creationId xmlns:a16="http://schemas.microsoft.com/office/drawing/2014/main" id="{19C7790B-3306-CD33-225B-5906A12AF573}"/>
                </a:ext>
              </a:extLst>
            </p:cNvPr>
            <p:cNvSpPr/>
            <p:nvPr/>
          </p:nvSpPr>
          <p:spPr>
            <a:xfrm>
              <a:off x="5613504" y="3676986"/>
              <a:ext cx="129926" cy="293936"/>
            </a:xfrm>
            <a:custGeom>
              <a:avLst/>
              <a:gdLst/>
              <a:ahLst/>
              <a:cxnLst/>
              <a:rect l="l" t="t" r="r" b="b"/>
              <a:pathLst>
                <a:path w="6686" h="15126" extrusionOk="0">
                  <a:moveTo>
                    <a:pt x="1" y="0"/>
                  </a:moveTo>
                  <a:lnTo>
                    <a:pt x="1" y="15126"/>
                  </a:lnTo>
                  <a:lnTo>
                    <a:pt x="6686" y="15126"/>
                  </a:lnTo>
                  <a:lnTo>
                    <a:pt x="66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70;p30">
              <a:extLst>
                <a:ext uri="{FF2B5EF4-FFF2-40B4-BE49-F238E27FC236}">
                  <a16:creationId xmlns:a16="http://schemas.microsoft.com/office/drawing/2014/main" id="{0396A200-C52C-2EF7-3DA6-36893B8BE680}"/>
                </a:ext>
              </a:extLst>
            </p:cNvPr>
            <p:cNvSpPr/>
            <p:nvPr/>
          </p:nvSpPr>
          <p:spPr>
            <a:xfrm>
              <a:off x="5455148" y="3581163"/>
              <a:ext cx="129926" cy="389758"/>
            </a:xfrm>
            <a:custGeom>
              <a:avLst/>
              <a:gdLst/>
              <a:ahLst/>
              <a:cxnLst/>
              <a:rect l="l" t="t" r="r" b="b"/>
              <a:pathLst>
                <a:path w="6686" h="20057" extrusionOk="0">
                  <a:moveTo>
                    <a:pt x="0" y="1"/>
                  </a:moveTo>
                  <a:lnTo>
                    <a:pt x="0" y="20057"/>
                  </a:lnTo>
                  <a:lnTo>
                    <a:pt x="6686" y="20057"/>
                  </a:lnTo>
                  <a:lnTo>
                    <a:pt x="66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71;p30">
              <a:extLst>
                <a:ext uri="{FF2B5EF4-FFF2-40B4-BE49-F238E27FC236}">
                  <a16:creationId xmlns:a16="http://schemas.microsoft.com/office/drawing/2014/main" id="{3166E702-94DA-B2BA-5D4D-1637518ED1BA}"/>
                </a:ext>
              </a:extLst>
            </p:cNvPr>
            <p:cNvSpPr/>
            <p:nvPr/>
          </p:nvSpPr>
          <p:spPr>
            <a:xfrm>
              <a:off x="5296849" y="3720826"/>
              <a:ext cx="129926" cy="250096"/>
            </a:xfrm>
            <a:custGeom>
              <a:avLst/>
              <a:gdLst/>
              <a:ahLst/>
              <a:cxnLst/>
              <a:rect l="l" t="t" r="r" b="b"/>
              <a:pathLst>
                <a:path w="6686" h="12870" extrusionOk="0">
                  <a:moveTo>
                    <a:pt x="1" y="1"/>
                  </a:moveTo>
                  <a:lnTo>
                    <a:pt x="1" y="12870"/>
                  </a:lnTo>
                  <a:lnTo>
                    <a:pt x="6686" y="12870"/>
                  </a:lnTo>
                  <a:lnTo>
                    <a:pt x="66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72;p30">
              <a:extLst>
                <a:ext uri="{FF2B5EF4-FFF2-40B4-BE49-F238E27FC236}">
                  <a16:creationId xmlns:a16="http://schemas.microsoft.com/office/drawing/2014/main" id="{9953A320-8FB4-2C7C-7B10-DFB2C6C73D7B}"/>
                </a:ext>
              </a:extLst>
            </p:cNvPr>
            <p:cNvSpPr/>
            <p:nvPr/>
          </p:nvSpPr>
          <p:spPr>
            <a:xfrm>
              <a:off x="5307382" y="3608641"/>
              <a:ext cx="708859" cy="173901"/>
            </a:xfrm>
            <a:custGeom>
              <a:avLst/>
              <a:gdLst/>
              <a:ahLst/>
              <a:cxnLst/>
              <a:rect l="l" t="t" r="r" b="b"/>
              <a:pathLst>
                <a:path w="36478" h="8949" extrusionOk="0">
                  <a:moveTo>
                    <a:pt x="36033" y="0"/>
                  </a:moveTo>
                  <a:cubicBezTo>
                    <a:pt x="35940" y="0"/>
                    <a:pt x="35844" y="32"/>
                    <a:pt x="35766" y="91"/>
                  </a:cubicBezTo>
                  <a:lnTo>
                    <a:pt x="27871" y="7569"/>
                  </a:lnTo>
                  <a:lnTo>
                    <a:pt x="21894" y="2638"/>
                  </a:lnTo>
                  <a:cubicBezTo>
                    <a:pt x="21826" y="2570"/>
                    <a:pt x="21732" y="2540"/>
                    <a:pt x="21641" y="2540"/>
                  </a:cubicBezTo>
                  <a:cubicBezTo>
                    <a:pt x="21565" y="2540"/>
                    <a:pt x="21492" y="2560"/>
                    <a:pt x="21436" y="2598"/>
                  </a:cubicBezTo>
                  <a:lnTo>
                    <a:pt x="17799" y="4811"/>
                  </a:lnTo>
                  <a:lnTo>
                    <a:pt x="13788" y="1428"/>
                  </a:lnTo>
                  <a:cubicBezTo>
                    <a:pt x="13711" y="1376"/>
                    <a:pt x="13617" y="1340"/>
                    <a:pt x="13527" y="1340"/>
                  </a:cubicBezTo>
                  <a:cubicBezTo>
                    <a:pt x="13472" y="1340"/>
                    <a:pt x="13418" y="1353"/>
                    <a:pt x="13370" y="1385"/>
                  </a:cubicBezTo>
                  <a:lnTo>
                    <a:pt x="251" y="8197"/>
                  </a:lnTo>
                  <a:cubicBezTo>
                    <a:pt x="84" y="8321"/>
                    <a:pt x="0" y="8531"/>
                    <a:pt x="84" y="8738"/>
                  </a:cubicBezTo>
                  <a:cubicBezTo>
                    <a:pt x="167" y="8865"/>
                    <a:pt x="294" y="8949"/>
                    <a:pt x="461" y="8949"/>
                  </a:cubicBezTo>
                  <a:cubicBezTo>
                    <a:pt x="501" y="8949"/>
                    <a:pt x="585" y="8949"/>
                    <a:pt x="628" y="8906"/>
                  </a:cubicBezTo>
                  <a:lnTo>
                    <a:pt x="13497" y="2220"/>
                  </a:lnTo>
                  <a:lnTo>
                    <a:pt x="17509" y="5563"/>
                  </a:lnTo>
                  <a:cubicBezTo>
                    <a:pt x="17577" y="5633"/>
                    <a:pt x="17658" y="5665"/>
                    <a:pt x="17746" y="5665"/>
                  </a:cubicBezTo>
                  <a:cubicBezTo>
                    <a:pt x="17817" y="5665"/>
                    <a:pt x="17892" y="5644"/>
                    <a:pt x="17966" y="5606"/>
                  </a:cubicBezTo>
                  <a:lnTo>
                    <a:pt x="21603" y="3434"/>
                  </a:lnTo>
                  <a:lnTo>
                    <a:pt x="27620" y="8404"/>
                  </a:lnTo>
                  <a:cubicBezTo>
                    <a:pt x="27698" y="8463"/>
                    <a:pt x="27784" y="8495"/>
                    <a:pt x="27871" y="8495"/>
                  </a:cubicBezTo>
                  <a:cubicBezTo>
                    <a:pt x="27971" y="8495"/>
                    <a:pt x="28072" y="8453"/>
                    <a:pt x="28161" y="8364"/>
                  </a:cubicBezTo>
                  <a:lnTo>
                    <a:pt x="36311" y="676"/>
                  </a:lnTo>
                  <a:cubicBezTo>
                    <a:pt x="36478" y="509"/>
                    <a:pt x="36478" y="258"/>
                    <a:pt x="36311" y="131"/>
                  </a:cubicBezTo>
                  <a:cubicBezTo>
                    <a:pt x="36243" y="42"/>
                    <a:pt x="36140" y="0"/>
                    <a:pt x="36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73;p30">
              <a:extLst>
                <a:ext uri="{FF2B5EF4-FFF2-40B4-BE49-F238E27FC236}">
                  <a16:creationId xmlns:a16="http://schemas.microsoft.com/office/drawing/2014/main" id="{AB328BD2-DED6-196C-412D-107237E14759}"/>
                </a:ext>
              </a:extLst>
            </p:cNvPr>
            <p:cNvSpPr/>
            <p:nvPr/>
          </p:nvSpPr>
          <p:spPr>
            <a:xfrm>
              <a:off x="5978041" y="3576305"/>
              <a:ext cx="69840" cy="69840"/>
            </a:xfrm>
            <a:custGeom>
              <a:avLst/>
              <a:gdLst/>
              <a:ahLst/>
              <a:cxnLst/>
              <a:rect l="l" t="t" r="r" b="b"/>
              <a:pathLst>
                <a:path w="3594" h="3594" extrusionOk="0">
                  <a:moveTo>
                    <a:pt x="1799" y="0"/>
                  </a:moveTo>
                  <a:cubicBezTo>
                    <a:pt x="796" y="0"/>
                    <a:pt x="0" y="792"/>
                    <a:pt x="0" y="1795"/>
                  </a:cubicBezTo>
                  <a:cubicBezTo>
                    <a:pt x="0" y="2798"/>
                    <a:pt x="796" y="3594"/>
                    <a:pt x="1799" y="3594"/>
                  </a:cubicBezTo>
                  <a:cubicBezTo>
                    <a:pt x="2801" y="3594"/>
                    <a:pt x="3594" y="2798"/>
                    <a:pt x="3594" y="1795"/>
                  </a:cubicBezTo>
                  <a:cubicBezTo>
                    <a:pt x="3594" y="792"/>
                    <a:pt x="2801" y="0"/>
                    <a:pt x="1799" y="0"/>
                  </a:cubicBezTo>
                  <a:close/>
                </a:path>
              </a:pathLst>
            </a:custGeom>
            <a:solidFill>
              <a:srgbClr val="79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74;p30">
              <a:extLst>
                <a:ext uri="{FF2B5EF4-FFF2-40B4-BE49-F238E27FC236}">
                  <a16:creationId xmlns:a16="http://schemas.microsoft.com/office/drawing/2014/main" id="{E857EFD4-64D1-8732-3210-FE095EFD038A}"/>
                </a:ext>
              </a:extLst>
            </p:cNvPr>
            <p:cNvSpPr/>
            <p:nvPr/>
          </p:nvSpPr>
          <p:spPr>
            <a:xfrm>
              <a:off x="7047401" y="2910503"/>
              <a:ext cx="1228445" cy="1662023"/>
            </a:xfrm>
            <a:custGeom>
              <a:avLst/>
              <a:gdLst/>
              <a:ahLst/>
              <a:cxnLst/>
              <a:rect l="l" t="t" r="r" b="b"/>
              <a:pathLst>
                <a:path w="63216" h="85528" extrusionOk="0">
                  <a:moveTo>
                    <a:pt x="4680" y="1"/>
                  </a:moveTo>
                  <a:cubicBezTo>
                    <a:pt x="2089" y="1"/>
                    <a:pt x="0" y="2090"/>
                    <a:pt x="0" y="4680"/>
                  </a:cubicBezTo>
                  <a:lnTo>
                    <a:pt x="0" y="80848"/>
                  </a:lnTo>
                  <a:cubicBezTo>
                    <a:pt x="0" y="83438"/>
                    <a:pt x="2089" y="85528"/>
                    <a:pt x="4680" y="85528"/>
                  </a:cubicBezTo>
                  <a:lnTo>
                    <a:pt x="58495" y="85528"/>
                  </a:lnTo>
                  <a:cubicBezTo>
                    <a:pt x="61086" y="85528"/>
                    <a:pt x="63215" y="83438"/>
                    <a:pt x="63215" y="80848"/>
                  </a:cubicBezTo>
                  <a:lnTo>
                    <a:pt x="63215" y="4680"/>
                  </a:lnTo>
                  <a:cubicBezTo>
                    <a:pt x="63215" y="2090"/>
                    <a:pt x="61086" y="1"/>
                    <a:pt x="58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75;p30">
              <a:extLst>
                <a:ext uri="{FF2B5EF4-FFF2-40B4-BE49-F238E27FC236}">
                  <a16:creationId xmlns:a16="http://schemas.microsoft.com/office/drawing/2014/main" id="{E2B3559A-9471-18E5-9804-C707284D6176}"/>
                </a:ext>
              </a:extLst>
            </p:cNvPr>
            <p:cNvSpPr/>
            <p:nvPr/>
          </p:nvSpPr>
          <p:spPr>
            <a:xfrm>
              <a:off x="7207312" y="4125958"/>
              <a:ext cx="889115" cy="77963"/>
            </a:xfrm>
            <a:custGeom>
              <a:avLst/>
              <a:gdLst/>
              <a:ahLst/>
              <a:cxnLst/>
              <a:rect l="l" t="t" r="r" b="b"/>
              <a:pathLst>
                <a:path w="45754" h="4012" extrusionOk="0">
                  <a:moveTo>
                    <a:pt x="1" y="0"/>
                  </a:moveTo>
                  <a:lnTo>
                    <a:pt x="1" y="4011"/>
                  </a:lnTo>
                  <a:lnTo>
                    <a:pt x="45754" y="4011"/>
                  </a:lnTo>
                  <a:lnTo>
                    <a:pt x="45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76;p30">
              <a:extLst>
                <a:ext uri="{FF2B5EF4-FFF2-40B4-BE49-F238E27FC236}">
                  <a16:creationId xmlns:a16="http://schemas.microsoft.com/office/drawing/2014/main" id="{806E5AEF-0E89-2BF2-5F59-F45B84ADFB27}"/>
                </a:ext>
              </a:extLst>
            </p:cNvPr>
            <p:cNvSpPr/>
            <p:nvPr/>
          </p:nvSpPr>
          <p:spPr>
            <a:xfrm>
              <a:off x="7207312" y="4263988"/>
              <a:ext cx="785967" cy="77963"/>
            </a:xfrm>
            <a:custGeom>
              <a:avLst/>
              <a:gdLst/>
              <a:ahLst/>
              <a:cxnLst/>
              <a:rect l="l" t="t" r="r" b="b"/>
              <a:pathLst>
                <a:path w="40446" h="4012" extrusionOk="0">
                  <a:moveTo>
                    <a:pt x="1" y="0"/>
                  </a:moveTo>
                  <a:lnTo>
                    <a:pt x="1" y="4011"/>
                  </a:lnTo>
                  <a:lnTo>
                    <a:pt x="40446" y="4011"/>
                  </a:lnTo>
                  <a:lnTo>
                    <a:pt x="404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77;p30">
              <a:extLst>
                <a:ext uri="{FF2B5EF4-FFF2-40B4-BE49-F238E27FC236}">
                  <a16:creationId xmlns:a16="http://schemas.microsoft.com/office/drawing/2014/main" id="{3C75B19E-2EC2-1AFE-0CCB-3953E9BA65A9}"/>
                </a:ext>
              </a:extLst>
            </p:cNvPr>
            <p:cNvSpPr/>
            <p:nvPr/>
          </p:nvSpPr>
          <p:spPr>
            <a:xfrm>
              <a:off x="7207312" y="4402018"/>
              <a:ext cx="565136" cy="77963"/>
            </a:xfrm>
            <a:custGeom>
              <a:avLst/>
              <a:gdLst/>
              <a:ahLst/>
              <a:cxnLst/>
              <a:rect l="l" t="t" r="r" b="b"/>
              <a:pathLst>
                <a:path w="29082" h="4012" extrusionOk="0">
                  <a:moveTo>
                    <a:pt x="1" y="0"/>
                  </a:moveTo>
                  <a:lnTo>
                    <a:pt x="1" y="4011"/>
                  </a:lnTo>
                  <a:lnTo>
                    <a:pt x="29081" y="4011"/>
                  </a:lnTo>
                  <a:lnTo>
                    <a:pt x="290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78;p30">
              <a:extLst>
                <a:ext uri="{FF2B5EF4-FFF2-40B4-BE49-F238E27FC236}">
                  <a16:creationId xmlns:a16="http://schemas.microsoft.com/office/drawing/2014/main" id="{2F0967EE-83A2-FA8F-C455-C9EB279E4EF6}"/>
                </a:ext>
              </a:extLst>
            </p:cNvPr>
            <p:cNvSpPr/>
            <p:nvPr/>
          </p:nvSpPr>
          <p:spPr>
            <a:xfrm>
              <a:off x="7148859" y="3024961"/>
              <a:ext cx="1024676" cy="644693"/>
            </a:xfrm>
            <a:custGeom>
              <a:avLst/>
              <a:gdLst/>
              <a:ahLst/>
              <a:cxnLst/>
              <a:rect l="l" t="t" r="r" b="b"/>
              <a:pathLst>
                <a:path w="52730" h="33176" extrusionOk="0">
                  <a:moveTo>
                    <a:pt x="0" y="0"/>
                  </a:moveTo>
                  <a:lnTo>
                    <a:pt x="0" y="33176"/>
                  </a:lnTo>
                  <a:lnTo>
                    <a:pt x="52730" y="33176"/>
                  </a:lnTo>
                  <a:lnTo>
                    <a:pt x="52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79;p30">
              <a:extLst>
                <a:ext uri="{FF2B5EF4-FFF2-40B4-BE49-F238E27FC236}">
                  <a16:creationId xmlns:a16="http://schemas.microsoft.com/office/drawing/2014/main" id="{08A9E96B-6E91-3992-9AEC-3720B158A073}"/>
                </a:ext>
              </a:extLst>
            </p:cNvPr>
            <p:cNvSpPr/>
            <p:nvPr/>
          </p:nvSpPr>
          <p:spPr>
            <a:xfrm>
              <a:off x="7148859" y="3129159"/>
              <a:ext cx="1024676" cy="540496"/>
            </a:xfrm>
            <a:custGeom>
              <a:avLst/>
              <a:gdLst/>
              <a:ahLst/>
              <a:cxnLst/>
              <a:rect l="l" t="t" r="r" b="b"/>
              <a:pathLst>
                <a:path w="52730" h="27814" extrusionOk="0">
                  <a:moveTo>
                    <a:pt x="6258" y="0"/>
                  </a:moveTo>
                  <a:cubicBezTo>
                    <a:pt x="2109" y="0"/>
                    <a:pt x="0" y="2326"/>
                    <a:pt x="0" y="2326"/>
                  </a:cubicBezTo>
                  <a:lnTo>
                    <a:pt x="0" y="27814"/>
                  </a:lnTo>
                  <a:lnTo>
                    <a:pt x="52730" y="27814"/>
                  </a:lnTo>
                  <a:lnTo>
                    <a:pt x="52730" y="4877"/>
                  </a:lnTo>
                  <a:cubicBezTo>
                    <a:pt x="49001" y="2536"/>
                    <a:pt x="46069" y="1636"/>
                    <a:pt x="43801" y="1636"/>
                  </a:cubicBezTo>
                  <a:cubicBezTo>
                    <a:pt x="39791" y="1636"/>
                    <a:pt x="37857" y="4449"/>
                    <a:pt x="37270" y="7090"/>
                  </a:cubicBezTo>
                  <a:cubicBezTo>
                    <a:pt x="36351" y="11268"/>
                    <a:pt x="35141" y="15780"/>
                    <a:pt x="31588" y="15991"/>
                  </a:cubicBezTo>
                  <a:cubicBezTo>
                    <a:pt x="31405" y="16002"/>
                    <a:pt x="31234" y="16007"/>
                    <a:pt x="31074" y="16007"/>
                  </a:cubicBezTo>
                  <a:cubicBezTo>
                    <a:pt x="28129" y="16007"/>
                    <a:pt x="28862" y="14268"/>
                    <a:pt x="25571" y="13317"/>
                  </a:cubicBezTo>
                  <a:cubicBezTo>
                    <a:pt x="24990" y="13147"/>
                    <a:pt x="24469" y="13081"/>
                    <a:pt x="23990" y="13081"/>
                  </a:cubicBezTo>
                  <a:cubicBezTo>
                    <a:pt x="22373" y="13081"/>
                    <a:pt x="21228" y="13828"/>
                    <a:pt x="19845" y="13828"/>
                  </a:cubicBezTo>
                  <a:cubicBezTo>
                    <a:pt x="19221" y="13828"/>
                    <a:pt x="18547" y="13675"/>
                    <a:pt x="17759" y="13233"/>
                  </a:cubicBezTo>
                  <a:cubicBezTo>
                    <a:pt x="14708" y="11478"/>
                    <a:pt x="15838" y="2159"/>
                    <a:pt x="9527" y="448"/>
                  </a:cubicBezTo>
                  <a:cubicBezTo>
                    <a:pt x="8325" y="129"/>
                    <a:pt x="7235" y="0"/>
                    <a:pt x="6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480;p30">
              <a:extLst>
                <a:ext uri="{FF2B5EF4-FFF2-40B4-BE49-F238E27FC236}">
                  <a16:creationId xmlns:a16="http://schemas.microsoft.com/office/drawing/2014/main" id="{B8BF9D13-300C-4130-0E43-968855CFF8F4}"/>
                </a:ext>
              </a:extLst>
            </p:cNvPr>
            <p:cNvSpPr/>
            <p:nvPr/>
          </p:nvSpPr>
          <p:spPr>
            <a:xfrm>
              <a:off x="7148859" y="3294434"/>
              <a:ext cx="1024676" cy="375222"/>
            </a:xfrm>
            <a:custGeom>
              <a:avLst/>
              <a:gdLst/>
              <a:ahLst/>
              <a:cxnLst/>
              <a:rect l="l" t="t" r="r" b="b"/>
              <a:pathLst>
                <a:path w="52730" h="19309" extrusionOk="0">
                  <a:moveTo>
                    <a:pt x="47240" y="1"/>
                  </a:moveTo>
                  <a:cubicBezTo>
                    <a:pt x="46551" y="1"/>
                    <a:pt x="45860" y="98"/>
                    <a:pt x="45209" y="339"/>
                  </a:cubicBezTo>
                  <a:cubicBezTo>
                    <a:pt x="42061" y="1511"/>
                    <a:pt x="38642" y="9814"/>
                    <a:pt x="35928" y="9814"/>
                  </a:cubicBezTo>
                  <a:cubicBezTo>
                    <a:pt x="35832" y="9814"/>
                    <a:pt x="35737" y="9804"/>
                    <a:pt x="35642" y="9782"/>
                  </a:cubicBezTo>
                  <a:cubicBezTo>
                    <a:pt x="33738" y="9378"/>
                    <a:pt x="32630" y="8915"/>
                    <a:pt x="30984" y="8915"/>
                  </a:cubicBezTo>
                  <a:cubicBezTo>
                    <a:pt x="30247" y="8915"/>
                    <a:pt x="29402" y="9008"/>
                    <a:pt x="28329" y="9241"/>
                  </a:cubicBezTo>
                  <a:cubicBezTo>
                    <a:pt x="25443" y="9867"/>
                    <a:pt x="22991" y="12721"/>
                    <a:pt x="20779" y="12721"/>
                  </a:cubicBezTo>
                  <a:cubicBezTo>
                    <a:pt x="20334" y="12721"/>
                    <a:pt x="19898" y="12605"/>
                    <a:pt x="19471" y="12333"/>
                  </a:cubicBezTo>
                  <a:cubicBezTo>
                    <a:pt x="16964" y="10701"/>
                    <a:pt x="15543" y="3598"/>
                    <a:pt x="9654" y="2138"/>
                  </a:cubicBezTo>
                  <a:cubicBezTo>
                    <a:pt x="8912" y="1960"/>
                    <a:pt x="8205" y="1882"/>
                    <a:pt x="7535" y="1882"/>
                  </a:cubicBezTo>
                  <a:cubicBezTo>
                    <a:pt x="2848" y="1882"/>
                    <a:pt x="0" y="5688"/>
                    <a:pt x="0" y="5688"/>
                  </a:cubicBezTo>
                  <a:lnTo>
                    <a:pt x="0" y="19309"/>
                  </a:lnTo>
                  <a:lnTo>
                    <a:pt x="52730" y="19309"/>
                  </a:lnTo>
                  <a:lnTo>
                    <a:pt x="52730" y="1553"/>
                  </a:lnTo>
                  <a:cubicBezTo>
                    <a:pt x="52730" y="1553"/>
                    <a:pt x="50001" y="1"/>
                    <a:pt x="47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81;p30">
              <a:extLst>
                <a:ext uri="{FF2B5EF4-FFF2-40B4-BE49-F238E27FC236}">
                  <a16:creationId xmlns:a16="http://schemas.microsoft.com/office/drawing/2014/main" id="{1F3F5700-366A-7236-4ABB-7D43113E04FE}"/>
                </a:ext>
              </a:extLst>
            </p:cNvPr>
            <p:cNvSpPr/>
            <p:nvPr/>
          </p:nvSpPr>
          <p:spPr>
            <a:xfrm>
              <a:off x="7545090" y="3790647"/>
              <a:ext cx="64963" cy="64982"/>
            </a:xfrm>
            <a:custGeom>
              <a:avLst/>
              <a:gdLst/>
              <a:ahLst/>
              <a:cxnLst/>
              <a:rect l="l" t="t" r="r" b="b"/>
              <a:pathLst>
                <a:path w="3343" h="3344" extrusionOk="0">
                  <a:moveTo>
                    <a:pt x="1671" y="1"/>
                  </a:moveTo>
                  <a:cubicBezTo>
                    <a:pt x="752" y="1"/>
                    <a:pt x="0" y="753"/>
                    <a:pt x="0" y="1672"/>
                  </a:cubicBezTo>
                  <a:cubicBezTo>
                    <a:pt x="0" y="2591"/>
                    <a:pt x="752" y="3343"/>
                    <a:pt x="1671" y="3343"/>
                  </a:cubicBezTo>
                  <a:cubicBezTo>
                    <a:pt x="2591" y="3343"/>
                    <a:pt x="3343" y="2591"/>
                    <a:pt x="3343" y="1672"/>
                  </a:cubicBezTo>
                  <a:cubicBezTo>
                    <a:pt x="3343" y="753"/>
                    <a:pt x="2591"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482;p30">
              <a:extLst>
                <a:ext uri="{FF2B5EF4-FFF2-40B4-BE49-F238E27FC236}">
                  <a16:creationId xmlns:a16="http://schemas.microsoft.com/office/drawing/2014/main" id="{32E08C1B-6E25-B1D5-4BB8-E65FF92A1E67}"/>
                </a:ext>
              </a:extLst>
            </p:cNvPr>
            <p:cNvSpPr/>
            <p:nvPr/>
          </p:nvSpPr>
          <p:spPr>
            <a:xfrm>
              <a:off x="7545090" y="3939210"/>
              <a:ext cx="64963" cy="64186"/>
            </a:xfrm>
            <a:custGeom>
              <a:avLst/>
              <a:gdLst/>
              <a:ahLst/>
              <a:cxnLst/>
              <a:rect l="l" t="t" r="r" b="b"/>
              <a:pathLst>
                <a:path w="3343" h="3303" extrusionOk="0">
                  <a:moveTo>
                    <a:pt x="1671" y="0"/>
                  </a:moveTo>
                  <a:cubicBezTo>
                    <a:pt x="752" y="0"/>
                    <a:pt x="0" y="712"/>
                    <a:pt x="0" y="1632"/>
                  </a:cubicBezTo>
                  <a:cubicBezTo>
                    <a:pt x="0" y="2551"/>
                    <a:pt x="752" y="3303"/>
                    <a:pt x="1671" y="3303"/>
                  </a:cubicBezTo>
                  <a:cubicBezTo>
                    <a:pt x="2591" y="3303"/>
                    <a:pt x="3343" y="2551"/>
                    <a:pt x="3343" y="1632"/>
                  </a:cubicBezTo>
                  <a:cubicBezTo>
                    <a:pt x="3343" y="712"/>
                    <a:pt x="2591" y="0"/>
                    <a:pt x="16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83;p30">
              <a:extLst>
                <a:ext uri="{FF2B5EF4-FFF2-40B4-BE49-F238E27FC236}">
                  <a16:creationId xmlns:a16="http://schemas.microsoft.com/office/drawing/2014/main" id="{4B623A7B-6E4C-9BE3-0F57-78EDB7C29DF1}"/>
                </a:ext>
              </a:extLst>
            </p:cNvPr>
            <p:cNvSpPr/>
            <p:nvPr/>
          </p:nvSpPr>
          <p:spPr>
            <a:xfrm>
              <a:off x="7670975" y="3799548"/>
              <a:ext cx="410842" cy="47124"/>
            </a:xfrm>
            <a:custGeom>
              <a:avLst/>
              <a:gdLst/>
              <a:ahLst/>
              <a:cxnLst/>
              <a:rect l="l" t="t" r="r" b="b"/>
              <a:pathLst>
                <a:path w="21142" h="2425" extrusionOk="0">
                  <a:moveTo>
                    <a:pt x="0" y="1"/>
                  </a:moveTo>
                  <a:lnTo>
                    <a:pt x="0" y="2424"/>
                  </a:lnTo>
                  <a:lnTo>
                    <a:pt x="21142" y="2424"/>
                  </a:lnTo>
                  <a:lnTo>
                    <a:pt x="21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484;p30">
              <a:extLst>
                <a:ext uri="{FF2B5EF4-FFF2-40B4-BE49-F238E27FC236}">
                  <a16:creationId xmlns:a16="http://schemas.microsoft.com/office/drawing/2014/main" id="{7E392743-38A8-FA2C-ED5D-1415C139924C}"/>
                </a:ext>
              </a:extLst>
            </p:cNvPr>
            <p:cNvSpPr/>
            <p:nvPr/>
          </p:nvSpPr>
          <p:spPr>
            <a:xfrm>
              <a:off x="7670975" y="3948169"/>
              <a:ext cx="351553" cy="46269"/>
            </a:xfrm>
            <a:custGeom>
              <a:avLst/>
              <a:gdLst/>
              <a:ahLst/>
              <a:cxnLst/>
              <a:rect l="l" t="t" r="r" b="b"/>
              <a:pathLst>
                <a:path w="18091" h="2381" extrusionOk="0">
                  <a:moveTo>
                    <a:pt x="0" y="1"/>
                  </a:moveTo>
                  <a:lnTo>
                    <a:pt x="0" y="2381"/>
                  </a:lnTo>
                  <a:lnTo>
                    <a:pt x="18090" y="2381"/>
                  </a:lnTo>
                  <a:lnTo>
                    <a:pt x="180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485;p30">
              <a:extLst>
                <a:ext uri="{FF2B5EF4-FFF2-40B4-BE49-F238E27FC236}">
                  <a16:creationId xmlns:a16="http://schemas.microsoft.com/office/drawing/2014/main" id="{8BD3799A-9AB4-4BB7-54D3-AFA27DEADC96}"/>
                </a:ext>
              </a:extLst>
            </p:cNvPr>
            <p:cNvSpPr/>
            <p:nvPr/>
          </p:nvSpPr>
          <p:spPr>
            <a:xfrm>
              <a:off x="5204292" y="2046604"/>
              <a:ext cx="1131010" cy="1042534"/>
            </a:xfrm>
            <a:custGeom>
              <a:avLst/>
              <a:gdLst/>
              <a:ahLst/>
              <a:cxnLst/>
              <a:rect l="l" t="t" r="r" b="b"/>
              <a:pathLst>
                <a:path w="58202" h="53649" extrusionOk="0">
                  <a:moveTo>
                    <a:pt x="4095" y="0"/>
                  </a:moveTo>
                  <a:cubicBezTo>
                    <a:pt x="1839" y="0"/>
                    <a:pt x="0" y="1795"/>
                    <a:pt x="0" y="4095"/>
                  </a:cubicBezTo>
                  <a:lnTo>
                    <a:pt x="0" y="49554"/>
                  </a:lnTo>
                  <a:cubicBezTo>
                    <a:pt x="0" y="51810"/>
                    <a:pt x="1839" y="53649"/>
                    <a:pt x="4095" y="53649"/>
                  </a:cubicBezTo>
                  <a:lnTo>
                    <a:pt x="54107" y="53649"/>
                  </a:lnTo>
                  <a:cubicBezTo>
                    <a:pt x="56363" y="53649"/>
                    <a:pt x="58201" y="51810"/>
                    <a:pt x="58201" y="49554"/>
                  </a:cubicBezTo>
                  <a:lnTo>
                    <a:pt x="58201" y="4095"/>
                  </a:lnTo>
                  <a:cubicBezTo>
                    <a:pt x="58201" y="1795"/>
                    <a:pt x="56363" y="0"/>
                    <a:pt x="54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486;p30">
              <a:extLst>
                <a:ext uri="{FF2B5EF4-FFF2-40B4-BE49-F238E27FC236}">
                  <a16:creationId xmlns:a16="http://schemas.microsoft.com/office/drawing/2014/main" id="{273B3434-4271-42D2-E175-BBC1EB577B82}"/>
                </a:ext>
              </a:extLst>
            </p:cNvPr>
            <p:cNvSpPr/>
            <p:nvPr/>
          </p:nvSpPr>
          <p:spPr>
            <a:xfrm>
              <a:off x="5311463" y="2396509"/>
              <a:ext cx="117722" cy="329672"/>
            </a:xfrm>
            <a:custGeom>
              <a:avLst/>
              <a:gdLst/>
              <a:ahLst/>
              <a:cxnLst/>
              <a:rect l="l" t="t" r="r" b="b"/>
              <a:pathLst>
                <a:path w="6058" h="16965" extrusionOk="0">
                  <a:moveTo>
                    <a:pt x="1" y="1"/>
                  </a:moveTo>
                  <a:lnTo>
                    <a:pt x="1" y="16965"/>
                  </a:lnTo>
                  <a:lnTo>
                    <a:pt x="6057" y="16965"/>
                  </a:lnTo>
                  <a:lnTo>
                    <a:pt x="60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487;p30">
              <a:extLst>
                <a:ext uri="{FF2B5EF4-FFF2-40B4-BE49-F238E27FC236}">
                  <a16:creationId xmlns:a16="http://schemas.microsoft.com/office/drawing/2014/main" id="{0FA73651-954F-9131-E13B-B7DA5156EA90}"/>
                </a:ext>
              </a:extLst>
            </p:cNvPr>
            <p:cNvSpPr/>
            <p:nvPr/>
          </p:nvSpPr>
          <p:spPr>
            <a:xfrm>
              <a:off x="5510356" y="2246333"/>
              <a:ext cx="118558" cy="479847"/>
            </a:xfrm>
            <a:custGeom>
              <a:avLst/>
              <a:gdLst/>
              <a:ahLst/>
              <a:cxnLst/>
              <a:rect l="l" t="t" r="r" b="b"/>
              <a:pathLst>
                <a:path w="6101" h="24693" extrusionOk="0">
                  <a:moveTo>
                    <a:pt x="1" y="1"/>
                  </a:moveTo>
                  <a:lnTo>
                    <a:pt x="1" y="24693"/>
                  </a:lnTo>
                  <a:lnTo>
                    <a:pt x="6101" y="24693"/>
                  </a:lnTo>
                  <a:lnTo>
                    <a:pt x="6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488;p30">
              <a:extLst>
                <a:ext uri="{FF2B5EF4-FFF2-40B4-BE49-F238E27FC236}">
                  <a16:creationId xmlns:a16="http://schemas.microsoft.com/office/drawing/2014/main" id="{593E1CC2-6E68-15D9-E7FA-FA571723F837}"/>
                </a:ext>
              </a:extLst>
            </p:cNvPr>
            <p:cNvSpPr/>
            <p:nvPr/>
          </p:nvSpPr>
          <p:spPr>
            <a:xfrm>
              <a:off x="5710104" y="2353524"/>
              <a:ext cx="117780" cy="372657"/>
            </a:xfrm>
            <a:custGeom>
              <a:avLst/>
              <a:gdLst/>
              <a:ahLst/>
              <a:cxnLst/>
              <a:rect l="l" t="t" r="r" b="b"/>
              <a:pathLst>
                <a:path w="6061" h="19177" extrusionOk="0">
                  <a:moveTo>
                    <a:pt x="0" y="0"/>
                  </a:moveTo>
                  <a:lnTo>
                    <a:pt x="0" y="19177"/>
                  </a:lnTo>
                  <a:lnTo>
                    <a:pt x="6060" y="19177"/>
                  </a:lnTo>
                  <a:lnTo>
                    <a:pt x="6060" y="15918"/>
                  </a:lnTo>
                  <a:cubicBezTo>
                    <a:pt x="5810" y="15209"/>
                    <a:pt x="5599" y="14664"/>
                    <a:pt x="5599" y="14413"/>
                  </a:cubicBezTo>
                  <a:cubicBezTo>
                    <a:pt x="5599" y="14039"/>
                    <a:pt x="5810" y="13578"/>
                    <a:pt x="6060" y="13203"/>
                  </a:cubicBezTo>
                  <a:lnTo>
                    <a:pt x="6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489;p30">
              <a:extLst>
                <a:ext uri="{FF2B5EF4-FFF2-40B4-BE49-F238E27FC236}">
                  <a16:creationId xmlns:a16="http://schemas.microsoft.com/office/drawing/2014/main" id="{2D69B4EE-D33A-4129-EC40-F738CB15A1F7}"/>
                </a:ext>
              </a:extLst>
            </p:cNvPr>
            <p:cNvSpPr/>
            <p:nvPr/>
          </p:nvSpPr>
          <p:spPr>
            <a:xfrm>
              <a:off x="5909055" y="2246333"/>
              <a:ext cx="117722" cy="479847"/>
            </a:xfrm>
            <a:custGeom>
              <a:avLst/>
              <a:gdLst/>
              <a:ahLst/>
              <a:cxnLst/>
              <a:rect l="l" t="t" r="r" b="b"/>
              <a:pathLst>
                <a:path w="6058" h="24693" extrusionOk="0">
                  <a:moveTo>
                    <a:pt x="0" y="1"/>
                  </a:moveTo>
                  <a:lnTo>
                    <a:pt x="0" y="24151"/>
                  </a:lnTo>
                  <a:cubicBezTo>
                    <a:pt x="124" y="24358"/>
                    <a:pt x="208" y="24569"/>
                    <a:pt x="291" y="24693"/>
                  </a:cubicBezTo>
                  <a:lnTo>
                    <a:pt x="6057" y="24693"/>
                  </a:lnTo>
                  <a:lnTo>
                    <a:pt x="60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490;p30">
              <a:extLst>
                <a:ext uri="{FF2B5EF4-FFF2-40B4-BE49-F238E27FC236}">
                  <a16:creationId xmlns:a16="http://schemas.microsoft.com/office/drawing/2014/main" id="{224BFB81-BD8C-DDA3-E867-0F09F7B95D72}"/>
                </a:ext>
              </a:extLst>
            </p:cNvPr>
            <p:cNvSpPr/>
            <p:nvPr/>
          </p:nvSpPr>
          <p:spPr>
            <a:xfrm>
              <a:off x="6107949" y="2345401"/>
              <a:ext cx="117780" cy="380780"/>
            </a:xfrm>
            <a:custGeom>
              <a:avLst/>
              <a:gdLst/>
              <a:ahLst/>
              <a:cxnLst/>
              <a:rect l="l" t="t" r="r" b="b"/>
              <a:pathLst>
                <a:path w="6061" h="19595" extrusionOk="0">
                  <a:moveTo>
                    <a:pt x="0" y="0"/>
                  </a:moveTo>
                  <a:lnTo>
                    <a:pt x="0" y="19595"/>
                  </a:lnTo>
                  <a:lnTo>
                    <a:pt x="6061" y="19595"/>
                  </a:lnTo>
                  <a:lnTo>
                    <a:pt x="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491;p30">
              <a:extLst>
                <a:ext uri="{FF2B5EF4-FFF2-40B4-BE49-F238E27FC236}">
                  <a16:creationId xmlns:a16="http://schemas.microsoft.com/office/drawing/2014/main" id="{A15EF9F7-D7D6-2005-EC96-9776DF703432}"/>
                </a:ext>
              </a:extLst>
            </p:cNvPr>
            <p:cNvSpPr/>
            <p:nvPr/>
          </p:nvSpPr>
          <p:spPr>
            <a:xfrm>
              <a:off x="5498988" y="2826068"/>
              <a:ext cx="733227" cy="50350"/>
            </a:xfrm>
            <a:custGeom>
              <a:avLst/>
              <a:gdLst/>
              <a:ahLst/>
              <a:cxnLst/>
              <a:rect l="l" t="t" r="r" b="b"/>
              <a:pathLst>
                <a:path w="37732" h="2591" extrusionOk="0">
                  <a:moveTo>
                    <a:pt x="1" y="0"/>
                  </a:moveTo>
                  <a:lnTo>
                    <a:pt x="1" y="2591"/>
                  </a:lnTo>
                  <a:lnTo>
                    <a:pt x="37732" y="2591"/>
                  </a:lnTo>
                  <a:lnTo>
                    <a:pt x="377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492;p30">
              <a:extLst>
                <a:ext uri="{FF2B5EF4-FFF2-40B4-BE49-F238E27FC236}">
                  <a16:creationId xmlns:a16="http://schemas.microsoft.com/office/drawing/2014/main" id="{D0CA4ABC-7200-42C1-BAAF-0D8402A7A3F4}"/>
                </a:ext>
              </a:extLst>
            </p:cNvPr>
            <p:cNvSpPr/>
            <p:nvPr/>
          </p:nvSpPr>
          <p:spPr>
            <a:xfrm>
              <a:off x="5628895" y="2901545"/>
              <a:ext cx="603321" cy="51205"/>
            </a:xfrm>
            <a:custGeom>
              <a:avLst/>
              <a:gdLst/>
              <a:ahLst/>
              <a:cxnLst/>
              <a:rect l="l" t="t" r="r" b="b"/>
              <a:pathLst>
                <a:path w="31047" h="2635" extrusionOk="0">
                  <a:moveTo>
                    <a:pt x="1" y="1"/>
                  </a:moveTo>
                  <a:lnTo>
                    <a:pt x="1" y="2634"/>
                  </a:lnTo>
                  <a:lnTo>
                    <a:pt x="31047" y="2634"/>
                  </a:lnTo>
                  <a:lnTo>
                    <a:pt x="3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493;p30">
              <a:extLst>
                <a:ext uri="{FF2B5EF4-FFF2-40B4-BE49-F238E27FC236}">
                  <a16:creationId xmlns:a16="http://schemas.microsoft.com/office/drawing/2014/main" id="{C5A0EF81-87F8-C0D5-CFB1-20AB3E06C1BE}"/>
                </a:ext>
              </a:extLst>
            </p:cNvPr>
            <p:cNvSpPr/>
            <p:nvPr/>
          </p:nvSpPr>
          <p:spPr>
            <a:xfrm>
              <a:off x="5680081" y="1684477"/>
              <a:ext cx="340185" cy="344286"/>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494;p30">
              <a:extLst>
                <a:ext uri="{FF2B5EF4-FFF2-40B4-BE49-F238E27FC236}">
                  <a16:creationId xmlns:a16="http://schemas.microsoft.com/office/drawing/2014/main" id="{7900C8C8-2DDB-7420-AF95-04E668E31D10}"/>
                </a:ext>
              </a:extLst>
            </p:cNvPr>
            <p:cNvSpPr/>
            <p:nvPr/>
          </p:nvSpPr>
          <p:spPr>
            <a:xfrm>
              <a:off x="8290449" y="2521558"/>
              <a:ext cx="112067" cy="885869"/>
            </a:xfrm>
            <a:custGeom>
              <a:avLst/>
              <a:gdLst/>
              <a:ahLst/>
              <a:cxnLst/>
              <a:rect l="l" t="t" r="r" b="b"/>
              <a:pathLst>
                <a:path w="5767" h="45587" extrusionOk="0">
                  <a:moveTo>
                    <a:pt x="3009" y="0"/>
                  </a:moveTo>
                  <a:cubicBezTo>
                    <a:pt x="2591" y="0"/>
                    <a:pt x="2300" y="335"/>
                    <a:pt x="2300" y="752"/>
                  </a:cubicBezTo>
                  <a:cubicBezTo>
                    <a:pt x="2300" y="1130"/>
                    <a:pt x="2591" y="1464"/>
                    <a:pt x="3009" y="1464"/>
                  </a:cubicBezTo>
                  <a:cubicBezTo>
                    <a:pt x="3343" y="1464"/>
                    <a:pt x="3637" y="1254"/>
                    <a:pt x="3721" y="920"/>
                  </a:cubicBezTo>
                  <a:lnTo>
                    <a:pt x="5348" y="920"/>
                  </a:lnTo>
                  <a:lnTo>
                    <a:pt x="5348" y="44624"/>
                  </a:lnTo>
                  <a:lnTo>
                    <a:pt x="1421" y="44624"/>
                  </a:lnTo>
                  <a:cubicBezTo>
                    <a:pt x="1337" y="44333"/>
                    <a:pt x="1046" y="44082"/>
                    <a:pt x="712" y="44082"/>
                  </a:cubicBezTo>
                  <a:cubicBezTo>
                    <a:pt x="294" y="44082"/>
                    <a:pt x="0" y="44417"/>
                    <a:pt x="0" y="44834"/>
                  </a:cubicBezTo>
                  <a:cubicBezTo>
                    <a:pt x="0" y="45252"/>
                    <a:pt x="294" y="45587"/>
                    <a:pt x="712" y="45587"/>
                  </a:cubicBezTo>
                  <a:cubicBezTo>
                    <a:pt x="1046" y="45587"/>
                    <a:pt x="1337" y="45336"/>
                    <a:pt x="1421" y="45042"/>
                  </a:cubicBezTo>
                  <a:lnTo>
                    <a:pt x="5766" y="45042"/>
                  </a:lnTo>
                  <a:lnTo>
                    <a:pt x="5766" y="545"/>
                  </a:lnTo>
                  <a:lnTo>
                    <a:pt x="3721" y="545"/>
                  </a:lnTo>
                  <a:cubicBezTo>
                    <a:pt x="3637" y="211"/>
                    <a:pt x="3343" y="0"/>
                    <a:pt x="3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495;p30">
              <a:extLst>
                <a:ext uri="{FF2B5EF4-FFF2-40B4-BE49-F238E27FC236}">
                  <a16:creationId xmlns:a16="http://schemas.microsoft.com/office/drawing/2014/main" id="{F87A4085-2F46-BE5E-4E7B-107869C0BC78}"/>
                </a:ext>
              </a:extLst>
            </p:cNvPr>
            <p:cNvSpPr/>
            <p:nvPr/>
          </p:nvSpPr>
          <p:spPr>
            <a:xfrm>
              <a:off x="5680081" y="3102129"/>
              <a:ext cx="28410" cy="179420"/>
            </a:xfrm>
            <a:custGeom>
              <a:avLst/>
              <a:gdLst/>
              <a:ahLst/>
              <a:cxnLst/>
              <a:rect l="l" t="t" r="r" b="b"/>
              <a:pathLst>
                <a:path w="1462" h="9233" extrusionOk="0">
                  <a:moveTo>
                    <a:pt x="753" y="0"/>
                  </a:moveTo>
                  <a:cubicBezTo>
                    <a:pt x="335" y="0"/>
                    <a:pt x="1" y="335"/>
                    <a:pt x="1" y="753"/>
                  </a:cubicBezTo>
                  <a:cubicBezTo>
                    <a:pt x="1" y="1087"/>
                    <a:pt x="252" y="1337"/>
                    <a:pt x="542" y="1461"/>
                  </a:cubicBezTo>
                  <a:lnTo>
                    <a:pt x="542" y="7812"/>
                  </a:lnTo>
                  <a:cubicBezTo>
                    <a:pt x="252" y="7896"/>
                    <a:pt x="1" y="8146"/>
                    <a:pt x="1" y="8481"/>
                  </a:cubicBezTo>
                  <a:cubicBezTo>
                    <a:pt x="1" y="8898"/>
                    <a:pt x="335" y="9233"/>
                    <a:pt x="753" y="9233"/>
                  </a:cubicBezTo>
                  <a:cubicBezTo>
                    <a:pt x="1127" y="9233"/>
                    <a:pt x="1462" y="8898"/>
                    <a:pt x="1462" y="8481"/>
                  </a:cubicBezTo>
                  <a:cubicBezTo>
                    <a:pt x="1462" y="8146"/>
                    <a:pt x="1254" y="7896"/>
                    <a:pt x="920" y="7812"/>
                  </a:cubicBezTo>
                  <a:lnTo>
                    <a:pt x="920" y="1461"/>
                  </a:lnTo>
                  <a:cubicBezTo>
                    <a:pt x="1254" y="1337"/>
                    <a:pt x="1462" y="1087"/>
                    <a:pt x="1462" y="753"/>
                  </a:cubicBezTo>
                  <a:cubicBezTo>
                    <a:pt x="1462" y="335"/>
                    <a:pt x="1127" y="0"/>
                    <a:pt x="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96;p30">
              <a:extLst>
                <a:ext uri="{FF2B5EF4-FFF2-40B4-BE49-F238E27FC236}">
                  <a16:creationId xmlns:a16="http://schemas.microsoft.com/office/drawing/2014/main" id="{C3956A37-E718-70EC-8636-A2B26819A426}"/>
                </a:ext>
              </a:extLst>
            </p:cNvPr>
            <p:cNvSpPr/>
            <p:nvPr/>
          </p:nvSpPr>
          <p:spPr>
            <a:xfrm>
              <a:off x="6601616" y="2727000"/>
              <a:ext cx="204624" cy="659325"/>
            </a:xfrm>
            <a:custGeom>
              <a:avLst/>
              <a:gdLst/>
              <a:ahLst/>
              <a:cxnLst/>
              <a:rect l="l" t="t" r="r" b="b"/>
              <a:pathLst>
                <a:path w="10530" h="33929" extrusionOk="0">
                  <a:moveTo>
                    <a:pt x="10155" y="1"/>
                  </a:moveTo>
                  <a:cubicBezTo>
                    <a:pt x="10155" y="1"/>
                    <a:pt x="4930" y="335"/>
                    <a:pt x="2133" y="4848"/>
                  </a:cubicBezTo>
                  <a:cubicBezTo>
                    <a:pt x="84" y="8107"/>
                    <a:pt x="0" y="19054"/>
                    <a:pt x="545" y="24609"/>
                  </a:cubicBezTo>
                  <a:cubicBezTo>
                    <a:pt x="1086" y="30168"/>
                    <a:pt x="3219" y="33928"/>
                    <a:pt x="3219" y="33928"/>
                  </a:cubicBezTo>
                  <a:cubicBezTo>
                    <a:pt x="3219" y="33928"/>
                    <a:pt x="2133" y="25822"/>
                    <a:pt x="3760" y="19304"/>
                  </a:cubicBezTo>
                  <a:cubicBezTo>
                    <a:pt x="5348" y="12743"/>
                    <a:pt x="10529" y="5934"/>
                    <a:pt x="10529" y="5934"/>
                  </a:cubicBezTo>
                  <a:lnTo>
                    <a:pt x="10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97;p30">
              <a:extLst>
                <a:ext uri="{FF2B5EF4-FFF2-40B4-BE49-F238E27FC236}">
                  <a16:creationId xmlns:a16="http://schemas.microsoft.com/office/drawing/2014/main" id="{BEB7DCA6-993F-FC4A-C312-200844838838}"/>
                </a:ext>
              </a:extLst>
            </p:cNvPr>
            <p:cNvSpPr/>
            <p:nvPr/>
          </p:nvSpPr>
          <p:spPr>
            <a:xfrm>
              <a:off x="6731523" y="2892644"/>
              <a:ext cx="564339" cy="508296"/>
            </a:xfrm>
            <a:custGeom>
              <a:avLst/>
              <a:gdLst/>
              <a:ahLst/>
              <a:cxnLst/>
              <a:rect l="l" t="t" r="r" b="b"/>
              <a:pathLst>
                <a:path w="29041" h="26157" extrusionOk="0">
                  <a:moveTo>
                    <a:pt x="26240" y="1"/>
                  </a:moveTo>
                  <a:cubicBezTo>
                    <a:pt x="26239" y="1"/>
                    <a:pt x="19220" y="709"/>
                    <a:pt x="17509" y="1421"/>
                  </a:cubicBezTo>
                  <a:cubicBezTo>
                    <a:pt x="15754" y="2130"/>
                    <a:pt x="9777" y="5934"/>
                    <a:pt x="8149" y="8273"/>
                  </a:cubicBezTo>
                  <a:cubicBezTo>
                    <a:pt x="6518" y="10653"/>
                    <a:pt x="2591" y="21142"/>
                    <a:pt x="2300" y="22312"/>
                  </a:cubicBezTo>
                  <a:cubicBezTo>
                    <a:pt x="2006" y="23482"/>
                    <a:pt x="0" y="26156"/>
                    <a:pt x="0" y="26156"/>
                  </a:cubicBezTo>
                  <a:lnTo>
                    <a:pt x="11993" y="23355"/>
                  </a:lnTo>
                  <a:lnTo>
                    <a:pt x="11993" y="25779"/>
                  </a:lnTo>
                  <a:cubicBezTo>
                    <a:pt x="13832" y="25361"/>
                    <a:pt x="17759" y="22312"/>
                    <a:pt x="17759" y="22312"/>
                  </a:cubicBezTo>
                  <a:cubicBezTo>
                    <a:pt x="18595" y="23105"/>
                    <a:pt x="19220" y="26156"/>
                    <a:pt x="19220" y="26156"/>
                  </a:cubicBezTo>
                  <a:cubicBezTo>
                    <a:pt x="20139" y="25361"/>
                    <a:pt x="20641" y="22018"/>
                    <a:pt x="20641" y="22018"/>
                  </a:cubicBezTo>
                  <a:cubicBezTo>
                    <a:pt x="21102" y="23817"/>
                    <a:pt x="23900" y="25906"/>
                    <a:pt x="23900" y="25906"/>
                  </a:cubicBezTo>
                  <a:cubicBezTo>
                    <a:pt x="23692" y="24525"/>
                    <a:pt x="24234" y="19555"/>
                    <a:pt x="24234" y="19555"/>
                  </a:cubicBezTo>
                  <a:cubicBezTo>
                    <a:pt x="25738" y="21266"/>
                    <a:pt x="29041" y="22563"/>
                    <a:pt x="29041" y="22563"/>
                  </a:cubicBezTo>
                  <a:cubicBezTo>
                    <a:pt x="25989" y="19638"/>
                    <a:pt x="25280" y="11322"/>
                    <a:pt x="25905" y="7521"/>
                  </a:cubicBezTo>
                  <a:cubicBezTo>
                    <a:pt x="26574" y="3677"/>
                    <a:pt x="26240" y="1"/>
                    <a:pt x="26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98;p30">
              <a:extLst>
                <a:ext uri="{FF2B5EF4-FFF2-40B4-BE49-F238E27FC236}">
                  <a16:creationId xmlns:a16="http://schemas.microsoft.com/office/drawing/2014/main" id="{ED1D1990-3590-7777-3CDF-C8AAED7A83C6}"/>
                </a:ext>
              </a:extLst>
            </p:cNvPr>
            <p:cNvSpPr/>
            <p:nvPr/>
          </p:nvSpPr>
          <p:spPr>
            <a:xfrm>
              <a:off x="6731523" y="3039322"/>
              <a:ext cx="564339" cy="361619"/>
            </a:xfrm>
            <a:custGeom>
              <a:avLst/>
              <a:gdLst/>
              <a:ahLst/>
              <a:cxnLst/>
              <a:rect l="l" t="t" r="r" b="b"/>
              <a:pathLst>
                <a:path w="29041" h="18609" extrusionOk="0">
                  <a:moveTo>
                    <a:pt x="28806" y="14918"/>
                  </a:moveTo>
                  <a:cubicBezTo>
                    <a:pt x="28885" y="14955"/>
                    <a:pt x="28963" y="14988"/>
                    <a:pt x="29041" y="15015"/>
                  </a:cubicBezTo>
                  <a:cubicBezTo>
                    <a:pt x="29041" y="15015"/>
                    <a:pt x="28955" y="14982"/>
                    <a:pt x="28806" y="14918"/>
                  </a:cubicBezTo>
                  <a:close/>
                  <a:moveTo>
                    <a:pt x="17417" y="1"/>
                  </a:moveTo>
                  <a:cubicBezTo>
                    <a:pt x="17267" y="1"/>
                    <a:pt x="17164" y="17"/>
                    <a:pt x="17131" y="57"/>
                  </a:cubicBezTo>
                  <a:cubicBezTo>
                    <a:pt x="17007" y="224"/>
                    <a:pt x="10573" y="3189"/>
                    <a:pt x="5599" y="6030"/>
                  </a:cubicBezTo>
                  <a:cubicBezTo>
                    <a:pt x="4055" y="9750"/>
                    <a:pt x="2467" y="14012"/>
                    <a:pt x="2300" y="14764"/>
                  </a:cubicBezTo>
                  <a:cubicBezTo>
                    <a:pt x="2006" y="15934"/>
                    <a:pt x="0" y="18608"/>
                    <a:pt x="0" y="18608"/>
                  </a:cubicBezTo>
                  <a:lnTo>
                    <a:pt x="11993" y="15807"/>
                  </a:lnTo>
                  <a:lnTo>
                    <a:pt x="11993" y="18231"/>
                  </a:lnTo>
                  <a:cubicBezTo>
                    <a:pt x="13832" y="17813"/>
                    <a:pt x="17759" y="14764"/>
                    <a:pt x="17759" y="14764"/>
                  </a:cubicBezTo>
                  <a:cubicBezTo>
                    <a:pt x="18595" y="15557"/>
                    <a:pt x="19220" y="18608"/>
                    <a:pt x="19220" y="18608"/>
                  </a:cubicBezTo>
                  <a:cubicBezTo>
                    <a:pt x="20139" y="17813"/>
                    <a:pt x="20641" y="14470"/>
                    <a:pt x="20641" y="14470"/>
                  </a:cubicBezTo>
                  <a:cubicBezTo>
                    <a:pt x="21102" y="16269"/>
                    <a:pt x="23900" y="18358"/>
                    <a:pt x="23900" y="18358"/>
                  </a:cubicBezTo>
                  <a:cubicBezTo>
                    <a:pt x="23692" y="16977"/>
                    <a:pt x="24234" y="12007"/>
                    <a:pt x="24234" y="12007"/>
                  </a:cubicBezTo>
                  <a:cubicBezTo>
                    <a:pt x="25497" y="13443"/>
                    <a:pt x="28026" y="14588"/>
                    <a:pt x="28806" y="14918"/>
                  </a:cubicBezTo>
                  <a:lnTo>
                    <a:pt x="28806" y="14918"/>
                  </a:lnTo>
                  <a:cubicBezTo>
                    <a:pt x="26359" y="13761"/>
                    <a:pt x="23664" y="7977"/>
                    <a:pt x="22773" y="6157"/>
                  </a:cubicBezTo>
                  <a:cubicBezTo>
                    <a:pt x="21854" y="4275"/>
                    <a:pt x="20350" y="475"/>
                    <a:pt x="20350" y="475"/>
                  </a:cubicBezTo>
                  <a:cubicBezTo>
                    <a:pt x="20350" y="475"/>
                    <a:pt x="18217" y="1"/>
                    <a:pt x="17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99;p30">
              <a:extLst>
                <a:ext uri="{FF2B5EF4-FFF2-40B4-BE49-F238E27FC236}">
                  <a16:creationId xmlns:a16="http://schemas.microsoft.com/office/drawing/2014/main" id="{341A129C-F296-91D6-E20F-766F565AC9BD}"/>
                </a:ext>
              </a:extLst>
            </p:cNvPr>
            <p:cNvSpPr/>
            <p:nvPr/>
          </p:nvSpPr>
          <p:spPr>
            <a:xfrm>
              <a:off x="6763218" y="3199253"/>
              <a:ext cx="300426" cy="345257"/>
            </a:xfrm>
            <a:custGeom>
              <a:avLst/>
              <a:gdLst/>
              <a:ahLst/>
              <a:cxnLst/>
              <a:rect l="l" t="t" r="r" b="b"/>
              <a:pathLst>
                <a:path w="15460" h="17767" extrusionOk="0">
                  <a:moveTo>
                    <a:pt x="14559" y="0"/>
                  </a:moveTo>
                  <a:cubicBezTo>
                    <a:pt x="13059" y="0"/>
                    <a:pt x="8942" y="474"/>
                    <a:pt x="8942" y="474"/>
                  </a:cubicBezTo>
                  <a:lnTo>
                    <a:pt x="4052" y="3359"/>
                  </a:lnTo>
                  <a:lnTo>
                    <a:pt x="2464" y="7243"/>
                  </a:lnTo>
                  <a:cubicBezTo>
                    <a:pt x="2464" y="7243"/>
                    <a:pt x="709" y="12173"/>
                    <a:pt x="375" y="13176"/>
                  </a:cubicBezTo>
                  <a:cubicBezTo>
                    <a:pt x="0" y="14179"/>
                    <a:pt x="168" y="16479"/>
                    <a:pt x="1294" y="17271"/>
                  </a:cubicBezTo>
                  <a:cubicBezTo>
                    <a:pt x="1779" y="17644"/>
                    <a:pt x="2671" y="17767"/>
                    <a:pt x="3622" y="17767"/>
                  </a:cubicBezTo>
                  <a:cubicBezTo>
                    <a:pt x="4803" y="17767"/>
                    <a:pt x="6075" y="17577"/>
                    <a:pt x="6769" y="17438"/>
                  </a:cubicBezTo>
                  <a:cubicBezTo>
                    <a:pt x="8023" y="17187"/>
                    <a:pt x="13662" y="13387"/>
                    <a:pt x="13662" y="13387"/>
                  </a:cubicBezTo>
                  <a:cubicBezTo>
                    <a:pt x="13662" y="13387"/>
                    <a:pt x="14541" y="5739"/>
                    <a:pt x="14875" y="4318"/>
                  </a:cubicBezTo>
                  <a:cubicBezTo>
                    <a:pt x="15249" y="2898"/>
                    <a:pt x="15460" y="307"/>
                    <a:pt x="15082" y="56"/>
                  </a:cubicBezTo>
                  <a:cubicBezTo>
                    <a:pt x="15029" y="17"/>
                    <a:pt x="14840" y="0"/>
                    <a:pt x="14559"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500;p30">
              <a:extLst>
                <a:ext uri="{FF2B5EF4-FFF2-40B4-BE49-F238E27FC236}">
                  <a16:creationId xmlns:a16="http://schemas.microsoft.com/office/drawing/2014/main" id="{B825080E-D0F7-6E5A-E13A-1C5064E82241}"/>
                </a:ext>
              </a:extLst>
            </p:cNvPr>
            <p:cNvSpPr/>
            <p:nvPr/>
          </p:nvSpPr>
          <p:spPr>
            <a:xfrm>
              <a:off x="6639801" y="2740662"/>
              <a:ext cx="501786" cy="611444"/>
            </a:xfrm>
            <a:custGeom>
              <a:avLst/>
              <a:gdLst/>
              <a:ahLst/>
              <a:cxnLst/>
              <a:rect l="l" t="t" r="r" b="b"/>
              <a:pathLst>
                <a:path w="25822" h="31465" extrusionOk="0">
                  <a:moveTo>
                    <a:pt x="13686" y="1"/>
                  </a:moveTo>
                  <a:cubicBezTo>
                    <a:pt x="9119" y="1"/>
                    <a:pt x="4823" y="2860"/>
                    <a:pt x="1879" y="10202"/>
                  </a:cubicBezTo>
                  <a:cubicBezTo>
                    <a:pt x="1879" y="10202"/>
                    <a:pt x="1378" y="11873"/>
                    <a:pt x="1294" y="13210"/>
                  </a:cubicBezTo>
                  <a:cubicBezTo>
                    <a:pt x="1170" y="14507"/>
                    <a:pt x="1003" y="16011"/>
                    <a:pt x="585" y="17515"/>
                  </a:cubicBezTo>
                  <a:cubicBezTo>
                    <a:pt x="208" y="18769"/>
                    <a:pt x="1" y="21733"/>
                    <a:pt x="251" y="23615"/>
                  </a:cubicBezTo>
                  <a:cubicBezTo>
                    <a:pt x="502" y="25494"/>
                    <a:pt x="1672" y="28753"/>
                    <a:pt x="1755" y="29421"/>
                  </a:cubicBezTo>
                  <a:cubicBezTo>
                    <a:pt x="1795" y="30050"/>
                    <a:pt x="2090" y="30257"/>
                    <a:pt x="2591" y="30591"/>
                  </a:cubicBezTo>
                  <a:cubicBezTo>
                    <a:pt x="3011" y="30838"/>
                    <a:pt x="7156" y="31464"/>
                    <a:pt x="10455" y="31464"/>
                  </a:cubicBezTo>
                  <a:cubicBezTo>
                    <a:pt x="11093" y="31464"/>
                    <a:pt x="11699" y="31441"/>
                    <a:pt x="12241" y="31387"/>
                  </a:cubicBezTo>
                  <a:cubicBezTo>
                    <a:pt x="15627" y="31009"/>
                    <a:pt x="18508" y="28335"/>
                    <a:pt x="20223" y="26162"/>
                  </a:cubicBezTo>
                  <a:cubicBezTo>
                    <a:pt x="21978" y="23950"/>
                    <a:pt x="23566" y="17722"/>
                    <a:pt x="24191" y="14714"/>
                  </a:cubicBezTo>
                  <a:cubicBezTo>
                    <a:pt x="24819" y="11706"/>
                    <a:pt x="25822" y="4185"/>
                    <a:pt x="19304" y="1304"/>
                  </a:cubicBezTo>
                  <a:cubicBezTo>
                    <a:pt x="17435" y="471"/>
                    <a:pt x="15538" y="1"/>
                    <a:pt x="13686" y="1"/>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501;p30">
              <a:extLst>
                <a:ext uri="{FF2B5EF4-FFF2-40B4-BE49-F238E27FC236}">
                  <a16:creationId xmlns:a16="http://schemas.microsoft.com/office/drawing/2014/main" id="{B01252D5-4264-47F3-870C-1A29829E46F5}"/>
                </a:ext>
              </a:extLst>
            </p:cNvPr>
            <p:cNvSpPr/>
            <p:nvPr/>
          </p:nvSpPr>
          <p:spPr>
            <a:xfrm>
              <a:off x="6660905" y="2663125"/>
              <a:ext cx="586240" cy="701241"/>
            </a:xfrm>
            <a:custGeom>
              <a:avLst/>
              <a:gdLst/>
              <a:ahLst/>
              <a:cxnLst/>
              <a:rect l="l" t="t" r="r" b="b"/>
              <a:pathLst>
                <a:path w="30168" h="36086" extrusionOk="0">
                  <a:moveTo>
                    <a:pt x="15712" y="0"/>
                  </a:moveTo>
                  <a:cubicBezTo>
                    <a:pt x="11762" y="0"/>
                    <a:pt x="7544" y="1127"/>
                    <a:pt x="5600" y="4541"/>
                  </a:cubicBezTo>
                  <a:lnTo>
                    <a:pt x="836" y="10013"/>
                  </a:lnTo>
                  <a:lnTo>
                    <a:pt x="1" y="14526"/>
                  </a:lnTo>
                  <a:cubicBezTo>
                    <a:pt x="1" y="14526"/>
                    <a:pt x="3718" y="11227"/>
                    <a:pt x="6475" y="10224"/>
                  </a:cubicBezTo>
                  <a:cubicBezTo>
                    <a:pt x="6937" y="11517"/>
                    <a:pt x="7729" y="12854"/>
                    <a:pt x="8899" y="13984"/>
                  </a:cubicBezTo>
                  <a:cubicBezTo>
                    <a:pt x="11406" y="16408"/>
                    <a:pt x="15878" y="18203"/>
                    <a:pt x="19304" y="19205"/>
                  </a:cubicBezTo>
                  <a:cubicBezTo>
                    <a:pt x="19344" y="21295"/>
                    <a:pt x="19221" y="30570"/>
                    <a:pt x="15627" y="36085"/>
                  </a:cubicBezTo>
                  <a:cubicBezTo>
                    <a:pt x="15627" y="36085"/>
                    <a:pt x="22520" y="30821"/>
                    <a:pt x="23940" y="20084"/>
                  </a:cubicBezTo>
                  <a:cubicBezTo>
                    <a:pt x="26447" y="19707"/>
                    <a:pt x="30168" y="15823"/>
                    <a:pt x="29874" y="11812"/>
                  </a:cubicBezTo>
                  <a:cubicBezTo>
                    <a:pt x="29583" y="7506"/>
                    <a:pt x="26782" y="3328"/>
                    <a:pt x="23148" y="1450"/>
                  </a:cubicBezTo>
                  <a:cubicBezTo>
                    <a:pt x="21575" y="654"/>
                    <a:pt x="18722" y="0"/>
                    <a:pt x="1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502;p30">
              <a:extLst>
                <a:ext uri="{FF2B5EF4-FFF2-40B4-BE49-F238E27FC236}">
                  <a16:creationId xmlns:a16="http://schemas.microsoft.com/office/drawing/2014/main" id="{77334AFC-5296-8E4C-215A-884D4908E97F}"/>
                </a:ext>
              </a:extLst>
            </p:cNvPr>
            <p:cNvSpPr/>
            <p:nvPr/>
          </p:nvSpPr>
          <p:spPr>
            <a:xfrm>
              <a:off x="5763680" y="3156890"/>
              <a:ext cx="919973" cy="718614"/>
            </a:xfrm>
            <a:custGeom>
              <a:avLst/>
              <a:gdLst/>
              <a:ahLst/>
              <a:cxnLst/>
              <a:rect l="l" t="t" r="r" b="b"/>
              <a:pathLst>
                <a:path w="47342" h="36980" extrusionOk="0">
                  <a:moveTo>
                    <a:pt x="12597" y="1"/>
                  </a:moveTo>
                  <a:cubicBezTo>
                    <a:pt x="10627" y="1"/>
                    <a:pt x="2722" y="1186"/>
                    <a:pt x="1465" y="2113"/>
                  </a:cubicBezTo>
                  <a:cubicBezTo>
                    <a:pt x="1" y="3199"/>
                    <a:pt x="3510" y="34827"/>
                    <a:pt x="3888" y="35412"/>
                  </a:cubicBezTo>
                  <a:cubicBezTo>
                    <a:pt x="4263" y="36040"/>
                    <a:pt x="6395" y="36708"/>
                    <a:pt x="7398" y="36959"/>
                  </a:cubicBezTo>
                  <a:cubicBezTo>
                    <a:pt x="7466" y="36973"/>
                    <a:pt x="7642" y="36980"/>
                    <a:pt x="7910" y="36980"/>
                  </a:cubicBezTo>
                  <a:cubicBezTo>
                    <a:pt x="11589" y="36980"/>
                    <a:pt x="32674" y="35746"/>
                    <a:pt x="32674" y="35746"/>
                  </a:cubicBezTo>
                  <a:cubicBezTo>
                    <a:pt x="32674" y="35746"/>
                    <a:pt x="45126" y="27640"/>
                    <a:pt x="47342" y="17278"/>
                  </a:cubicBezTo>
                  <a:lnTo>
                    <a:pt x="46924" y="16192"/>
                  </a:lnTo>
                  <a:cubicBezTo>
                    <a:pt x="46924" y="16192"/>
                    <a:pt x="41449" y="17445"/>
                    <a:pt x="38106" y="17990"/>
                  </a:cubicBezTo>
                  <a:cubicBezTo>
                    <a:pt x="34764" y="18491"/>
                    <a:pt x="14792" y="22292"/>
                    <a:pt x="14792" y="22292"/>
                  </a:cubicBezTo>
                  <a:cubicBezTo>
                    <a:pt x="14792" y="22292"/>
                    <a:pt x="13247" y="441"/>
                    <a:pt x="13037" y="64"/>
                  </a:cubicBezTo>
                  <a:cubicBezTo>
                    <a:pt x="13008" y="21"/>
                    <a:pt x="12852" y="1"/>
                    <a:pt x="125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03;p30">
              <a:extLst>
                <a:ext uri="{FF2B5EF4-FFF2-40B4-BE49-F238E27FC236}">
                  <a16:creationId xmlns:a16="http://schemas.microsoft.com/office/drawing/2014/main" id="{F7532928-42F5-731F-024C-95823DA3A941}"/>
                </a:ext>
              </a:extLst>
            </p:cNvPr>
            <p:cNvSpPr/>
            <p:nvPr/>
          </p:nvSpPr>
          <p:spPr>
            <a:xfrm>
              <a:off x="5792129" y="3156890"/>
              <a:ext cx="224892" cy="52526"/>
            </a:xfrm>
            <a:custGeom>
              <a:avLst/>
              <a:gdLst/>
              <a:ahLst/>
              <a:cxnLst/>
              <a:rect l="l" t="t" r="r" b="b"/>
              <a:pathLst>
                <a:path w="11573" h="2703" extrusionOk="0">
                  <a:moveTo>
                    <a:pt x="11133" y="1"/>
                  </a:moveTo>
                  <a:cubicBezTo>
                    <a:pt x="9163" y="1"/>
                    <a:pt x="1258" y="1186"/>
                    <a:pt x="1" y="2113"/>
                  </a:cubicBezTo>
                  <a:cubicBezTo>
                    <a:pt x="1" y="2113"/>
                    <a:pt x="877" y="2614"/>
                    <a:pt x="2257" y="2698"/>
                  </a:cubicBezTo>
                  <a:cubicBezTo>
                    <a:pt x="2295" y="2701"/>
                    <a:pt x="2338" y="2703"/>
                    <a:pt x="2385" y="2703"/>
                  </a:cubicBezTo>
                  <a:cubicBezTo>
                    <a:pt x="4057" y="2703"/>
                    <a:pt x="11410" y="633"/>
                    <a:pt x="11573" y="64"/>
                  </a:cubicBezTo>
                  <a:cubicBezTo>
                    <a:pt x="11544" y="21"/>
                    <a:pt x="11388" y="1"/>
                    <a:pt x="1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04;p30">
              <a:extLst>
                <a:ext uri="{FF2B5EF4-FFF2-40B4-BE49-F238E27FC236}">
                  <a16:creationId xmlns:a16="http://schemas.microsoft.com/office/drawing/2014/main" id="{7091F4E0-A8FF-6F97-63B1-9DBF9E6B9415}"/>
                </a:ext>
              </a:extLst>
            </p:cNvPr>
            <p:cNvSpPr/>
            <p:nvPr/>
          </p:nvSpPr>
          <p:spPr>
            <a:xfrm>
              <a:off x="5815643" y="2597093"/>
              <a:ext cx="198989" cy="574036"/>
            </a:xfrm>
            <a:custGeom>
              <a:avLst/>
              <a:gdLst/>
              <a:ahLst/>
              <a:cxnLst/>
              <a:rect l="l" t="t" r="r" b="b"/>
              <a:pathLst>
                <a:path w="10240" h="29540" extrusionOk="0">
                  <a:moveTo>
                    <a:pt x="1254" y="1"/>
                  </a:moveTo>
                  <a:cubicBezTo>
                    <a:pt x="963" y="41"/>
                    <a:pt x="168" y="1171"/>
                    <a:pt x="168" y="1879"/>
                  </a:cubicBezTo>
                  <a:cubicBezTo>
                    <a:pt x="168" y="2591"/>
                    <a:pt x="2090" y="6937"/>
                    <a:pt x="2090" y="7060"/>
                  </a:cubicBezTo>
                  <a:cubicBezTo>
                    <a:pt x="2133" y="7227"/>
                    <a:pt x="3093" y="12576"/>
                    <a:pt x="3093" y="12576"/>
                  </a:cubicBezTo>
                  <a:lnTo>
                    <a:pt x="1" y="18007"/>
                  </a:lnTo>
                  <a:cubicBezTo>
                    <a:pt x="1" y="18007"/>
                    <a:pt x="586" y="22647"/>
                    <a:pt x="920" y="23399"/>
                  </a:cubicBezTo>
                  <a:cubicBezTo>
                    <a:pt x="1214" y="24108"/>
                    <a:pt x="4557" y="26865"/>
                    <a:pt x="4557" y="26865"/>
                  </a:cubicBezTo>
                  <a:lnTo>
                    <a:pt x="4222" y="29539"/>
                  </a:lnTo>
                  <a:lnTo>
                    <a:pt x="10239" y="27410"/>
                  </a:lnTo>
                  <a:cubicBezTo>
                    <a:pt x="10239" y="27410"/>
                    <a:pt x="9821" y="22647"/>
                    <a:pt x="9654" y="21728"/>
                  </a:cubicBezTo>
                  <a:cubicBezTo>
                    <a:pt x="9527" y="20808"/>
                    <a:pt x="8150" y="15544"/>
                    <a:pt x="7939" y="14875"/>
                  </a:cubicBezTo>
                  <a:cubicBezTo>
                    <a:pt x="7772" y="14247"/>
                    <a:pt x="5476" y="7395"/>
                    <a:pt x="5309" y="7060"/>
                  </a:cubicBezTo>
                  <a:cubicBezTo>
                    <a:pt x="5182" y="6726"/>
                    <a:pt x="1505" y="1"/>
                    <a:pt x="1254" y="1"/>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05;p30">
              <a:extLst>
                <a:ext uri="{FF2B5EF4-FFF2-40B4-BE49-F238E27FC236}">
                  <a16:creationId xmlns:a16="http://schemas.microsoft.com/office/drawing/2014/main" id="{4A16C415-F595-4EAC-A273-7402BBB762C4}"/>
                </a:ext>
              </a:extLst>
            </p:cNvPr>
            <p:cNvSpPr/>
            <p:nvPr/>
          </p:nvSpPr>
          <p:spPr>
            <a:xfrm>
              <a:off x="5847337" y="2880441"/>
              <a:ext cx="6529" cy="8123"/>
            </a:xfrm>
            <a:custGeom>
              <a:avLst/>
              <a:gdLst/>
              <a:ahLst/>
              <a:cxnLst/>
              <a:rect l="l" t="t" r="r" b="b"/>
              <a:pathLst>
                <a:path w="336" h="418" extrusionOk="0">
                  <a:moveTo>
                    <a:pt x="335" y="0"/>
                  </a:moveTo>
                  <a:lnTo>
                    <a:pt x="335" y="0"/>
                  </a:lnTo>
                  <a:cubicBezTo>
                    <a:pt x="208" y="44"/>
                    <a:pt x="85" y="84"/>
                    <a:pt x="1" y="84"/>
                  </a:cubicBezTo>
                  <a:cubicBezTo>
                    <a:pt x="1" y="167"/>
                    <a:pt x="41" y="294"/>
                    <a:pt x="85" y="418"/>
                  </a:cubicBezTo>
                  <a:lnTo>
                    <a:pt x="335" y="0"/>
                  </a:lnTo>
                  <a:close/>
                </a:path>
              </a:pathLst>
            </a:custGeom>
            <a:solidFill>
              <a:srgbClr val="FFC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506;p30">
              <a:extLst>
                <a:ext uri="{FF2B5EF4-FFF2-40B4-BE49-F238E27FC236}">
                  <a16:creationId xmlns:a16="http://schemas.microsoft.com/office/drawing/2014/main" id="{DE44C3EE-5E0B-955E-9039-A199F50EF794}"/>
                </a:ext>
              </a:extLst>
            </p:cNvPr>
            <p:cNvSpPr/>
            <p:nvPr/>
          </p:nvSpPr>
          <p:spPr>
            <a:xfrm>
              <a:off x="5848970" y="2873153"/>
              <a:ext cx="88496" cy="80373"/>
            </a:xfrm>
            <a:custGeom>
              <a:avLst/>
              <a:gdLst/>
              <a:ahLst/>
              <a:cxnLst/>
              <a:rect l="l" t="t" r="r" b="b"/>
              <a:pathLst>
                <a:path w="4554" h="4136" extrusionOk="0">
                  <a:moveTo>
                    <a:pt x="1923" y="1"/>
                  </a:moveTo>
                  <a:cubicBezTo>
                    <a:pt x="1712" y="1"/>
                    <a:pt x="1505" y="84"/>
                    <a:pt x="1127" y="124"/>
                  </a:cubicBezTo>
                  <a:cubicBezTo>
                    <a:pt x="920" y="168"/>
                    <a:pt x="709" y="208"/>
                    <a:pt x="502" y="208"/>
                  </a:cubicBezTo>
                  <a:cubicBezTo>
                    <a:pt x="418" y="292"/>
                    <a:pt x="335" y="335"/>
                    <a:pt x="251" y="375"/>
                  </a:cubicBezTo>
                  <a:lnTo>
                    <a:pt x="1" y="793"/>
                  </a:lnTo>
                  <a:cubicBezTo>
                    <a:pt x="1" y="793"/>
                    <a:pt x="41" y="836"/>
                    <a:pt x="41" y="877"/>
                  </a:cubicBezTo>
                  <a:lnTo>
                    <a:pt x="84" y="877"/>
                  </a:lnTo>
                  <a:cubicBezTo>
                    <a:pt x="124" y="836"/>
                    <a:pt x="208" y="836"/>
                    <a:pt x="251" y="836"/>
                  </a:cubicBezTo>
                  <a:cubicBezTo>
                    <a:pt x="1127" y="836"/>
                    <a:pt x="1712" y="2006"/>
                    <a:pt x="1712" y="2381"/>
                  </a:cubicBezTo>
                  <a:cubicBezTo>
                    <a:pt x="1755" y="2548"/>
                    <a:pt x="1755" y="2966"/>
                    <a:pt x="1712" y="3511"/>
                  </a:cubicBezTo>
                  <a:cubicBezTo>
                    <a:pt x="2340" y="3845"/>
                    <a:pt x="3092" y="4052"/>
                    <a:pt x="3594" y="4136"/>
                  </a:cubicBezTo>
                  <a:lnTo>
                    <a:pt x="3761" y="4136"/>
                  </a:lnTo>
                  <a:cubicBezTo>
                    <a:pt x="4386" y="4136"/>
                    <a:pt x="4346" y="3594"/>
                    <a:pt x="4470" y="3049"/>
                  </a:cubicBezTo>
                  <a:cubicBezTo>
                    <a:pt x="4553" y="2464"/>
                    <a:pt x="3928" y="1879"/>
                    <a:pt x="3634" y="1254"/>
                  </a:cubicBezTo>
                  <a:cubicBezTo>
                    <a:pt x="3383" y="626"/>
                    <a:pt x="2882" y="459"/>
                    <a:pt x="2380" y="168"/>
                  </a:cubicBezTo>
                  <a:cubicBezTo>
                    <a:pt x="2173" y="41"/>
                    <a:pt x="2046" y="1"/>
                    <a:pt x="1923"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507;p30">
              <a:extLst>
                <a:ext uri="{FF2B5EF4-FFF2-40B4-BE49-F238E27FC236}">
                  <a16:creationId xmlns:a16="http://schemas.microsoft.com/office/drawing/2014/main" id="{EF471F69-64A1-B23F-C1BA-46306C0718F7}"/>
                </a:ext>
              </a:extLst>
            </p:cNvPr>
            <p:cNvSpPr/>
            <p:nvPr/>
          </p:nvSpPr>
          <p:spPr>
            <a:xfrm>
              <a:off x="5820520" y="2890177"/>
              <a:ext cx="100699" cy="194889"/>
            </a:xfrm>
            <a:custGeom>
              <a:avLst/>
              <a:gdLst/>
              <a:ahLst/>
              <a:cxnLst/>
              <a:rect l="l" t="t" r="r" b="b"/>
              <a:pathLst>
                <a:path w="5182" h="10029" extrusionOk="0">
                  <a:moveTo>
                    <a:pt x="1421" y="1"/>
                  </a:moveTo>
                  <a:lnTo>
                    <a:pt x="418" y="1755"/>
                  </a:lnTo>
                  <a:cubicBezTo>
                    <a:pt x="585" y="2508"/>
                    <a:pt x="880" y="3972"/>
                    <a:pt x="669" y="4346"/>
                  </a:cubicBezTo>
                  <a:cubicBezTo>
                    <a:pt x="502" y="4597"/>
                    <a:pt x="251" y="4764"/>
                    <a:pt x="0" y="4847"/>
                  </a:cubicBezTo>
                  <a:cubicBezTo>
                    <a:pt x="211" y="6101"/>
                    <a:pt x="462" y="7605"/>
                    <a:pt x="629" y="8190"/>
                  </a:cubicBezTo>
                  <a:cubicBezTo>
                    <a:pt x="712" y="8150"/>
                    <a:pt x="836" y="8106"/>
                    <a:pt x="963" y="8066"/>
                  </a:cubicBezTo>
                  <a:cubicBezTo>
                    <a:pt x="1381" y="7899"/>
                    <a:pt x="1799" y="7565"/>
                    <a:pt x="2173" y="7104"/>
                  </a:cubicBezTo>
                  <a:cubicBezTo>
                    <a:pt x="2424" y="7899"/>
                    <a:pt x="3092" y="9320"/>
                    <a:pt x="4179" y="9945"/>
                  </a:cubicBezTo>
                  <a:cubicBezTo>
                    <a:pt x="4306" y="10028"/>
                    <a:pt x="4389" y="10028"/>
                    <a:pt x="4473" y="10028"/>
                  </a:cubicBezTo>
                  <a:cubicBezTo>
                    <a:pt x="5181" y="10028"/>
                    <a:pt x="3510" y="6936"/>
                    <a:pt x="2885" y="5767"/>
                  </a:cubicBezTo>
                  <a:cubicBezTo>
                    <a:pt x="2969" y="5516"/>
                    <a:pt x="3009" y="5265"/>
                    <a:pt x="3052" y="5058"/>
                  </a:cubicBezTo>
                  <a:cubicBezTo>
                    <a:pt x="3092" y="4389"/>
                    <a:pt x="3136" y="3387"/>
                    <a:pt x="3176" y="2635"/>
                  </a:cubicBezTo>
                  <a:cubicBezTo>
                    <a:pt x="2842" y="2467"/>
                    <a:pt x="2551" y="2257"/>
                    <a:pt x="2384" y="2006"/>
                  </a:cubicBezTo>
                  <a:cubicBezTo>
                    <a:pt x="2090" y="1632"/>
                    <a:pt x="1715" y="629"/>
                    <a:pt x="1505"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508;p30">
              <a:extLst>
                <a:ext uri="{FF2B5EF4-FFF2-40B4-BE49-F238E27FC236}">
                  <a16:creationId xmlns:a16="http://schemas.microsoft.com/office/drawing/2014/main" id="{489A6E55-3D23-56EA-2135-A62FCF3D5144}"/>
                </a:ext>
              </a:extLst>
            </p:cNvPr>
            <p:cNvSpPr/>
            <p:nvPr/>
          </p:nvSpPr>
          <p:spPr>
            <a:xfrm>
              <a:off x="5849747" y="2889399"/>
              <a:ext cx="33346" cy="51982"/>
            </a:xfrm>
            <a:custGeom>
              <a:avLst/>
              <a:gdLst/>
              <a:ahLst/>
              <a:cxnLst/>
              <a:rect l="l" t="t" r="r" b="b"/>
              <a:pathLst>
                <a:path w="1716" h="2675" extrusionOk="0">
                  <a:moveTo>
                    <a:pt x="211" y="0"/>
                  </a:moveTo>
                  <a:cubicBezTo>
                    <a:pt x="168" y="0"/>
                    <a:pt x="84" y="0"/>
                    <a:pt x="44" y="41"/>
                  </a:cubicBezTo>
                  <a:lnTo>
                    <a:pt x="1" y="41"/>
                  </a:lnTo>
                  <a:cubicBezTo>
                    <a:pt x="211" y="669"/>
                    <a:pt x="586" y="1672"/>
                    <a:pt x="880" y="2046"/>
                  </a:cubicBezTo>
                  <a:cubicBezTo>
                    <a:pt x="1047" y="2297"/>
                    <a:pt x="1338" y="2507"/>
                    <a:pt x="1672" y="2675"/>
                  </a:cubicBezTo>
                  <a:cubicBezTo>
                    <a:pt x="1715" y="2130"/>
                    <a:pt x="1715" y="1712"/>
                    <a:pt x="1672" y="1545"/>
                  </a:cubicBezTo>
                  <a:cubicBezTo>
                    <a:pt x="1672" y="1170"/>
                    <a:pt x="1087" y="0"/>
                    <a:pt x="211" y="0"/>
                  </a:cubicBezTo>
                  <a:close/>
                </a:path>
              </a:pathLst>
            </a:custGeom>
            <a:solidFill>
              <a:srgbClr val="FF5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509;p30">
              <a:extLst>
                <a:ext uri="{FF2B5EF4-FFF2-40B4-BE49-F238E27FC236}">
                  <a16:creationId xmlns:a16="http://schemas.microsoft.com/office/drawing/2014/main" id="{17A2E4AC-6846-528A-0C51-D7CB2AB0E603}"/>
                </a:ext>
              </a:extLst>
            </p:cNvPr>
            <p:cNvSpPr/>
            <p:nvPr/>
          </p:nvSpPr>
          <p:spPr>
            <a:xfrm>
              <a:off x="5856238" y="3129742"/>
              <a:ext cx="160785" cy="77108"/>
            </a:xfrm>
            <a:custGeom>
              <a:avLst/>
              <a:gdLst/>
              <a:ahLst/>
              <a:cxnLst/>
              <a:rect l="l" t="t" r="r" b="b"/>
              <a:pathLst>
                <a:path w="8274" h="3968" extrusionOk="0">
                  <a:moveTo>
                    <a:pt x="8150" y="0"/>
                  </a:moveTo>
                  <a:cubicBezTo>
                    <a:pt x="6853" y="458"/>
                    <a:pt x="1" y="876"/>
                    <a:pt x="1" y="876"/>
                  </a:cubicBezTo>
                  <a:lnTo>
                    <a:pt x="84" y="2464"/>
                  </a:lnTo>
                  <a:lnTo>
                    <a:pt x="211" y="3968"/>
                  </a:lnTo>
                  <a:cubicBezTo>
                    <a:pt x="2759" y="3510"/>
                    <a:pt x="7940" y="2006"/>
                    <a:pt x="8274" y="1504"/>
                  </a:cubicBezTo>
                  <a:lnTo>
                    <a:pt x="8274" y="1461"/>
                  </a:lnTo>
                  <a:lnTo>
                    <a:pt x="81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510;p30">
              <a:extLst>
                <a:ext uri="{FF2B5EF4-FFF2-40B4-BE49-F238E27FC236}">
                  <a16:creationId xmlns:a16="http://schemas.microsoft.com/office/drawing/2014/main" id="{8CA36303-0878-DA06-7ECF-317BA0A601F2}"/>
                </a:ext>
              </a:extLst>
            </p:cNvPr>
            <p:cNvSpPr/>
            <p:nvPr/>
          </p:nvSpPr>
          <p:spPr>
            <a:xfrm>
              <a:off x="5727963" y="2919403"/>
              <a:ext cx="67431" cy="119452"/>
            </a:xfrm>
            <a:custGeom>
              <a:avLst/>
              <a:gdLst/>
              <a:ahLst/>
              <a:cxnLst/>
              <a:rect l="l" t="t" r="r" b="b"/>
              <a:pathLst>
                <a:path w="3470" h="6147" extrusionOk="0">
                  <a:moveTo>
                    <a:pt x="1003" y="1"/>
                  </a:moveTo>
                  <a:cubicBezTo>
                    <a:pt x="1003" y="1"/>
                    <a:pt x="44" y="1923"/>
                    <a:pt x="44" y="2341"/>
                  </a:cubicBezTo>
                  <a:cubicBezTo>
                    <a:pt x="0" y="2758"/>
                    <a:pt x="1214" y="4891"/>
                    <a:pt x="1504" y="5182"/>
                  </a:cubicBezTo>
                  <a:cubicBezTo>
                    <a:pt x="1790" y="5506"/>
                    <a:pt x="2586" y="6146"/>
                    <a:pt x="2898" y="6146"/>
                  </a:cubicBezTo>
                  <a:cubicBezTo>
                    <a:pt x="2908" y="6146"/>
                    <a:pt x="2917" y="6146"/>
                    <a:pt x="2925" y="6144"/>
                  </a:cubicBezTo>
                  <a:cubicBezTo>
                    <a:pt x="3219" y="6061"/>
                    <a:pt x="3470" y="5182"/>
                    <a:pt x="3303" y="4680"/>
                  </a:cubicBezTo>
                  <a:cubicBezTo>
                    <a:pt x="3092" y="4179"/>
                    <a:pt x="1003" y="1"/>
                    <a:pt x="1003" y="1"/>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511;p30">
              <a:extLst>
                <a:ext uri="{FF2B5EF4-FFF2-40B4-BE49-F238E27FC236}">
                  <a16:creationId xmlns:a16="http://schemas.microsoft.com/office/drawing/2014/main" id="{8AA61F0B-1996-9399-B2D9-ACF0EE606030}"/>
                </a:ext>
              </a:extLst>
            </p:cNvPr>
            <p:cNvSpPr/>
            <p:nvPr/>
          </p:nvSpPr>
          <p:spPr>
            <a:xfrm>
              <a:off x="5738553" y="2931626"/>
              <a:ext cx="54372" cy="95822"/>
            </a:xfrm>
            <a:custGeom>
              <a:avLst/>
              <a:gdLst/>
              <a:ahLst/>
              <a:cxnLst/>
              <a:rect l="l" t="t" r="r" b="b"/>
              <a:pathLst>
                <a:path w="2798" h="4931" extrusionOk="0">
                  <a:moveTo>
                    <a:pt x="167" y="0"/>
                  </a:moveTo>
                  <a:cubicBezTo>
                    <a:pt x="124" y="84"/>
                    <a:pt x="40" y="207"/>
                    <a:pt x="0" y="334"/>
                  </a:cubicBezTo>
                  <a:cubicBezTo>
                    <a:pt x="251" y="1210"/>
                    <a:pt x="669" y="2714"/>
                    <a:pt x="836" y="2965"/>
                  </a:cubicBezTo>
                  <a:cubicBezTo>
                    <a:pt x="1043" y="3299"/>
                    <a:pt x="2256" y="4596"/>
                    <a:pt x="2714" y="4930"/>
                  </a:cubicBezTo>
                  <a:cubicBezTo>
                    <a:pt x="2798" y="4763"/>
                    <a:pt x="2798" y="4513"/>
                    <a:pt x="2798" y="4345"/>
                  </a:cubicBezTo>
                  <a:cubicBezTo>
                    <a:pt x="2173" y="3844"/>
                    <a:pt x="1337" y="3008"/>
                    <a:pt x="1170" y="2758"/>
                  </a:cubicBezTo>
                  <a:cubicBezTo>
                    <a:pt x="959" y="2507"/>
                    <a:pt x="418" y="959"/>
                    <a:pt x="167"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512;p30">
              <a:extLst>
                <a:ext uri="{FF2B5EF4-FFF2-40B4-BE49-F238E27FC236}">
                  <a16:creationId xmlns:a16="http://schemas.microsoft.com/office/drawing/2014/main" id="{0486C4BD-5055-E27B-C18F-9B9895F2AB9F}"/>
                </a:ext>
              </a:extLst>
            </p:cNvPr>
            <p:cNvSpPr/>
            <p:nvPr/>
          </p:nvSpPr>
          <p:spPr>
            <a:xfrm>
              <a:off x="5737698" y="2865827"/>
              <a:ext cx="82841" cy="157520"/>
            </a:xfrm>
            <a:custGeom>
              <a:avLst/>
              <a:gdLst/>
              <a:ahLst/>
              <a:cxnLst/>
              <a:rect l="l" t="t" r="r" b="b"/>
              <a:pathLst>
                <a:path w="4263" h="8106" extrusionOk="0">
                  <a:moveTo>
                    <a:pt x="1966" y="0"/>
                  </a:moveTo>
                  <a:cubicBezTo>
                    <a:pt x="1966" y="0"/>
                    <a:pt x="128" y="2173"/>
                    <a:pt x="84" y="2634"/>
                  </a:cubicBezTo>
                  <a:cubicBezTo>
                    <a:pt x="1" y="3052"/>
                    <a:pt x="963" y="5810"/>
                    <a:pt x="1214" y="6144"/>
                  </a:cubicBezTo>
                  <a:cubicBezTo>
                    <a:pt x="1465" y="6518"/>
                    <a:pt x="3093" y="8066"/>
                    <a:pt x="3427" y="8106"/>
                  </a:cubicBezTo>
                  <a:cubicBezTo>
                    <a:pt x="3805" y="8106"/>
                    <a:pt x="4262" y="7270"/>
                    <a:pt x="4139" y="6562"/>
                  </a:cubicBezTo>
                  <a:cubicBezTo>
                    <a:pt x="4055" y="5810"/>
                    <a:pt x="3260" y="4556"/>
                    <a:pt x="3260" y="4556"/>
                  </a:cubicBezTo>
                  <a:lnTo>
                    <a:pt x="1966" y="0"/>
                  </a:ln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513;p30">
              <a:extLst>
                <a:ext uri="{FF2B5EF4-FFF2-40B4-BE49-F238E27FC236}">
                  <a16:creationId xmlns:a16="http://schemas.microsoft.com/office/drawing/2014/main" id="{A52ED8A1-3745-622D-4945-737E036D92E0}"/>
                </a:ext>
              </a:extLst>
            </p:cNvPr>
            <p:cNvSpPr/>
            <p:nvPr/>
          </p:nvSpPr>
          <p:spPr>
            <a:xfrm>
              <a:off x="5761290" y="2874786"/>
              <a:ext cx="57617" cy="128293"/>
            </a:xfrm>
            <a:custGeom>
              <a:avLst/>
              <a:gdLst/>
              <a:ahLst/>
              <a:cxnLst/>
              <a:rect l="l" t="t" r="r" b="b"/>
              <a:pathLst>
                <a:path w="2965" h="6602" extrusionOk="0">
                  <a:moveTo>
                    <a:pt x="418" y="0"/>
                  </a:moveTo>
                  <a:lnTo>
                    <a:pt x="418" y="0"/>
                  </a:lnTo>
                  <a:cubicBezTo>
                    <a:pt x="251" y="458"/>
                    <a:pt x="0" y="1378"/>
                    <a:pt x="0" y="1545"/>
                  </a:cubicBezTo>
                  <a:cubicBezTo>
                    <a:pt x="0" y="1839"/>
                    <a:pt x="1043" y="4680"/>
                    <a:pt x="1377" y="5221"/>
                  </a:cubicBezTo>
                  <a:cubicBezTo>
                    <a:pt x="1671" y="5806"/>
                    <a:pt x="2423" y="6518"/>
                    <a:pt x="2798" y="6602"/>
                  </a:cubicBezTo>
                  <a:lnTo>
                    <a:pt x="2925" y="6602"/>
                  </a:lnTo>
                  <a:cubicBezTo>
                    <a:pt x="2965" y="6435"/>
                    <a:pt x="2965" y="6268"/>
                    <a:pt x="2925" y="6101"/>
                  </a:cubicBezTo>
                  <a:cubicBezTo>
                    <a:pt x="2925" y="5974"/>
                    <a:pt x="2881" y="5850"/>
                    <a:pt x="2841" y="5723"/>
                  </a:cubicBezTo>
                  <a:cubicBezTo>
                    <a:pt x="2631" y="5806"/>
                    <a:pt x="2464" y="5850"/>
                    <a:pt x="2464" y="5850"/>
                  </a:cubicBezTo>
                  <a:lnTo>
                    <a:pt x="501" y="1879"/>
                  </a:lnTo>
                  <a:cubicBezTo>
                    <a:pt x="501" y="1879"/>
                    <a:pt x="334" y="542"/>
                    <a:pt x="418"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514;p30">
              <a:extLst>
                <a:ext uri="{FF2B5EF4-FFF2-40B4-BE49-F238E27FC236}">
                  <a16:creationId xmlns:a16="http://schemas.microsoft.com/office/drawing/2014/main" id="{660F6FC6-103C-2CD1-3D6E-CA751EAB4ACF}"/>
                </a:ext>
              </a:extLst>
            </p:cNvPr>
            <p:cNvSpPr/>
            <p:nvPr/>
          </p:nvSpPr>
          <p:spPr>
            <a:xfrm>
              <a:off x="5766925" y="2821327"/>
              <a:ext cx="108822" cy="167139"/>
            </a:xfrm>
            <a:custGeom>
              <a:avLst/>
              <a:gdLst/>
              <a:ahLst/>
              <a:cxnLst/>
              <a:rect l="l" t="t" r="r" b="b"/>
              <a:pathLst>
                <a:path w="5600" h="8601" extrusionOk="0">
                  <a:moveTo>
                    <a:pt x="1868" y="1"/>
                  </a:moveTo>
                  <a:cubicBezTo>
                    <a:pt x="1781" y="1"/>
                    <a:pt x="1714" y="11"/>
                    <a:pt x="1672" y="34"/>
                  </a:cubicBezTo>
                  <a:cubicBezTo>
                    <a:pt x="1214" y="244"/>
                    <a:pt x="295" y="2207"/>
                    <a:pt x="168" y="2624"/>
                  </a:cubicBezTo>
                  <a:cubicBezTo>
                    <a:pt x="1" y="3042"/>
                    <a:pt x="211" y="4630"/>
                    <a:pt x="211" y="4630"/>
                  </a:cubicBezTo>
                  <a:lnTo>
                    <a:pt x="2174" y="8601"/>
                  </a:lnTo>
                  <a:cubicBezTo>
                    <a:pt x="2174" y="8601"/>
                    <a:pt x="3093" y="8434"/>
                    <a:pt x="3427" y="7889"/>
                  </a:cubicBezTo>
                  <a:cubicBezTo>
                    <a:pt x="3721" y="7347"/>
                    <a:pt x="3053" y="4840"/>
                    <a:pt x="3053" y="4840"/>
                  </a:cubicBezTo>
                  <a:lnTo>
                    <a:pt x="3220" y="3086"/>
                  </a:lnTo>
                  <a:cubicBezTo>
                    <a:pt x="3220" y="3086"/>
                    <a:pt x="3456" y="3167"/>
                    <a:pt x="3780" y="3167"/>
                  </a:cubicBezTo>
                  <a:cubicBezTo>
                    <a:pt x="4411" y="3167"/>
                    <a:pt x="5379" y="2858"/>
                    <a:pt x="5600" y="1037"/>
                  </a:cubicBezTo>
                  <a:cubicBezTo>
                    <a:pt x="5600" y="1037"/>
                    <a:pt x="2735" y="1"/>
                    <a:pt x="1868" y="1"/>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515;p30">
              <a:extLst>
                <a:ext uri="{FF2B5EF4-FFF2-40B4-BE49-F238E27FC236}">
                  <a16:creationId xmlns:a16="http://schemas.microsoft.com/office/drawing/2014/main" id="{20246170-489F-D070-76BF-BAC7203C8EBD}"/>
                </a:ext>
              </a:extLst>
            </p:cNvPr>
            <p:cNvSpPr/>
            <p:nvPr/>
          </p:nvSpPr>
          <p:spPr>
            <a:xfrm>
              <a:off x="5794539" y="2860172"/>
              <a:ext cx="213583" cy="242362"/>
            </a:xfrm>
            <a:custGeom>
              <a:avLst/>
              <a:gdLst/>
              <a:ahLst/>
              <a:cxnLst/>
              <a:rect l="l" t="t" r="r" b="b"/>
              <a:pathLst>
                <a:path w="10991" h="12472" extrusionOk="0">
                  <a:moveTo>
                    <a:pt x="1087" y="0"/>
                  </a:moveTo>
                  <a:cubicBezTo>
                    <a:pt x="880" y="0"/>
                    <a:pt x="0" y="709"/>
                    <a:pt x="251" y="1962"/>
                  </a:cubicBezTo>
                  <a:cubicBezTo>
                    <a:pt x="502" y="3216"/>
                    <a:pt x="3343" y="4346"/>
                    <a:pt x="3343" y="4346"/>
                  </a:cubicBezTo>
                  <a:cubicBezTo>
                    <a:pt x="3343" y="4346"/>
                    <a:pt x="3677" y="5639"/>
                    <a:pt x="3637" y="6101"/>
                  </a:cubicBezTo>
                  <a:cubicBezTo>
                    <a:pt x="3554" y="6602"/>
                    <a:pt x="3721" y="8607"/>
                    <a:pt x="4931" y="10697"/>
                  </a:cubicBezTo>
                  <a:cubicBezTo>
                    <a:pt x="5850" y="12279"/>
                    <a:pt x="7176" y="12471"/>
                    <a:pt x="7765" y="12471"/>
                  </a:cubicBezTo>
                  <a:cubicBezTo>
                    <a:pt x="7953" y="12471"/>
                    <a:pt x="8066" y="12451"/>
                    <a:pt x="8066" y="12451"/>
                  </a:cubicBezTo>
                  <a:cubicBezTo>
                    <a:pt x="9654" y="12451"/>
                    <a:pt x="10991" y="10152"/>
                    <a:pt x="10824" y="8858"/>
                  </a:cubicBezTo>
                  <a:cubicBezTo>
                    <a:pt x="10697" y="7521"/>
                    <a:pt x="8608" y="5221"/>
                    <a:pt x="8357" y="4847"/>
                  </a:cubicBezTo>
                  <a:cubicBezTo>
                    <a:pt x="8066" y="4469"/>
                    <a:pt x="6351" y="2297"/>
                    <a:pt x="6017" y="1962"/>
                  </a:cubicBezTo>
                  <a:cubicBezTo>
                    <a:pt x="5683" y="1628"/>
                    <a:pt x="1254" y="0"/>
                    <a:pt x="1087" y="0"/>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516;p30">
              <a:extLst>
                <a:ext uri="{FF2B5EF4-FFF2-40B4-BE49-F238E27FC236}">
                  <a16:creationId xmlns:a16="http://schemas.microsoft.com/office/drawing/2014/main" id="{BF51E5BF-76BB-503C-3AB8-8D4093596CB8}"/>
                </a:ext>
              </a:extLst>
            </p:cNvPr>
            <p:cNvSpPr/>
            <p:nvPr/>
          </p:nvSpPr>
          <p:spPr>
            <a:xfrm>
              <a:off x="6248437" y="4798253"/>
              <a:ext cx="910160" cy="345239"/>
            </a:xfrm>
            <a:custGeom>
              <a:avLst/>
              <a:gdLst/>
              <a:ahLst/>
              <a:cxnLst/>
              <a:rect l="l" t="t" r="r" b="b"/>
              <a:pathLst>
                <a:path w="46837" h="12996" extrusionOk="0">
                  <a:moveTo>
                    <a:pt x="3634" y="0"/>
                  </a:moveTo>
                  <a:lnTo>
                    <a:pt x="0" y="12996"/>
                  </a:lnTo>
                  <a:lnTo>
                    <a:pt x="46837" y="12996"/>
                  </a:lnTo>
                  <a:lnTo>
                    <a:pt x="45794" y="1504"/>
                  </a:lnTo>
                  <a:lnTo>
                    <a:pt x="3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517;p30">
              <a:extLst>
                <a:ext uri="{FF2B5EF4-FFF2-40B4-BE49-F238E27FC236}">
                  <a16:creationId xmlns:a16="http://schemas.microsoft.com/office/drawing/2014/main" id="{A5DBB758-6468-9C0F-9FE1-1D2F9C0E17DA}"/>
                </a:ext>
              </a:extLst>
            </p:cNvPr>
            <p:cNvSpPr/>
            <p:nvPr/>
          </p:nvSpPr>
          <p:spPr>
            <a:xfrm>
              <a:off x="6671437" y="3502383"/>
              <a:ext cx="431965" cy="363757"/>
            </a:xfrm>
            <a:custGeom>
              <a:avLst/>
              <a:gdLst/>
              <a:ahLst/>
              <a:cxnLst/>
              <a:rect l="l" t="t" r="r" b="b"/>
              <a:pathLst>
                <a:path w="22229" h="18719" extrusionOk="0">
                  <a:moveTo>
                    <a:pt x="2634" y="0"/>
                  </a:moveTo>
                  <a:cubicBezTo>
                    <a:pt x="2634" y="0"/>
                    <a:pt x="418" y="7481"/>
                    <a:pt x="211" y="8735"/>
                  </a:cubicBezTo>
                  <a:cubicBezTo>
                    <a:pt x="0" y="10028"/>
                    <a:pt x="1839" y="18719"/>
                    <a:pt x="1839" y="18719"/>
                  </a:cubicBezTo>
                  <a:lnTo>
                    <a:pt x="12702" y="11910"/>
                  </a:lnTo>
                  <a:lnTo>
                    <a:pt x="22229" y="796"/>
                  </a:lnTo>
                  <a:lnTo>
                    <a:pt x="2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518;p30">
              <a:extLst>
                <a:ext uri="{FF2B5EF4-FFF2-40B4-BE49-F238E27FC236}">
                  <a16:creationId xmlns:a16="http://schemas.microsoft.com/office/drawing/2014/main" id="{D824B4C8-D9E7-6A52-7ADB-03F63F5A5577}"/>
                </a:ext>
              </a:extLst>
            </p:cNvPr>
            <p:cNvSpPr/>
            <p:nvPr/>
          </p:nvSpPr>
          <p:spPr>
            <a:xfrm>
              <a:off x="6617842" y="3509729"/>
              <a:ext cx="677184" cy="1371662"/>
            </a:xfrm>
            <a:custGeom>
              <a:avLst/>
              <a:gdLst/>
              <a:ahLst/>
              <a:cxnLst/>
              <a:rect l="l" t="t" r="r" b="b"/>
              <a:pathLst>
                <a:path w="34848" h="70586" extrusionOk="0">
                  <a:moveTo>
                    <a:pt x="24402" y="0"/>
                  </a:moveTo>
                  <a:cubicBezTo>
                    <a:pt x="24402" y="0"/>
                    <a:pt x="19849" y="6435"/>
                    <a:pt x="15460" y="9734"/>
                  </a:cubicBezTo>
                  <a:cubicBezTo>
                    <a:pt x="11031" y="13036"/>
                    <a:pt x="3510" y="18341"/>
                    <a:pt x="3510" y="18341"/>
                  </a:cubicBezTo>
                  <a:cubicBezTo>
                    <a:pt x="3510" y="18341"/>
                    <a:pt x="1548" y="27784"/>
                    <a:pt x="796" y="32340"/>
                  </a:cubicBezTo>
                  <a:cubicBezTo>
                    <a:pt x="1" y="36936"/>
                    <a:pt x="3303" y="70235"/>
                    <a:pt x="3303" y="70235"/>
                  </a:cubicBezTo>
                  <a:cubicBezTo>
                    <a:pt x="5210" y="70484"/>
                    <a:pt x="7210" y="70586"/>
                    <a:pt x="9206" y="70586"/>
                  </a:cubicBezTo>
                  <a:cubicBezTo>
                    <a:pt x="18276" y="70586"/>
                    <a:pt x="27286" y="68480"/>
                    <a:pt x="27286" y="68480"/>
                  </a:cubicBezTo>
                  <a:cubicBezTo>
                    <a:pt x="27286" y="68480"/>
                    <a:pt x="25404" y="46629"/>
                    <a:pt x="25571" y="43872"/>
                  </a:cubicBezTo>
                  <a:cubicBezTo>
                    <a:pt x="25699" y="41114"/>
                    <a:pt x="27744" y="34887"/>
                    <a:pt x="28456" y="31838"/>
                  </a:cubicBezTo>
                  <a:cubicBezTo>
                    <a:pt x="29125" y="28786"/>
                    <a:pt x="34847" y="6518"/>
                    <a:pt x="33721" y="4680"/>
                  </a:cubicBezTo>
                  <a:cubicBezTo>
                    <a:pt x="32551" y="2841"/>
                    <a:pt x="25321" y="124"/>
                    <a:pt x="25321" y="124"/>
                  </a:cubicBezTo>
                  <a:lnTo>
                    <a:pt x="244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519;p30">
              <a:extLst>
                <a:ext uri="{FF2B5EF4-FFF2-40B4-BE49-F238E27FC236}">
                  <a16:creationId xmlns:a16="http://schemas.microsoft.com/office/drawing/2014/main" id="{B73B5228-FB7B-987E-8C7A-4125F9DFC7A4}"/>
                </a:ext>
              </a:extLst>
            </p:cNvPr>
            <p:cNvSpPr/>
            <p:nvPr/>
          </p:nvSpPr>
          <p:spPr>
            <a:xfrm>
              <a:off x="6306065" y="3447175"/>
              <a:ext cx="457169" cy="1438510"/>
            </a:xfrm>
            <a:custGeom>
              <a:avLst/>
              <a:gdLst/>
              <a:ahLst/>
              <a:cxnLst/>
              <a:rect l="l" t="t" r="r" b="b"/>
              <a:pathLst>
                <a:path w="23526" h="74026" extrusionOk="0">
                  <a:moveTo>
                    <a:pt x="23525" y="0"/>
                  </a:moveTo>
                  <a:cubicBezTo>
                    <a:pt x="23525" y="0"/>
                    <a:pt x="18719" y="1087"/>
                    <a:pt x="17759" y="1755"/>
                  </a:cubicBezTo>
                  <a:cubicBezTo>
                    <a:pt x="16840" y="2467"/>
                    <a:pt x="4262" y="16630"/>
                    <a:pt x="3303" y="18217"/>
                  </a:cubicBezTo>
                  <a:cubicBezTo>
                    <a:pt x="2340" y="19765"/>
                    <a:pt x="1337" y="22897"/>
                    <a:pt x="1381" y="23900"/>
                  </a:cubicBezTo>
                  <a:cubicBezTo>
                    <a:pt x="1421" y="24946"/>
                    <a:pt x="4473" y="37939"/>
                    <a:pt x="4473" y="37939"/>
                  </a:cubicBezTo>
                  <a:cubicBezTo>
                    <a:pt x="4473" y="37939"/>
                    <a:pt x="6017" y="44289"/>
                    <a:pt x="5933" y="44624"/>
                  </a:cubicBezTo>
                  <a:cubicBezTo>
                    <a:pt x="5850" y="45001"/>
                    <a:pt x="0" y="69777"/>
                    <a:pt x="0" y="69777"/>
                  </a:cubicBezTo>
                  <a:cubicBezTo>
                    <a:pt x="0" y="69777"/>
                    <a:pt x="9222" y="74026"/>
                    <a:pt x="17783" y="74026"/>
                  </a:cubicBezTo>
                  <a:cubicBezTo>
                    <a:pt x="18406" y="74026"/>
                    <a:pt x="19026" y="74003"/>
                    <a:pt x="19638" y="73955"/>
                  </a:cubicBezTo>
                  <a:cubicBezTo>
                    <a:pt x="19638" y="73955"/>
                    <a:pt x="20808" y="46840"/>
                    <a:pt x="20768" y="46004"/>
                  </a:cubicBezTo>
                  <a:cubicBezTo>
                    <a:pt x="20724" y="45169"/>
                    <a:pt x="23231" y="30795"/>
                    <a:pt x="23024" y="29709"/>
                  </a:cubicBezTo>
                  <a:cubicBezTo>
                    <a:pt x="22857" y="28623"/>
                    <a:pt x="21226" y="19514"/>
                    <a:pt x="20935" y="15042"/>
                  </a:cubicBezTo>
                  <a:cubicBezTo>
                    <a:pt x="20684" y="10529"/>
                    <a:pt x="21811" y="4178"/>
                    <a:pt x="22479" y="2507"/>
                  </a:cubicBezTo>
                  <a:cubicBezTo>
                    <a:pt x="23108" y="836"/>
                    <a:pt x="23525" y="0"/>
                    <a:pt x="2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520;p30">
              <a:extLst>
                <a:ext uri="{FF2B5EF4-FFF2-40B4-BE49-F238E27FC236}">
                  <a16:creationId xmlns:a16="http://schemas.microsoft.com/office/drawing/2014/main" id="{B0356AED-8511-A150-72F1-64DD731FD345}"/>
                </a:ext>
              </a:extLst>
            </p:cNvPr>
            <p:cNvSpPr/>
            <p:nvPr/>
          </p:nvSpPr>
          <p:spPr>
            <a:xfrm>
              <a:off x="6814345" y="3440665"/>
              <a:ext cx="295549" cy="185988"/>
            </a:xfrm>
            <a:custGeom>
              <a:avLst/>
              <a:gdLst/>
              <a:ahLst/>
              <a:cxnLst/>
              <a:rect l="l" t="t" r="r" b="b"/>
              <a:pathLst>
                <a:path w="15209" h="9571" extrusionOk="0">
                  <a:moveTo>
                    <a:pt x="11158" y="1"/>
                  </a:moveTo>
                  <a:cubicBezTo>
                    <a:pt x="8774" y="2007"/>
                    <a:pt x="2968" y="3721"/>
                    <a:pt x="2968" y="3721"/>
                  </a:cubicBezTo>
                  <a:lnTo>
                    <a:pt x="0" y="5349"/>
                  </a:lnTo>
                  <a:lnTo>
                    <a:pt x="3426" y="5643"/>
                  </a:lnTo>
                  <a:lnTo>
                    <a:pt x="5097" y="9571"/>
                  </a:lnTo>
                  <a:cubicBezTo>
                    <a:pt x="10446" y="8568"/>
                    <a:pt x="15209" y="3678"/>
                    <a:pt x="15209" y="3678"/>
                  </a:cubicBezTo>
                  <a:lnTo>
                    <a:pt x="111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521;p30">
              <a:extLst>
                <a:ext uri="{FF2B5EF4-FFF2-40B4-BE49-F238E27FC236}">
                  <a16:creationId xmlns:a16="http://schemas.microsoft.com/office/drawing/2014/main" id="{472607EF-84EB-166F-E21B-C7B33472835D}"/>
                </a:ext>
              </a:extLst>
            </p:cNvPr>
            <p:cNvSpPr/>
            <p:nvPr/>
          </p:nvSpPr>
          <p:spPr>
            <a:xfrm>
              <a:off x="6686051" y="3440665"/>
              <a:ext cx="128313" cy="138048"/>
            </a:xfrm>
            <a:custGeom>
              <a:avLst/>
              <a:gdLst/>
              <a:ahLst/>
              <a:cxnLst/>
              <a:rect l="l" t="t" r="r" b="b"/>
              <a:pathLst>
                <a:path w="6603" h="7104" extrusionOk="0">
                  <a:moveTo>
                    <a:pt x="4596" y="1"/>
                  </a:moveTo>
                  <a:lnTo>
                    <a:pt x="1087" y="1839"/>
                  </a:lnTo>
                  <a:cubicBezTo>
                    <a:pt x="1087" y="1839"/>
                    <a:pt x="0" y="4513"/>
                    <a:pt x="1254" y="7104"/>
                  </a:cubicBezTo>
                  <a:lnTo>
                    <a:pt x="4556" y="5142"/>
                  </a:lnTo>
                  <a:lnTo>
                    <a:pt x="6602" y="5349"/>
                  </a:lnTo>
                  <a:lnTo>
                    <a:pt x="5432" y="3471"/>
                  </a:lnTo>
                  <a:cubicBezTo>
                    <a:pt x="5432" y="3471"/>
                    <a:pt x="4346" y="1672"/>
                    <a:pt x="4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522;p30">
              <a:extLst>
                <a:ext uri="{FF2B5EF4-FFF2-40B4-BE49-F238E27FC236}">
                  <a16:creationId xmlns:a16="http://schemas.microsoft.com/office/drawing/2014/main" id="{ABAF83F6-3F24-1A4D-0090-4B2268222449}"/>
                </a:ext>
              </a:extLst>
            </p:cNvPr>
            <p:cNvSpPr/>
            <p:nvPr/>
          </p:nvSpPr>
          <p:spPr>
            <a:xfrm>
              <a:off x="6848430" y="3600654"/>
              <a:ext cx="681265" cy="993331"/>
            </a:xfrm>
            <a:custGeom>
              <a:avLst/>
              <a:gdLst/>
              <a:ahLst/>
              <a:cxnLst/>
              <a:rect l="l" t="t" r="r" b="b"/>
              <a:pathLst>
                <a:path w="35058" h="51117" extrusionOk="0">
                  <a:moveTo>
                    <a:pt x="21855" y="1"/>
                  </a:moveTo>
                  <a:cubicBezTo>
                    <a:pt x="16965" y="3343"/>
                    <a:pt x="12495" y="9902"/>
                    <a:pt x="12703" y="16296"/>
                  </a:cubicBezTo>
                  <a:cubicBezTo>
                    <a:pt x="12913" y="22687"/>
                    <a:pt x="16757" y="32548"/>
                    <a:pt x="16757" y="32548"/>
                  </a:cubicBezTo>
                  <a:lnTo>
                    <a:pt x="5767" y="27784"/>
                  </a:lnTo>
                  <a:cubicBezTo>
                    <a:pt x="1" y="33383"/>
                    <a:pt x="211" y="39066"/>
                    <a:pt x="211" y="39066"/>
                  </a:cubicBezTo>
                  <a:cubicBezTo>
                    <a:pt x="11022" y="47225"/>
                    <a:pt x="25555" y="51117"/>
                    <a:pt x="29328" y="51117"/>
                  </a:cubicBezTo>
                  <a:cubicBezTo>
                    <a:pt x="29594" y="51117"/>
                    <a:pt x="29806" y="51097"/>
                    <a:pt x="29960" y="51059"/>
                  </a:cubicBezTo>
                  <a:cubicBezTo>
                    <a:pt x="32300" y="50430"/>
                    <a:pt x="35058" y="46252"/>
                    <a:pt x="34931" y="45042"/>
                  </a:cubicBezTo>
                  <a:cubicBezTo>
                    <a:pt x="34847" y="43829"/>
                    <a:pt x="28122" y="8481"/>
                    <a:pt x="26909" y="5432"/>
                  </a:cubicBezTo>
                  <a:cubicBezTo>
                    <a:pt x="25699" y="2381"/>
                    <a:pt x="21855" y="1"/>
                    <a:pt x="2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523;p30">
              <a:extLst>
                <a:ext uri="{FF2B5EF4-FFF2-40B4-BE49-F238E27FC236}">
                  <a16:creationId xmlns:a16="http://schemas.microsoft.com/office/drawing/2014/main" id="{DE04E809-1820-05CC-A5F4-8575A81BEC6C}"/>
                </a:ext>
              </a:extLst>
            </p:cNvPr>
            <p:cNvSpPr/>
            <p:nvPr/>
          </p:nvSpPr>
          <p:spPr>
            <a:xfrm>
              <a:off x="6852491" y="4231613"/>
              <a:ext cx="37349" cy="128196"/>
            </a:xfrm>
            <a:custGeom>
              <a:avLst/>
              <a:gdLst/>
              <a:ahLst/>
              <a:cxnLst/>
              <a:rect l="l" t="t" r="r" b="b"/>
              <a:pathLst>
                <a:path w="1922" h="6597" extrusionOk="0">
                  <a:moveTo>
                    <a:pt x="1921" y="0"/>
                  </a:moveTo>
                  <a:lnTo>
                    <a:pt x="1921" y="0"/>
                  </a:lnTo>
                  <a:cubicBezTo>
                    <a:pt x="96" y="3279"/>
                    <a:pt x="0" y="5927"/>
                    <a:pt x="1" y="6488"/>
                  </a:cubicBezTo>
                  <a:lnTo>
                    <a:pt x="1" y="6488"/>
                  </a:lnTo>
                  <a:cubicBezTo>
                    <a:pt x="2" y="5926"/>
                    <a:pt x="107" y="3259"/>
                    <a:pt x="1921" y="0"/>
                  </a:cubicBezTo>
                  <a:close/>
                  <a:moveTo>
                    <a:pt x="1" y="6488"/>
                  </a:moveTo>
                  <a:lnTo>
                    <a:pt x="1" y="6488"/>
                  </a:lnTo>
                  <a:cubicBezTo>
                    <a:pt x="1" y="6559"/>
                    <a:pt x="2" y="6597"/>
                    <a:pt x="2" y="6597"/>
                  </a:cubicBezTo>
                  <a:cubicBezTo>
                    <a:pt x="2" y="6592"/>
                    <a:pt x="1" y="6555"/>
                    <a:pt x="1" y="6488"/>
                  </a:cubicBezTo>
                  <a:close/>
                </a:path>
              </a:pathLst>
            </a:custGeom>
            <a:solidFill>
              <a:srgbClr val="000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524;p30">
              <a:extLst>
                <a:ext uri="{FF2B5EF4-FFF2-40B4-BE49-F238E27FC236}">
                  <a16:creationId xmlns:a16="http://schemas.microsoft.com/office/drawing/2014/main" id="{10E474EB-EEE9-903F-0EA6-EAC4BE168219}"/>
                </a:ext>
              </a:extLst>
            </p:cNvPr>
            <p:cNvSpPr/>
            <p:nvPr/>
          </p:nvSpPr>
          <p:spPr>
            <a:xfrm>
              <a:off x="6850062" y="4140571"/>
              <a:ext cx="121803" cy="219237"/>
            </a:xfrm>
            <a:custGeom>
              <a:avLst/>
              <a:gdLst/>
              <a:ahLst/>
              <a:cxnLst/>
              <a:rect l="l" t="t" r="r" b="b"/>
              <a:pathLst>
                <a:path w="6268" h="11282" extrusionOk="0">
                  <a:moveTo>
                    <a:pt x="5683" y="0"/>
                  </a:moveTo>
                  <a:cubicBezTo>
                    <a:pt x="4891" y="796"/>
                    <a:pt x="4179" y="1588"/>
                    <a:pt x="3554" y="2384"/>
                  </a:cubicBezTo>
                  <a:lnTo>
                    <a:pt x="2758" y="4640"/>
                  </a:lnTo>
                  <a:cubicBezTo>
                    <a:pt x="2758" y="4640"/>
                    <a:pt x="2551" y="4513"/>
                    <a:pt x="2217" y="4429"/>
                  </a:cubicBezTo>
                  <a:cubicBezTo>
                    <a:pt x="2133" y="4513"/>
                    <a:pt x="2090" y="4596"/>
                    <a:pt x="2049" y="4680"/>
                  </a:cubicBezTo>
                  <a:cubicBezTo>
                    <a:pt x="0" y="8357"/>
                    <a:pt x="127" y="11241"/>
                    <a:pt x="127" y="11282"/>
                  </a:cubicBezTo>
                  <a:cubicBezTo>
                    <a:pt x="127" y="11241"/>
                    <a:pt x="4222" y="6395"/>
                    <a:pt x="5225" y="4055"/>
                  </a:cubicBezTo>
                  <a:cubicBezTo>
                    <a:pt x="6268" y="1715"/>
                    <a:pt x="5683" y="1"/>
                    <a:pt x="5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525;p30">
              <a:extLst>
                <a:ext uri="{FF2B5EF4-FFF2-40B4-BE49-F238E27FC236}">
                  <a16:creationId xmlns:a16="http://schemas.microsoft.com/office/drawing/2014/main" id="{A93EF55A-57F9-591D-EC28-FF219764DB11}"/>
                </a:ext>
              </a:extLst>
            </p:cNvPr>
            <p:cNvSpPr/>
            <p:nvPr/>
          </p:nvSpPr>
          <p:spPr>
            <a:xfrm>
              <a:off x="6736381" y="3906680"/>
              <a:ext cx="78216" cy="85425"/>
            </a:xfrm>
            <a:custGeom>
              <a:avLst/>
              <a:gdLst/>
              <a:ahLst/>
              <a:cxnLst/>
              <a:rect l="l" t="t" r="r" b="b"/>
              <a:pathLst>
                <a:path w="4025" h="4396" extrusionOk="0">
                  <a:moveTo>
                    <a:pt x="1560" y="0"/>
                  </a:moveTo>
                  <a:cubicBezTo>
                    <a:pt x="1297" y="0"/>
                    <a:pt x="934" y="169"/>
                    <a:pt x="586" y="839"/>
                  </a:cubicBezTo>
                  <a:cubicBezTo>
                    <a:pt x="1" y="1968"/>
                    <a:pt x="546" y="3306"/>
                    <a:pt x="546" y="3306"/>
                  </a:cubicBezTo>
                  <a:cubicBezTo>
                    <a:pt x="546" y="3306"/>
                    <a:pt x="3080" y="4396"/>
                    <a:pt x="3790" y="4396"/>
                  </a:cubicBezTo>
                  <a:cubicBezTo>
                    <a:pt x="3959" y="4396"/>
                    <a:pt x="4025" y="4334"/>
                    <a:pt x="3928" y="4181"/>
                  </a:cubicBezTo>
                  <a:cubicBezTo>
                    <a:pt x="3387" y="3389"/>
                    <a:pt x="2006" y="214"/>
                    <a:pt x="1923" y="130"/>
                  </a:cubicBezTo>
                  <a:cubicBezTo>
                    <a:pt x="1873" y="79"/>
                    <a:pt x="1740" y="0"/>
                    <a:pt x="1560" y="0"/>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526;p30">
              <a:extLst>
                <a:ext uri="{FF2B5EF4-FFF2-40B4-BE49-F238E27FC236}">
                  <a16:creationId xmlns:a16="http://schemas.microsoft.com/office/drawing/2014/main" id="{709842F5-77AB-D318-894A-A3F1D4C16AB4}"/>
                </a:ext>
              </a:extLst>
            </p:cNvPr>
            <p:cNvSpPr/>
            <p:nvPr/>
          </p:nvSpPr>
          <p:spPr>
            <a:xfrm>
              <a:off x="6505016" y="3933711"/>
              <a:ext cx="434375" cy="297026"/>
            </a:xfrm>
            <a:custGeom>
              <a:avLst/>
              <a:gdLst/>
              <a:ahLst/>
              <a:cxnLst/>
              <a:rect l="l" t="t" r="r" b="b"/>
              <a:pathLst>
                <a:path w="22353" h="15285" extrusionOk="0">
                  <a:moveTo>
                    <a:pt x="6915" y="0"/>
                  </a:moveTo>
                  <a:cubicBezTo>
                    <a:pt x="5989" y="0"/>
                    <a:pt x="4753" y="220"/>
                    <a:pt x="4346" y="534"/>
                  </a:cubicBezTo>
                  <a:cubicBezTo>
                    <a:pt x="3801" y="912"/>
                    <a:pt x="2758" y="1747"/>
                    <a:pt x="2758" y="1747"/>
                  </a:cubicBezTo>
                  <a:cubicBezTo>
                    <a:pt x="2758" y="1747"/>
                    <a:pt x="291" y="2707"/>
                    <a:pt x="168" y="2874"/>
                  </a:cubicBezTo>
                  <a:cubicBezTo>
                    <a:pt x="1" y="3041"/>
                    <a:pt x="669" y="3753"/>
                    <a:pt x="1044" y="3960"/>
                  </a:cubicBezTo>
                  <a:cubicBezTo>
                    <a:pt x="1090" y="3979"/>
                    <a:pt x="1158" y="3987"/>
                    <a:pt x="1242" y="3987"/>
                  </a:cubicBezTo>
                  <a:cubicBezTo>
                    <a:pt x="1917" y="3987"/>
                    <a:pt x="3634" y="3459"/>
                    <a:pt x="3634" y="3459"/>
                  </a:cubicBezTo>
                  <a:lnTo>
                    <a:pt x="6519" y="3626"/>
                  </a:lnTo>
                  <a:cubicBezTo>
                    <a:pt x="6519" y="3626"/>
                    <a:pt x="4179" y="4171"/>
                    <a:pt x="3845" y="4378"/>
                  </a:cubicBezTo>
                  <a:cubicBezTo>
                    <a:pt x="3510" y="4545"/>
                    <a:pt x="709" y="6551"/>
                    <a:pt x="793" y="6718"/>
                  </a:cubicBezTo>
                  <a:cubicBezTo>
                    <a:pt x="876" y="6928"/>
                    <a:pt x="1211" y="7096"/>
                    <a:pt x="1963" y="7096"/>
                  </a:cubicBezTo>
                  <a:cubicBezTo>
                    <a:pt x="2758" y="7096"/>
                    <a:pt x="4553" y="6133"/>
                    <a:pt x="4720" y="6049"/>
                  </a:cubicBezTo>
                  <a:cubicBezTo>
                    <a:pt x="4887" y="5966"/>
                    <a:pt x="7521" y="5926"/>
                    <a:pt x="7521" y="5926"/>
                  </a:cubicBezTo>
                  <a:lnTo>
                    <a:pt x="7521" y="5926"/>
                  </a:lnTo>
                  <a:cubicBezTo>
                    <a:pt x="7521" y="5926"/>
                    <a:pt x="6017" y="6176"/>
                    <a:pt x="5640" y="6467"/>
                  </a:cubicBezTo>
                  <a:cubicBezTo>
                    <a:pt x="5265" y="6761"/>
                    <a:pt x="3260" y="9602"/>
                    <a:pt x="3550" y="9810"/>
                  </a:cubicBezTo>
                  <a:cubicBezTo>
                    <a:pt x="3634" y="9893"/>
                    <a:pt x="3815" y="9930"/>
                    <a:pt x="4034" y="9930"/>
                  </a:cubicBezTo>
                  <a:cubicBezTo>
                    <a:pt x="4470" y="9930"/>
                    <a:pt x="5056" y="9782"/>
                    <a:pt x="5305" y="9559"/>
                  </a:cubicBezTo>
                  <a:cubicBezTo>
                    <a:pt x="5683" y="9185"/>
                    <a:pt x="6519" y="8433"/>
                    <a:pt x="6519" y="8433"/>
                  </a:cubicBezTo>
                  <a:lnTo>
                    <a:pt x="8858" y="7931"/>
                  </a:lnTo>
                  <a:cubicBezTo>
                    <a:pt x="8858" y="7931"/>
                    <a:pt x="11071" y="8433"/>
                    <a:pt x="11198" y="8516"/>
                  </a:cubicBezTo>
                  <a:cubicBezTo>
                    <a:pt x="11322" y="8600"/>
                    <a:pt x="15166" y="13614"/>
                    <a:pt x="16212" y="14199"/>
                  </a:cubicBezTo>
                  <a:cubicBezTo>
                    <a:pt x="17299" y="14783"/>
                    <a:pt x="18218" y="14867"/>
                    <a:pt x="19010" y="14907"/>
                  </a:cubicBezTo>
                  <a:cubicBezTo>
                    <a:pt x="19805" y="14951"/>
                    <a:pt x="20514" y="15285"/>
                    <a:pt x="20514" y="15285"/>
                  </a:cubicBezTo>
                  <a:lnTo>
                    <a:pt x="22353" y="10060"/>
                  </a:lnTo>
                  <a:cubicBezTo>
                    <a:pt x="22353" y="10060"/>
                    <a:pt x="21183" y="9475"/>
                    <a:pt x="20641" y="8600"/>
                  </a:cubicBezTo>
                  <a:cubicBezTo>
                    <a:pt x="20096" y="7721"/>
                    <a:pt x="16419" y="3001"/>
                    <a:pt x="16169" y="2707"/>
                  </a:cubicBezTo>
                  <a:cubicBezTo>
                    <a:pt x="15878" y="2456"/>
                    <a:pt x="8481" y="243"/>
                    <a:pt x="7689" y="76"/>
                  </a:cubicBezTo>
                  <a:cubicBezTo>
                    <a:pt x="7491" y="24"/>
                    <a:pt x="7220" y="0"/>
                    <a:pt x="6915" y="0"/>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527;p30">
              <a:extLst>
                <a:ext uri="{FF2B5EF4-FFF2-40B4-BE49-F238E27FC236}">
                  <a16:creationId xmlns:a16="http://schemas.microsoft.com/office/drawing/2014/main" id="{0C8AC6DE-60BF-EA51-A4A5-307F40F6FB11}"/>
                </a:ext>
              </a:extLst>
            </p:cNvPr>
            <p:cNvSpPr/>
            <p:nvPr/>
          </p:nvSpPr>
          <p:spPr>
            <a:xfrm>
              <a:off x="6859021" y="4129203"/>
              <a:ext cx="112067" cy="158375"/>
            </a:xfrm>
            <a:custGeom>
              <a:avLst/>
              <a:gdLst/>
              <a:ahLst/>
              <a:cxnLst/>
              <a:rect l="l" t="t" r="r" b="b"/>
              <a:pathLst>
                <a:path w="5767" h="8150" extrusionOk="0">
                  <a:moveTo>
                    <a:pt x="4136" y="0"/>
                  </a:moveTo>
                  <a:cubicBezTo>
                    <a:pt x="4136" y="0"/>
                    <a:pt x="1461" y="4723"/>
                    <a:pt x="1" y="6936"/>
                  </a:cubicBezTo>
                  <a:lnTo>
                    <a:pt x="626" y="7271"/>
                  </a:lnTo>
                  <a:lnTo>
                    <a:pt x="2548" y="8150"/>
                  </a:lnTo>
                  <a:cubicBezTo>
                    <a:pt x="3467" y="6896"/>
                    <a:pt x="4386" y="5559"/>
                    <a:pt x="4764" y="4640"/>
                  </a:cubicBezTo>
                  <a:cubicBezTo>
                    <a:pt x="5767" y="2384"/>
                    <a:pt x="5265" y="712"/>
                    <a:pt x="5222" y="585"/>
                  </a:cubicBezTo>
                  <a:lnTo>
                    <a:pt x="41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528;p30">
              <a:extLst>
                <a:ext uri="{FF2B5EF4-FFF2-40B4-BE49-F238E27FC236}">
                  <a16:creationId xmlns:a16="http://schemas.microsoft.com/office/drawing/2014/main" id="{24580C58-68D4-C07D-DF20-EC910386D576}"/>
                </a:ext>
              </a:extLst>
            </p:cNvPr>
            <p:cNvSpPr/>
            <p:nvPr/>
          </p:nvSpPr>
          <p:spPr>
            <a:xfrm>
              <a:off x="6558611" y="3967660"/>
              <a:ext cx="92576" cy="82841"/>
            </a:xfrm>
            <a:custGeom>
              <a:avLst/>
              <a:gdLst/>
              <a:ahLst/>
              <a:cxnLst/>
              <a:rect l="l" t="t" r="r" b="b"/>
              <a:pathLst>
                <a:path w="4764" h="4263" extrusionOk="0">
                  <a:moveTo>
                    <a:pt x="4763" y="4179"/>
                  </a:moveTo>
                  <a:cubicBezTo>
                    <a:pt x="4720" y="4179"/>
                    <a:pt x="3343" y="4219"/>
                    <a:pt x="2547" y="4262"/>
                  </a:cubicBezTo>
                  <a:lnTo>
                    <a:pt x="2547" y="4262"/>
                  </a:lnTo>
                  <a:cubicBezTo>
                    <a:pt x="3343" y="4219"/>
                    <a:pt x="4720" y="4179"/>
                    <a:pt x="4763" y="4179"/>
                  </a:cubicBezTo>
                  <a:close/>
                  <a:moveTo>
                    <a:pt x="0" y="0"/>
                  </a:moveTo>
                  <a:lnTo>
                    <a:pt x="0" y="0"/>
                  </a:lnTo>
                  <a:lnTo>
                    <a:pt x="0" y="0"/>
                  </a:lnTo>
                  <a:close/>
                  <a:moveTo>
                    <a:pt x="0" y="0"/>
                  </a:moveTo>
                  <a:lnTo>
                    <a:pt x="0" y="0"/>
                  </a:lnTo>
                  <a:lnTo>
                    <a:pt x="0" y="0"/>
                  </a:lnTo>
                  <a:close/>
                  <a:moveTo>
                    <a:pt x="0" y="0"/>
                  </a:moveTo>
                  <a:lnTo>
                    <a:pt x="0" y="0"/>
                  </a:lnTo>
                  <a:close/>
                </a:path>
              </a:pathLst>
            </a:custGeom>
            <a:solidFill>
              <a:srgbClr val="0017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529;p30">
              <a:extLst>
                <a:ext uri="{FF2B5EF4-FFF2-40B4-BE49-F238E27FC236}">
                  <a16:creationId xmlns:a16="http://schemas.microsoft.com/office/drawing/2014/main" id="{B6F05D17-1981-F675-94D5-4FC52083B36E}"/>
                </a:ext>
              </a:extLst>
            </p:cNvPr>
            <p:cNvSpPr/>
            <p:nvPr/>
          </p:nvSpPr>
          <p:spPr>
            <a:xfrm>
              <a:off x="6558611" y="3953046"/>
              <a:ext cx="136416" cy="97454"/>
            </a:xfrm>
            <a:custGeom>
              <a:avLst/>
              <a:gdLst/>
              <a:ahLst/>
              <a:cxnLst/>
              <a:rect l="l" t="t" r="r" b="b"/>
              <a:pathLst>
                <a:path w="7020" h="5015" extrusionOk="0">
                  <a:moveTo>
                    <a:pt x="919" y="0"/>
                  </a:moveTo>
                  <a:cubicBezTo>
                    <a:pt x="458" y="335"/>
                    <a:pt x="0" y="709"/>
                    <a:pt x="0" y="752"/>
                  </a:cubicBezTo>
                  <a:cubicBezTo>
                    <a:pt x="0" y="752"/>
                    <a:pt x="2006" y="375"/>
                    <a:pt x="2547" y="375"/>
                  </a:cubicBezTo>
                  <a:cubicBezTo>
                    <a:pt x="3049" y="375"/>
                    <a:pt x="6853" y="1377"/>
                    <a:pt x="6853" y="1377"/>
                  </a:cubicBezTo>
                  <a:cubicBezTo>
                    <a:pt x="6853" y="1377"/>
                    <a:pt x="3343" y="124"/>
                    <a:pt x="2798" y="40"/>
                  </a:cubicBezTo>
                  <a:cubicBezTo>
                    <a:pt x="2547" y="0"/>
                    <a:pt x="2006" y="0"/>
                    <a:pt x="1421" y="0"/>
                  </a:cubicBezTo>
                  <a:close/>
                  <a:moveTo>
                    <a:pt x="5054" y="2046"/>
                  </a:moveTo>
                  <a:lnTo>
                    <a:pt x="2507" y="2547"/>
                  </a:lnTo>
                  <a:lnTo>
                    <a:pt x="3761" y="2631"/>
                  </a:lnTo>
                  <a:cubicBezTo>
                    <a:pt x="3761" y="2631"/>
                    <a:pt x="5138" y="2340"/>
                    <a:pt x="5556" y="2340"/>
                  </a:cubicBezTo>
                  <a:lnTo>
                    <a:pt x="5599" y="2340"/>
                  </a:lnTo>
                  <a:cubicBezTo>
                    <a:pt x="5933" y="2340"/>
                    <a:pt x="7020" y="2424"/>
                    <a:pt x="7020" y="2424"/>
                  </a:cubicBezTo>
                  <a:lnTo>
                    <a:pt x="5054" y="2046"/>
                  </a:lnTo>
                  <a:close/>
                  <a:moveTo>
                    <a:pt x="3594" y="4636"/>
                  </a:moveTo>
                  <a:cubicBezTo>
                    <a:pt x="3467" y="4636"/>
                    <a:pt x="3426" y="4680"/>
                    <a:pt x="3383" y="4680"/>
                  </a:cubicBezTo>
                  <a:cubicBezTo>
                    <a:pt x="3259" y="4680"/>
                    <a:pt x="2882" y="4847"/>
                    <a:pt x="2547" y="5014"/>
                  </a:cubicBezTo>
                  <a:cubicBezTo>
                    <a:pt x="3343" y="4971"/>
                    <a:pt x="4720" y="4931"/>
                    <a:pt x="4763" y="4931"/>
                  </a:cubicBezTo>
                  <a:lnTo>
                    <a:pt x="6642" y="4804"/>
                  </a:lnTo>
                  <a:cubicBezTo>
                    <a:pt x="6642" y="4804"/>
                    <a:pt x="4302" y="4636"/>
                    <a:pt x="3594" y="4636"/>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530;p30">
              <a:extLst>
                <a:ext uri="{FF2B5EF4-FFF2-40B4-BE49-F238E27FC236}">
                  <a16:creationId xmlns:a16="http://schemas.microsoft.com/office/drawing/2014/main" id="{751F4A4D-C030-7B2F-1322-CBB85A21E8EE}"/>
                </a:ext>
              </a:extLst>
            </p:cNvPr>
            <p:cNvSpPr/>
            <p:nvPr/>
          </p:nvSpPr>
          <p:spPr>
            <a:xfrm>
              <a:off x="6155889" y="1919948"/>
              <a:ext cx="891524"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531;p30">
              <a:extLst>
                <a:ext uri="{FF2B5EF4-FFF2-40B4-BE49-F238E27FC236}">
                  <a16:creationId xmlns:a16="http://schemas.microsoft.com/office/drawing/2014/main" id="{148D5E8E-AD56-D0FC-BD32-B9BEC7C2E6C1}"/>
                </a:ext>
              </a:extLst>
            </p:cNvPr>
            <p:cNvSpPr/>
            <p:nvPr/>
          </p:nvSpPr>
          <p:spPr>
            <a:xfrm>
              <a:off x="6155889" y="2010122"/>
              <a:ext cx="891524"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532;p30">
              <a:extLst>
                <a:ext uri="{FF2B5EF4-FFF2-40B4-BE49-F238E27FC236}">
                  <a16:creationId xmlns:a16="http://schemas.microsoft.com/office/drawing/2014/main" id="{1EB612AB-33A5-CCA5-7CD3-7816A01FCB2A}"/>
                </a:ext>
              </a:extLst>
            </p:cNvPr>
            <p:cNvSpPr/>
            <p:nvPr/>
          </p:nvSpPr>
          <p:spPr>
            <a:xfrm>
              <a:off x="6370242" y="2100283"/>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533;p30">
              <a:extLst>
                <a:ext uri="{FF2B5EF4-FFF2-40B4-BE49-F238E27FC236}">
                  <a16:creationId xmlns:a16="http://schemas.microsoft.com/office/drawing/2014/main" id="{33A10C32-C56B-251E-E297-7E72F4F77918}"/>
                </a:ext>
              </a:extLst>
            </p:cNvPr>
            <p:cNvSpPr/>
            <p:nvPr/>
          </p:nvSpPr>
          <p:spPr>
            <a:xfrm>
              <a:off x="6370242" y="2190470"/>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534;p30">
              <a:extLst>
                <a:ext uri="{FF2B5EF4-FFF2-40B4-BE49-F238E27FC236}">
                  <a16:creationId xmlns:a16="http://schemas.microsoft.com/office/drawing/2014/main" id="{BB8B4A96-0BDC-B704-7743-09CF2413613E}"/>
                </a:ext>
              </a:extLst>
            </p:cNvPr>
            <p:cNvSpPr/>
            <p:nvPr/>
          </p:nvSpPr>
          <p:spPr>
            <a:xfrm>
              <a:off x="6370242" y="2280618"/>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535;p30">
              <a:extLst>
                <a:ext uri="{FF2B5EF4-FFF2-40B4-BE49-F238E27FC236}">
                  <a16:creationId xmlns:a16="http://schemas.microsoft.com/office/drawing/2014/main" id="{74220CF6-3D32-0962-A2BE-4329906B97C7}"/>
                </a:ext>
              </a:extLst>
            </p:cNvPr>
            <p:cNvSpPr/>
            <p:nvPr/>
          </p:nvSpPr>
          <p:spPr>
            <a:xfrm>
              <a:off x="6370242" y="2368543"/>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536;p30">
              <a:extLst>
                <a:ext uri="{FF2B5EF4-FFF2-40B4-BE49-F238E27FC236}">
                  <a16:creationId xmlns:a16="http://schemas.microsoft.com/office/drawing/2014/main" id="{3FD30F2F-FA8D-59CF-C2A9-BE4220E73D59}"/>
                </a:ext>
              </a:extLst>
            </p:cNvPr>
            <p:cNvSpPr/>
            <p:nvPr/>
          </p:nvSpPr>
          <p:spPr>
            <a:xfrm>
              <a:off x="5517299" y="1076542"/>
              <a:ext cx="224899" cy="53163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537;p30">
              <a:extLst>
                <a:ext uri="{FF2B5EF4-FFF2-40B4-BE49-F238E27FC236}">
                  <a16:creationId xmlns:a16="http://schemas.microsoft.com/office/drawing/2014/main" id="{2A4B765F-649C-CD64-16DF-D7224D772CA2}"/>
                </a:ext>
              </a:extLst>
            </p:cNvPr>
            <p:cNvGrpSpPr/>
            <p:nvPr/>
          </p:nvGrpSpPr>
          <p:grpSpPr>
            <a:xfrm>
              <a:off x="5039421" y="3198789"/>
              <a:ext cx="300441" cy="300222"/>
              <a:chOff x="2461125" y="503925"/>
              <a:chExt cx="411000" cy="410700"/>
            </a:xfrm>
          </p:grpSpPr>
          <p:sp>
            <p:nvSpPr>
              <p:cNvPr id="738" name="Google Shape;538;p30">
                <a:extLst>
                  <a:ext uri="{FF2B5EF4-FFF2-40B4-BE49-F238E27FC236}">
                    <a16:creationId xmlns:a16="http://schemas.microsoft.com/office/drawing/2014/main" id="{FB55DA8A-978C-4C3F-7F60-E35FB70B954F}"/>
                  </a:ext>
                </a:extLst>
              </p:cNvPr>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539;p30">
                <a:extLst>
                  <a:ext uri="{FF2B5EF4-FFF2-40B4-BE49-F238E27FC236}">
                    <a16:creationId xmlns:a16="http://schemas.microsoft.com/office/drawing/2014/main" id="{6C45D4E2-2B1C-EE5A-3D78-22012A308BFD}"/>
                  </a:ext>
                </a:extLst>
              </p:cNvPr>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540;p30">
              <a:extLst>
                <a:ext uri="{FF2B5EF4-FFF2-40B4-BE49-F238E27FC236}">
                  <a16:creationId xmlns:a16="http://schemas.microsoft.com/office/drawing/2014/main" id="{4EF4967D-F61C-B297-6DDD-F7DE883FCFB6}"/>
                </a:ext>
              </a:extLst>
            </p:cNvPr>
            <p:cNvSpPr/>
            <p:nvPr/>
          </p:nvSpPr>
          <p:spPr>
            <a:xfrm rot="-5400000">
              <a:off x="8527663" y="2814625"/>
              <a:ext cx="115317" cy="131746"/>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541;p30">
              <a:extLst>
                <a:ext uri="{FF2B5EF4-FFF2-40B4-BE49-F238E27FC236}">
                  <a16:creationId xmlns:a16="http://schemas.microsoft.com/office/drawing/2014/main" id="{39C76E35-13EC-02AF-5906-E52B55B7D844}"/>
                </a:ext>
              </a:extLst>
            </p:cNvPr>
            <p:cNvSpPr/>
            <p:nvPr/>
          </p:nvSpPr>
          <p:spPr>
            <a:xfrm rot="-5400000">
              <a:off x="8606174" y="2946166"/>
              <a:ext cx="175384" cy="200407"/>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CaixaDeTexto 739">
            <a:extLst>
              <a:ext uri="{FF2B5EF4-FFF2-40B4-BE49-F238E27FC236}">
                <a16:creationId xmlns:a16="http://schemas.microsoft.com/office/drawing/2014/main" id="{659C4AC5-8AEF-344A-3680-FB458761DFC6}"/>
              </a:ext>
            </a:extLst>
          </p:cNvPr>
          <p:cNvSpPr txBox="1"/>
          <p:nvPr/>
        </p:nvSpPr>
        <p:spPr>
          <a:xfrm>
            <a:off x="717028" y="3049693"/>
            <a:ext cx="3742029" cy="1381597"/>
          </a:xfrm>
          <a:prstGeom prst="rect">
            <a:avLst/>
          </a:prstGeom>
          <a:noFill/>
        </p:spPr>
        <p:txBody>
          <a:bodyPr wrap="square" rtlCol="0">
            <a:spAutoFit/>
          </a:bodyPr>
          <a:lstStyle/>
          <a:p>
            <a:r>
              <a:rPr lang="pt-BR" dirty="0"/>
              <a:t>Colaboradores:</a:t>
            </a:r>
          </a:p>
          <a:p>
            <a:pPr marL="171450" indent="-171450">
              <a:lnSpc>
                <a:spcPct val="150000"/>
              </a:lnSpc>
              <a:buFont typeface="Arial" panose="020B0604020202020204" pitchFamily="34" charset="0"/>
              <a:buChar char="•"/>
            </a:pPr>
            <a:r>
              <a:rPr lang="pt-BR" sz="1200" dirty="0"/>
              <a:t>Eduardo Lopes Fonseca Gonzales;</a:t>
            </a:r>
          </a:p>
          <a:p>
            <a:pPr marL="171450" indent="-171450">
              <a:lnSpc>
                <a:spcPct val="150000"/>
              </a:lnSpc>
              <a:buFont typeface="Arial" panose="020B0604020202020204" pitchFamily="34" charset="0"/>
              <a:buChar char="•"/>
            </a:pPr>
            <a:r>
              <a:rPr lang="pt-BR" sz="1200" dirty="0"/>
              <a:t>Gabriel Machado dos Santos;</a:t>
            </a:r>
          </a:p>
          <a:p>
            <a:pPr marL="171450" indent="-171450">
              <a:lnSpc>
                <a:spcPct val="150000"/>
              </a:lnSpc>
              <a:buFont typeface="Arial" panose="020B0604020202020204" pitchFamily="34" charset="0"/>
              <a:buChar char="•"/>
            </a:pPr>
            <a:r>
              <a:rPr lang="pt-BR" sz="1200" dirty="0"/>
              <a:t>Guilherme Ângelo Silva;</a:t>
            </a:r>
          </a:p>
          <a:p>
            <a:pPr marL="171450" indent="-171450">
              <a:lnSpc>
                <a:spcPct val="150000"/>
              </a:lnSpc>
              <a:buFont typeface="Arial" panose="020B0604020202020204" pitchFamily="34" charset="0"/>
              <a:buChar char="•"/>
            </a:pPr>
            <a:r>
              <a:rPr lang="pt-BR" sz="1200" dirty="0"/>
              <a:t>João Pereira Neto.</a:t>
            </a:r>
          </a:p>
        </p:txBody>
      </p:sp>
    </p:spTree>
    <p:extLst>
      <p:ext uri="{BB962C8B-B14F-4D97-AF65-F5344CB8AC3E}">
        <p14:creationId xmlns:p14="http://schemas.microsoft.com/office/powerpoint/2010/main" val="3272851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187" name="Retângulo 1186">
            <a:extLst>
              <a:ext uri="{FF2B5EF4-FFF2-40B4-BE49-F238E27FC236}">
                <a16:creationId xmlns:a16="http://schemas.microsoft.com/office/drawing/2014/main" id="{F75F1A7F-D987-AE8A-CF5D-E59978D24D12}"/>
              </a:ext>
            </a:extLst>
          </p:cNvPr>
          <p:cNvSpPr/>
          <p:nvPr/>
        </p:nvSpPr>
        <p:spPr>
          <a:xfrm>
            <a:off x="4178300" y="3012776"/>
            <a:ext cx="4209225" cy="1242613"/>
          </a:xfrm>
          <a:prstGeom prst="rect">
            <a:avLst/>
          </a:prstGeom>
          <a:solidFill>
            <a:srgbClr val="EF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8" name="Elipse 1187">
            <a:extLst>
              <a:ext uri="{FF2B5EF4-FFF2-40B4-BE49-F238E27FC236}">
                <a16:creationId xmlns:a16="http://schemas.microsoft.com/office/drawing/2014/main" id="{9681BF43-03EA-60E2-DE81-4462103B7CB3}"/>
              </a:ext>
            </a:extLst>
          </p:cNvPr>
          <p:cNvSpPr>
            <a:spLocks noChangeAspect="1"/>
          </p:cNvSpPr>
          <p:nvPr/>
        </p:nvSpPr>
        <p:spPr>
          <a:xfrm>
            <a:off x="4813538" y="1108226"/>
            <a:ext cx="3600000" cy="3600000"/>
          </a:xfrm>
          <a:prstGeom prst="ellipse">
            <a:avLst/>
          </a:prstGeom>
          <a:solidFill>
            <a:srgbClr val="DDD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6" name="Google Shape;1206;p49"/>
          <p:cNvSpPr txBox="1">
            <a:spLocks noGrp="1"/>
          </p:cNvSpPr>
          <p:nvPr>
            <p:ph type="title"/>
          </p:nvPr>
        </p:nvSpPr>
        <p:spPr>
          <a:xfrm>
            <a:off x="876545" y="888111"/>
            <a:ext cx="4009800" cy="38201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Agrademos por sua presença </a:t>
            </a:r>
            <a:br>
              <a:rPr lang="en" sz="4000" dirty="0"/>
            </a:br>
            <a:r>
              <a:rPr lang="en" sz="4000" dirty="0"/>
              <a:t>e observações.</a:t>
            </a:r>
            <a:endParaRPr sz="4000" dirty="0"/>
          </a:p>
        </p:txBody>
      </p:sp>
      <p:sp>
        <p:nvSpPr>
          <p:cNvPr id="1315" name="Google Shape;1315;p49">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9">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58;p38">
            <a:extLst>
              <a:ext uri="{FF2B5EF4-FFF2-40B4-BE49-F238E27FC236}">
                <a16:creationId xmlns:a16="http://schemas.microsoft.com/office/drawing/2014/main" id="{ED0ABABC-4EC6-CAB5-602E-F13E71217058}"/>
              </a:ext>
            </a:extLst>
          </p:cNvPr>
          <p:cNvGrpSpPr/>
          <p:nvPr/>
        </p:nvGrpSpPr>
        <p:grpSpPr>
          <a:xfrm>
            <a:off x="5254974" y="893772"/>
            <a:ext cx="3895990" cy="3503003"/>
            <a:chOff x="5337524" y="893772"/>
            <a:chExt cx="3895990" cy="3503003"/>
          </a:xfrm>
        </p:grpSpPr>
        <p:grpSp>
          <p:nvGrpSpPr>
            <p:cNvPr id="3" name="Google Shape;459;p38">
              <a:extLst>
                <a:ext uri="{FF2B5EF4-FFF2-40B4-BE49-F238E27FC236}">
                  <a16:creationId xmlns:a16="http://schemas.microsoft.com/office/drawing/2014/main" id="{34C05479-024C-CB29-1876-57835D486C54}"/>
                </a:ext>
              </a:extLst>
            </p:cNvPr>
            <p:cNvGrpSpPr/>
            <p:nvPr/>
          </p:nvGrpSpPr>
          <p:grpSpPr>
            <a:xfrm>
              <a:off x="5337524" y="893772"/>
              <a:ext cx="3248680" cy="3325950"/>
              <a:chOff x="3053925" y="880625"/>
              <a:chExt cx="1461000" cy="1495750"/>
            </a:xfrm>
          </p:grpSpPr>
          <p:sp>
            <p:nvSpPr>
              <p:cNvPr id="7" name="Google Shape;460;p38">
                <a:extLst>
                  <a:ext uri="{FF2B5EF4-FFF2-40B4-BE49-F238E27FC236}">
                    <a16:creationId xmlns:a16="http://schemas.microsoft.com/office/drawing/2014/main" id="{E6D4B6DD-B927-2672-B081-275342D2C92C}"/>
                  </a:ext>
                </a:extLst>
              </p:cNvPr>
              <p:cNvSpPr/>
              <p:nvPr/>
            </p:nvSpPr>
            <p:spPr>
              <a:xfrm>
                <a:off x="3519775" y="1798950"/>
                <a:ext cx="467800" cy="577425"/>
              </a:xfrm>
              <a:custGeom>
                <a:avLst/>
                <a:gdLst/>
                <a:ahLst/>
                <a:cxnLst/>
                <a:rect l="l" t="t" r="r" b="b"/>
                <a:pathLst>
                  <a:path w="18712" h="23097" extrusionOk="0">
                    <a:moveTo>
                      <a:pt x="252" y="0"/>
                    </a:moveTo>
                    <a:cubicBezTo>
                      <a:pt x="202" y="0"/>
                      <a:pt x="152" y="16"/>
                      <a:pt x="108" y="48"/>
                    </a:cubicBezTo>
                    <a:cubicBezTo>
                      <a:pt x="16" y="139"/>
                      <a:pt x="1" y="277"/>
                      <a:pt x="77" y="384"/>
                    </a:cubicBezTo>
                    <a:lnTo>
                      <a:pt x="18269" y="23005"/>
                    </a:lnTo>
                    <a:cubicBezTo>
                      <a:pt x="18314" y="23066"/>
                      <a:pt x="18391" y="23097"/>
                      <a:pt x="18452" y="23097"/>
                    </a:cubicBezTo>
                    <a:cubicBezTo>
                      <a:pt x="18498" y="23097"/>
                      <a:pt x="18559" y="23081"/>
                      <a:pt x="18605" y="23035"/>
                    </a:cubicBezTo>
                    <a:cubicBezTo>
                      <a:pt x="18696" y="22959"/>
                      <a:pt x="18712" y="22806"/>
                      <a:pt x="18635" y="22715"/>
                    </a:cubicBezTo>
                    <a:lnTo>
                      <a:pt x="444" y="94"/>
                    </a:lnTo>
                    <a:cubicBezTo>
                      <a:pt x="390" y="31"/>
                      <a:pt x="321" y="0"/>
                      <a:pt x="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1;p38">
                <a:extLst>
                  <a:ext uri="{FF2B5EF4-FFF2-40B4-BE49-F238E27FC236}">
                    <a16:creationId xmlns:a16="http://schemas.microsoft.com/office/drawing/2014/main" id="{78267DBE-BBBB-0664-BB16-A50900365878}"/>
                  </a:ext>
                </a:extLst>
              </p:cNvPr>
              <p:cNvSpPr/>
              <p:nvPr/>
            </p:nvSpPr>
            <p:spPr>
              <a:xfrm>
                <a:off x="3268900" y="1798950"/>
                <a:ext cx="468175" cy="577425"/>
              </a:xfrm>
              <a:custGeom>
                <a:avLst/>
                <a:gdLst/>
                <a:ahLst/>
                <a:cxnLst/>
                <a:rect l="l" t="t" r="r" b="b"/>
                <a:pathLst>
                  <a:path w="18727" h="23097" extrusionOk="0">
                    <a:moveTo>
                      <a:pt x="18460" y="0"/>
                    </a:moveTo>
                    <a:cubicBezTo>
                      <a:pt x="18391" y="0"/>
                      <a:pt x="18322" y="31"/>
                      <a:pt x="18268" y="94"/>
                    </a:cubicBezTo>
                    <a:lnTo>
                      <a:pt x="77" y="22715"/>
                    </a:lnTo>
                    <a:cubicBezTo>
                      <a:pt x="0" y="22806"/>
                      <a:pt x="16" y="22959"/>
                      <a:pt x="123" y="23035"/>
                    </a:cubicBezTo>
                    <a:cubicBezTo>
                      <a:pt x="153" y="23081"/>
                      <a:pt x="214" y="23097"/>
                      <a:pt x="260" y="23097"/>
                    </a:cubicBezTo>
                    <a:cubicBezTo>
                      <a:pt x="336" y="23097"/>
                      <a:pt x="398" y="23066"/>
                      <a:pt x="443" y="23005"/>
                    </a:cubicBezTo>
                    <a:lnTo>
                      <a:pt x="18635" y="384"/>
                    </a:lnTo>
                    <a:cubicBezTo>
                      <a:pt x="18727" y="277"/>
                      <a:pt x="18711" y="139"/>
                      <a:pt x="18604" y="48"/>
                    </a:cubicBezTo>
                    <a:cubicBezTo>
                      <a:pt x="18560" y="16"/>
                      <a:pt x="18510" y="0"/>
                      <a:pt x="18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2;p38">
                <a:extLst>
                  <a:ext uri="{FF2B5EF4-FFF2-40B4-BE49-F238E27FC236}">
                    <a16:creationId xmlns:a16="http://schemas.microsoft.com/office/drawing/2014/main" id="{40D7D637-5A07-DC39-C2F6-1B5BCAD5C4E7}"/>
                  </a:ext>
                </a:extLst>
              </p:cNvPr>
              <p:cNvSpPr/>
              <p:nvPr/>
            </p:nvSpPr>
            <p:spPr>
              <a:xfrm>
                <a:off x="3268900" y="1798950"/>
                <a:ext cx="468175" cy="577425"/>
              </a:xfrm>
              <a:custGeom>
                <a:avLst/>
                <a:gdLst/>
                <a:ahLst/>
                <a:cxnLst/>
                <a:rect l="l" t="t" r="r" b="b"/>
                <a:pathLst>
                  <a:path w="18727" h="23097" extrusionOk="0">
                    <a:moveTo>
                      <a:pt x="259" y="0"/>
                    </a:moveTo>
                    <a:cubicBezTo>
                      <a:pt x="210" y="0"/>
                      <a:pt x="161" y="16"/>
                      <a:pt x="123" y="48"/>
                    </a:cubicBezTo>
                    <a:cubicBezTo>
                      <a:pt x="16" y="139"/>
                      <a:pt x="0" y="277"/>
                      <a:pt x="77" y="384"/>
                    </a:cubicBezTo>
                    <a:lnTo>
                      <a:pt x="18268" y="23005"/>
                    </a:lnTo>
                    <a:cubicBezTo>
                      <a:pt x="18330" y="23066"/>
                      <a:pt x="18391" y="23097"/>
                      <a:pt x="18452" y="23097"/>
                    </a:cubicBezTo>
                    <a:cubicBezTo>
                      <a:pt x="18513" y="23097"/>
                      <a:pt x="18559" y="23081"/>
                      <a:pt x="18604" y="23035"/>
                    </a:cubicBezTo>
                    <a:cubicBezTo>
                      <a:pt x="18711" y="22959"/>
                      <a:pt x="18727" y="22806"/>
                      <a:pt x="18635" y="22715"/>
                    </a:cubicBezTo>
                    <a:lnTo>
                      <a:pt x="443" y="94"/>
                    </a:lnTo>
                    <a:cubicBezTo>
                      <a:pt x="399" y="31"/>
                      <a:pt x="32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3;p38">
                <a:extLst>
                  <a:ext uri="{FF2B5EF4-FFF2-40B4-BE49-F238E27FC236}">
                    <a16:creationId xmlns:a16="http://schemas.microsoft.com/office/drawing/2014/main" id="{B10F91C9-2181-4D07-DEA4-78CCF7258D64}"/>
                  </a:ext>
                </a:extLst>
              </p:cNvPr>
              <p:cNvSpPr/>
              <p:nvPr/>
            </p:nvSpPr>
            <p:spPr>
              <a:xfrm>
                <a:off x="3129525" y="1789825"/>
                <a:ext cx="241725" cy="29800"/>
              </a:xfrm>
              <a:custGeom>
                <a:avLst/>
                <a:gdLst/>
                <a:ahLst/>
                <a:cxnLst/>
                <a:rect l="l" t="t" r="r" b="b"/>
                <a:pathLst>
                  <a:path w="9669" h="1192" extrusionOk="0">
                    <a:moveTo>
                      <a:pt x="611" y="0"/>
                    </a:moveTo>
                    <a:cubicBezTo>
                      <a:pt x="275" y="0"/>
                      <a:pt x="0" y="260"/>
                      <a:pt x="0" y="596"/>
                    </a:cubicBezTo>
                    <a:cubicBezTo>
                      <a:pt x="0" y="932"/>
                      <a:pt x="275" y="1192"/>
                      <a:pt x="611" y="1192"/>
                    </a:cubicBezTo>
                    <a:lnTo>
                      <a:pt x="9058" y="1192"/>
                    </a:lnTo>
                    <a:cubicBezTo>
                      <a:pt x="9394" y="1192"/>
                      <a:pt x="9669" y="932"/>
                      <a:pt x="9669" y="596"/>
                    </a:cubicBezTo>
                    <a:cubicBezTo>
                      <a:pt x="9669" y="260"/>
                      <a:pt x="9394" y="0"/>
                      <a:pt x="9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4;p38">
                <a:extLst>
                  <a:ext uri="{FF2B5EF4-FFF2-40B4-BE49-F238E27FC236}">
                    <a16:creationId xmlns:a16="http://schemas.microsoft.com/office/drawing/2014/main" id="{0315CB86-3728-2796-C8F5-D9D48BA83A1E}"/>
                  </a:ext>
                </a:extLst>
              </p:cNvPr>
              <p:cNvSpPr/>
              <p:nvPr/>
            </p:nvSpPr>
            <p:spPr>
              <a:xfrm>
                <a:off x="3344900" y="1789825"/>
                <a:ext cx="619375" cy="29800"/>
              </a:xfrm>
              <a:custGeom>
                <a:avLst/>
                <a:gdLst/>
                <a:ahLst/>
                <a:cxnLst/>
                <a:rect l="l" t="t" r="r" b="b"/>
                <a:pathLst>
                  <a:path w="24775" h="1192" extrusionOk="0">
                    <a:moveTo>
                      <a:pt x="611" y="0"/>
                    </a:moveTo>
                    <a:cubicBezTo>
                      <a:pt x="275" y="0"/>
                      <a:pt x="0" y="260"/>
                      <a:pt x="0" y="596"/>
                    </a:cubicBezTo>
                    <a:cubicBezTo>
                      <a:pt x="0" y="932"/>
                      <a:pt x="275" y="1192"/>
                      <a:pt x="611" y="1192"/>
                    </a:cubicBezTo>
                    <a:lnTo>
                      <a:pt x="24775" y="1192"/>
                    </a:lnTo>
                    <a:lnTo>
                      <a:pt x="24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5;p38">
                <a:extLst>
                  <a:ext uri="{FF2B5EF4-FFF2-40B4-BE49-F238E27FC236}">
                    <a16:creationId xmlns:a16="http://schemas.microsoft.com/office/drawing/2014/main" id="{556BA0C0-8508-71E7-F95C-C5AB084C8384}"/>
                  </a:ext>
                </a:extLst>
              </p:cNvPr>
              <p:cNvSpPr/>
              <p:nvPr/>
            </p:nvSpPr>
            <p:spPr>
              <a:xfrm>
                <a:off x="3486550" y="2071250"/>
                <a:ext cx="32875" cy="32875"/>
              </a:xfrm>
              <a:custGeom>
                <a:avLst/>
                <a:gdLst/>
                <a:ahLst/>
                <a:cxnLst/>
                <a:rect l="l" t="t" r="r" b="b"/>
                <a:pathLst>
                  <a:path w="1315" h="1315" extrusionOk="0">
                    <a:moveTo>
                      <a:pt x="658" y="0"/>
                    </a:moveTo>
                    <a:cubicBezTo>
                      <a:pt x="291" y="0"/>
                      <a:pt x="1" y="291"/>
                      <a:pt x="1" y="657"/>
                    </a:cubicBezTo>
                    <a:cubicBezTo>
                      <a:pt x="1" y="1009"/>
                      <a:pt x="291" y="1314"/>
                      <a:pt x="658" y="1314"/>
                    </a:cubicBezTo>
                    <a:cubicBezTo>
                      <a:pt x="1009" y="1314"/>
                      <a:pt x="1314" y="1009"/>
                      <a:pt x="1314" y="657"/>
                    </a:cubicBezTo>
                    <a:cubicBezTo>
                      <a:pt x="1314" y="291"/>
                      <a:pt x="1024" y="0"/>
                      <a:pt x="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6;p38">
                <a:extLst>
                  <a:ext uri="{FF2B5EF4-FFF2-40B4-BE49-F238E27FC236}">
                    <a16:creationId xmlns:a16="http://schemas.microsoft.com/office/drawing/2014/main" id="{438714DC-9ABC-C7FB-1D32-933181DE073D}"/>
                  </a:ext>
                </a:extLst>
              </p:cNvPr>
              <p:cNvSpPr/>
              <p:nvPr/>
            </p:nvSpPr>
            <p:spPr>
              <a:xfrm>
                <a:off x="3737050" y="2071250"/>
                <a:ext cx="32875" cy="32875"/>
              </a:xfrm>
              <a:custGeom>
                <a:avLst/>
                <a:gdLst/>
                <a:ahLst/>
                <a:cxnLst/>
                <a:rect l="l" t="t" r="r" b="b"/>
                <a:pathLst>
                  <a:path w="1315" h="1315" extrusionOk="0">
                    <a:moveTo>
                      <a:pt x="657" y="0"/>
                    </a:moveTo>
                    <a:cubicBezTo>
                      <a:pt x="291" y="0"/>
                      <a:pt x="1" y="291"/>
                      <a:pt x="1" y="657"/>
                    </a:cubicBezTo>
                    <a:cubicBezTo>
                      <a:pt x="1" y="1009"/>
                      <a:pt x="291" y="1314"/>
                      <a:pt x="657" y="1314"/>
                    </a:cubicBezTo>
                    <a:cubicBezTo>
                      <a:pt x="1024" y="1314"/>
                      <a:pt x="1314" y="1009"/>
                      <a:pt x="1314" y="657"/>
                    </a:cubicBezTo>
                    <a:cubicBezTo>
                      <a:pt x="1314" y="291"/>
                      <a:pt x="1024" y="0"/>
                      <a:pt x="657" y="0"/>
                    </a:cubicBezTo>
                    <a:close/>
                  </a:path>
                </a:pathLst>
              </a:custGeom>
              <a:solidFill>
                <a:srgbClr val="FFC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7;p38">
                <a:extLst>
                  <a:ext uri="{FF2B5EF4-FFF2-40B4-BE49-F238E27FC236}">
                    <a16:creationId xmlns:a16="http://schemas.microsoft.com/office/drawing/2014/main" id="{0CAA0A66-3120-96C4-2E42-F2324D07CCC7}"/>
                  </a:ext>
                </a:extLst>
              </p:cNvPr>
              <p:cNvSpPr/>
              <p:nvPr/>
            </p:nvSpPr>
            <p:spPr>
              <a:xfrm>
                <a:off x="3319675" y="1144875"/>
                <a:ext cx="251300" cy="196675"/>
              </a:xfrm>
              <a:custGeom>
                <a:avLst/>
                <a:gdLst/>
                <a:ahLst/>
                <a:cxnLst/>
                <a:rect l="l" t="t" r="r" b="b"/>
                <a:pathLst>
                  <a:path w="10052" h="7867" extrusionOk="0">
                    <a:moveTo>
                      <a:pt x="765" y="0"/>
                    </a:moveTo>
                    <a:cubicBezTo>
                      <a:pt x="352" y="0"/>
                      <a:pt x="1" y="352"/>
                      <a:pt x="1" y="764"/>
                    </a:cubicBezTo>
                    <a:lnTo>
                      <a:pt x="1" y="7103"/>
                    </a:lnTo>
                    <a:cubicBezTo>
                      <a:pt x="1" y="7530"/>
                      <a:pt x="352" y="7867"/>
                      <a:pt x="765" y="7867"/>
                    </a:cubicBezTo>
                    <a:lnTo>
                      <a:pt x="9288" y="7867"/>
                    </a:lnTo>
                    <a:cubicBezTo>
                      <a:pt x="9700" y="7867"/>
                      <a:pt x="10051" y="7530"/>
                      <a:pt x="10051" y="7103"/>
                    </a:cubicBezTo>
                    <a:lnTo>
                      <a:pt x="10051" y="764"/>
                    </a:lnTo>
                    <a:cubicBezTo>
                      <a:pt x="10051" y="352"/>
                      <a:pt x="9700" y="0"/>
                      <a:pt x="9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8;p38">
                <a:extLst>
                  <a:ext uri="{FF2B5EF4-FFF2-40B4-BE49-F238E27FC236}">
                    <a16:creationId xmlns:a16="http://schemas.microsoft.com/office/drawing/2014/main" id="{93B67FF4-A47E-9E1D-5D1F-B010A29DC4B8}"/>
                  </a:ext>
                </a:extLst>
              </p:cNvPr>
              <p:cNvSpPr/>
              <p:nvPr/>
            </p:nvSpPr>
            <p:spPr>
              <a:xfrm>
                <a:off x="3384975" y="1183050"/>
                <a:ext cx="120700" cy="120700"/>
              </a:xfrm>
              <a:custGeom>
                <a:avLst/>
                <a:gdLst/>
                <a:ahLst/>
                <a:cxnLst/>
                <a:rect l="l" t="t" r="r" b="b"/>
                <a:pathLst>
                  <a:path w="4828" h="4828" extrusionOk="0">
                    <a:moveTo>
                      <a:pt x="2427" y="1248"/>
                    </a:moveTo>
                    <a:cubicBezTo>
                      <a:pt x="3180" y="1248"/>
                      <a:pt x="3775" y="1927"/>
                      <a:pt x="3636" y="2720"/>
                    </a:cubicBezTo>
                    <a:cubicBezTo>
                      <a:pt x="3544" y="3193"/>
                      <a:pt x="3147" y="3575"/>
                      <a:pt x="2674" y="3667"/>
                    </a:cubicBezTo>
                    <a:cubicBezTo>
                      <a:pt x="2591" y="3683"/>
                      <a:pt x="2508" y="3691"/>
                      <a:pt x="2428" y="3691"/>
                    </a:cubicBezTo>
                    <a:cubicBezTo>
                      <a:pt x="1682" y="3691"/>
                      <a:pt x="1086" y="3017"/>
                      <a:pt x="1238" y="2231"/>
                    </a:cubicBezTo>
                    <a:cubicBezTo>
                      <a:pt x="1330" y="1757"/>
                      <a:pt x="1712" y="1375"/>
                      <a:pt x="2200" y="1268"/>
                    </a:cubicBezTo>
                    <a:cubicBezTo>
                      <a:pt x="2277" y="1255"/>
                      <a:pt x="2353" y="1248"/>
                      <a:pt x="2427" y="1248"/>
                    </a:cubicBezTo>
                    <a:close/>
                    <a:moveTo>
                      <a:pt x="2200" y="1"/>
                    </a:moveTo>
                    <a:cubicBezTo>
                      <a:pt x="2063" y="1"/>
                      <a:pt x="1956" y="108"/>
                      <a:pt x="1956" y="230"/>
                    </a:cubicBezTo>
                    <a:lnTo>
                      <a:pt x="1956" y="627"/>
                    </a:lnTo>
                    <a:cubicBezTo>
                      <a:pt x="1803" y="658"/>
                      <a:pt x="1650" y="719"/>
                      <a:pt x="1513" y="795"/>
                    </a:cubicBezTo>
                    <a:lnTo>
                      <a:pt x="1223" y="520"/>
                    </a:lnTo>
                    <a:cubicBezTo>
                      <a:pt x="1177" y="467"/>
                      <a:pt x="1116" y="440"/>
                      <a:pt x="1055" y="440"/>
                    </a:cubicBezTo>
                    <a:cubicBezTo>
                      <a:pt x="994" y="440"/>
                      <a:pt x="933" y="467"/>
                      <a:pt x="887" y="520"/>
                    </a:cubicBezTo>
                    <a:lnTo>
                      <a:pt x="551" y="856"/>
                    </a:lnTo>
                    <a:cubicBezTo>
                      <a:pt x="459" y="948"/>
                      <a:pt x="459" y="1100"/>
                      <a:pt x="551" y="1192"/>
                    </a:cubicBezTo>
                    <a:lnTo>
                      <a:pt x="810" y="1452"/>
                    </a:lnTo>
                    <a:cubicBezTo>
                      <a:pt x="719" y="1589"/>
                      <a:pt x="658" y="1742"/>
                      <a:pt x="612" y="1910"/>
                    </a:cubicBezTo>
                    <a:lnTo>
                      <a:pt x="230" y="1910"/>
                    </a:lnTo>
                    <a:cubicBezTo>
                      <a:pt x="108" y="1910"/>
                      <a:pt x="1" y="2017"/>
                      <a:pt x="1" y="2139"/>
                    </a:cubicBezTo>
                    <a:lnTo>
                      <a:pt x="1" y="2628"/>
                    </a:lnTo>
                    <a:cubicBezTo>
                      <a:pt x="1" y="2765"/>
                      <a:pt x="108" y="2872"/>
                      <a:pt x="230" y="2872"/>
                    </a:cubicBezTo>
                    <a:lnTo>
                      <a:pt x="566" y="2872"/>
                    </a:lnTo>
                    <a:cubicBezTo>
                      <a:pt x="597" y="3040"/>
                      <a:pt x="658" y="3208"/>
                      <a:pt x="749" y="3376"/>
                    </a:cubicBezTo>
                    <a:lnTo>
                      <a:pt x="520" y="3590"/>
                    </a:lnTo>
                    <a:cubicBezTo>
                      <a:pt x="428" y="3682"/>
                      <a:pt x="428" y="3835"/>
                      <a:pt x="520" y="3926"/>
                    </a:cubicBezTo>
                    <a:lnTo>
                      <a:pt x="856" y="4278"/>
                    </a:lnTo>
                    <a:cubicBezTo>
                      <a:pt x="910" y="4323"/>
                      <a:pt x="971" y="4346"/>
                      <a:pt x="1030" y="4346"/>
                    </a:cubicBezTo>
                    <a:cubicBezTo>
                      <a:pt x="1089" y="4346"/>
                      <a:pt x="1146" y="4323"/>
                      <a:pt x="1192" y="4278"/>
                    </a:cubicBezTo>
                    <a:lnTo>
                      <a:pt x="1391" y="4079"/>
                    </a:lnTo>
                    <a:cubicBezTo>
                      <a:pt x="1559" y="4186"/>
                      <a:pt x="1727" y="4262"/>
                      <a:pt x="1910" y="4323"/>
                    </a:cubicBezTo>
                    <a:lnTo>
                      <a:pt x="1910" y="4583"/>
                    </a:lnTo>
                    <a:cubicBezTo>
                      <a:pt x="1910" y="4720"/>
                      <a:pt x="2017" y="4827"/>
                      <a:pt x="2154" y="4827"/>
                    </a:cubicBezTo>
                    <a:lnTo>
                      <a:pt x="2643" y="4827"/>
                    </a:lnTo>
                    <a:cubicBezTo>
                      <a:pt x="2765" y="4827"/>
                      <a:pt x="2872" y="4720"/>
                      <a:pt x="2872" y="4583"/>
                    </a:cubicBezTo>
                    <a:lnTo>
                      <a:pt x="2872" y="4339"/>
                    </a:lnTo>
                    <a:cubicBezTo>
                      <a:pt x="3071" y="4293"/>
                      <a:pt x="3254" y="4216"/>
                      <a:pt x="3422" y="4109"/>
                    </a:cubicBezTo>
                    <a:lnTo>
                      <a:pt x="3606" y="4308"/>
                    </a:lnTo>
                    <a:cubicBezTo>
                      <a:pt x="3651" y="4354"/>
                      <a:pt x="3712" y="4377"/>
                      <a:pt x="3774" y="4377"/>
                    </a:cubicBezTo>
                    <a:cubicBezTo>
                      <a:pt x="3835" y="4377"/>
                      <a:pt x="3896" y="4354"/>
                      <a:pt x="3942" y="4308"/>
                    </a:cubicBezTo>
                    <a:lnTo>
                      <a:pt x="4278" y="3957"/>
                    </a:lnTo>
                    <a:cubicBezTo>
                      <a:pt x="4369" y="3865"/>
                      <a:pt x="4369" y="3712"/>
                      <a:pt x="4278" y="3621"/>
                    </a:cubicBezTo>
                    <a:lnTo>
                      <a:pt x="4094" y="3437"/>
                    </a:lnTo>
                    <a:cubicBezTo>
                      <a:pt x="4186" y="3269"/>
                      <a:pt x="4247" y="3101"/>
                      <a:pt x="4293" y="2903"/>
                    </a:cubicBezTo>
                    <a:lnTo>
                      <a:pt x="4598" y="2903"/>
                    </a:lnTo>
                    <a:cubicBezTo>
                      <a:pt x="4721" y="2903"/>
                      <a:pt x="4827" y="2796"/>
                      <a:pt x="4827" y="2674"/>
                    </a:cubicBezTo>
                    <a:lnTo>
                      <a:pt x="4827" y="2185"/>
                    </a:lnTo>
                    <a:cubicBezTo>
                      <a:pt x="4827" y="2063"/>
                      <a:pt x="4721" y="1956"/>
                      <a:pt x="4598" y="1956"/>
                    </a:cubicBezTo>
                    <a:lnTo>
                      <a:pt x="4278" y="1956"/>
                    </a:lnTo>
                    <a:cubicBezTo>
                      <a:pt x="4232" y="1773"/>
                      <a:pt x="4155" y="1620"/>
                      <a:pt x="4064" y="1467"/>
                    </a:cubicBezTo>
                    <a:lnTo>
                      <a:pt x="4308" y="1223"/>
                    </a:lnTo>
                    <a:cubicBezTo>
                      <a:pt x="4400" y="1131"/>
                      <a:pt x="4400" y="978"/>
                      <a:pt x="4308" y="887"/>
                    </a:cubicBezTo>
                    <a:lnTo>
                      <a:pt x="3972" y="551"/>
                    </a:lnTo>
                    <a:cubicBezTo>
                      <a:pt x="3926" y="505"/>
                      <a:pt x="3865" y="482"/>
                      <a:pt x="3804" y="482"/>
                    </a:cubicBezTo>
                    <a:cubicBezTo>
                      <a:pt x="3743" y="482"/>
                      <a:pt x="3682" y="505"/>
                      <a:pt x="3636" y="551"/>
                    </a:cubicBezTo>
                    <a:lnTo>
                      <a:pt x="3376" y="810"/>
                    </a:lnTo>
                    <a:cubicBezTo>
                      <a:pt x="3224" y="719"/>
                      <a:pt x="3071" y="658"/>
                      <a:pt x="2918" y="612"/>
                    </a:cubicBezTo>
                    <a:lnTo>
                      <a:pt x="2918" y="230"/>
                    </a:lnTo>
                    <a:cubicBezTo>
                      <a:pt x="2918" y="92"/>
                      <a:pt x="2811" y="1"/>
                      <a:pt x="2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9;p38">
                <a:extLst>
                  <a:ext uri="{FF2B5EF4-FFF2-40B4-BE49-F238E27FC236}">
                    <a16:creationId xmlns:a16="http://schemas.microsoft.com/office/drawing/2014/main" id="{CB2A9C16-49EC-EAE6-FD12-192C9E18BEFC}"/>
                  </a:ext>
                </a:extLst>
              </p:cNvPr>
              <p:cNvSpPr/>
              <p:nvPr/>
            </p:nvSpPr>
            <p:spPr>
              <a:xfrm>
                <a:off x="3640450" y="1036425"/>
                <a:ext cx="250900" cy="196675"/>
              </a:xfrm>
              <a:custGeom>
                <a:avLst/>
                <a:gdLst/>
                <a:ahLst/>
                <a:cxnLst/>
                <a:rect l="l" t="t" r="r" b="b"/>
                <a:pathLst>
                  <a:path w="10036" h="7867" extrusionOk="0">
                    <a:moveTo>
                      <a:pt x="764" y="0"/>
                    </a:moveTo>
                    <a:cubicBezTo>
                      <a:pt x="336" y="0"/>
                      <a:pt x="0" y="352"/>
                      <a:pt x="0" y="764"/>
                    </a:cubicBezTo>
                    <a:lnTo>
                      <a:pt x="0" y="7103"/>
                    </a:lnTo>
                    <a:cubicBezTo>
                      <a:pt x="0" y="7515"/>
                      <a:pt x="336" y="7867"/>
                      <a:pt x="764" y="7867"/>
                    </a:cubicBezTo>
                    <a:lnTo>
                      <a:pt x="9272" y="7867"/>
                    </a:lnTo>
                    <a:cubicBezTo>
                      <a:pt x="9699" y="7867"/>
                      <a:pt x="10035" y="7515"/>
                      <a:pt x="10035" y="7103"/>
                    </a:cubicBezTo>
                    <a:lnTo>
                      <a:pt x="10035" y="764"/>
                    </a:lnTo>
                    <a:cubicBezTo>
                      <a:pt x="10035" y="352"/>
                      <a:pt x="9699" y="0"/>
                      <a:pt x="9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0;p38">
                <a:extLst>
                  <a:ext uri="{FF2B5EF4-FFF2-40B4-BE49-F238E27FC236}">
                    <a16:creationId xmlns:a16="http://schemas.microsoft.com/office/drawing/2014/main" id="{492D6C81-F8AC-7AC6-6ED0-26CBDBA5FB0E}"/>
                  </a:ext>
                </a:extLst>
              </p:cNvPr>
              <p:cNvSpPr/>
              <p:nvPr/>
            </p:nvSpPr>
            <p:spPr>
              <a:xfrm>
                <a:off x="3690475" y="1098200"/>
                <a:ext cx="40100" cy="69600"/>
              </a:xfrm>
              <a:custGeom>
                <a:avLst/>
                <a:gdLst/>
                <a:ahLst/>
                <a:cxnLst/>
                <a:rect l="l" t="t" r="r" b="b"/>
                <a:pathLst>
                  <a:path w="1604" h="2784" extrusionOk="0">
                    <a:moveTo>
                      <a:pt x="1344" y="0"/>
                    </a:moveTo>
                    <a:cubicBezTo>
                      <a:pt x="1283" y="0"/>
                      <a:pt x="1222" y="27"/>
                      <a:pt x="1176" y="80"/>
                    </a:cubicBezTo>
                    <a:lnTo>
                      <a:pt x="92" y="1226"/>
                    </a:lnTo>
                    <a:cubicBezTo>
                      <a:pt x="0" y="1317"/>
                      <a:pt x="0" y="1485"/>
                      <a:pt x="92" y="1577"/>
                    </a:cubicBezTo>
                    <a:lnTo>
                      <a:pt x="1161" y="2707"/>
                    </a:lnTo>
                    <a:cubicBezTo>
                      <a:pt x="1207" y="2753"/>
                      <a:pt x="1268" y="2784"/>
                      <a:pt x="1329" y="2784"/>
                    </a:cubicBezTo>
                    <a:cubicBezTo>
                      <a:pt x="1375" y="2784"/>
                      <a:pt x="1436" y="2753"/>
                      <a:pt x="1482" y="2707"/>
                    </a:cubicBezTo>
                    <a:cubicBezTo>
                      <a:pt x="1573" y="2616"/>
                      <a:pt x="1573" y="2448"/>
                      <a:pt x="1482" y="2356"/>
                    </a:cubicBezTo>
                    <a:lnTo>
                      <a:pt x="596" y="1409"/>
                    </a:lnTo>
                    <a:lnTo>
                      <a:pt x="1512" y="432"/>
                    </a:lnTo>
                    <a:cubicBezTo>
                      <a:pt x="1604" y="325"/>
                      <a:pt x="1604" y="172"/>
                      <a:pt x="1512" y="80"/>
                    </a:cubicBezTo>
                    <a:cubicBezTo>
                      <a:pt x="1467" y="27"/>
                      <a:pt x="1405"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1;p38">
                <a:extLst>
                  <a:ext uri="{FF2B5EF4-FFF2-40B4-BE49-F238E27FC236}">
                    <a16:creationId xmlns:a16="http://schemas.microsoft.com/office/drawing/2014/main" id="{B5803939-2079-078E-0AA5-2518392D11D2}"/>
                  </a:ext>
                </a:extLst>
              </p:cNvPr>
              <p:cNvSpPr/>
              <p:nvPr/>
            </p:nvSpPr>
            <p:spPr>
              <a:xfrm>
                <a:off x="3801200" y="1098200"/>
                <a:ext cx="39350" cy="69600"/>
              </a:xfrm>
              <a:custGeom>
                <a:avLst/>
                <a:gdLst/>
                <a:ahLst/>
                <a:cxnLst/>
                <a:rect l="l" t="t" r="r" b="b"/>
                <a:pathLst>
                  <a:path w="1574" h="2784" extrusionOk="0">
                    <a:moveTo>
                      <a:pt x="260" y="0"/>
                    </a:moveTo>
                    <a:cubicBezTo>
                      <a:pt x="199" y="0"/>
                      <a:pt x="138" y="27"/>
                      <a:pt x="92" y="80"/>
                    </a:cubicBezTo>
                    <a:cubicBezTo>
                      <a:pt x="1" y="172"/>
                      <a:pt x="1" y="325"/>
                      <a:pt x="92" y="432"/>
                    </a:cubicBezTo>
                    <a:lnTo>
                      <a:pt x="1009" y="1409"/>
                    </a:lnTo>
                    <a:lnTo>
                      <a:pt x="123" y="2356"/>
                    </a:lnTo>
                    <a:cubicBezTo>
                      <a:pt x="31" y="2448"/>
                      <a:pt x="31" y="2616"/>
                      <a:pt x="123" y="2707"/>
                    </a:cubicBezTo>
                    <a:cubicBezTo>
                      <a:pt x="169" y="2753"/>
                      <a:pt x="230" y="2784"/>
                      <a:pt x="276" y="2784"/>
                    </a:cubicBezTo>
                    <a:cubicBezTo>
                      <a:pt x="337" y="2784"/>
                      <a:pt x="398" y="2753"/>
                      <a:pt x="444" y="2707"/>
                    </a:cubicBezTo>
                    <a:lnTo>
                      <a:pt x="1513" y="1577"/>
                    </a:lnTo>
                    <a:cubicBezTo>
                      <a:pt x="1559" y="1531"/>
                      <a:pt x="1574" y="1470"/>
                      <a:pt x="1574" y="1409"/>
                    </a:cubicBezTo>
                    <a:cubicBezTo>
                      <a:pt x="1574" y="1333"/>
                      <a:pt x="1559" y="1272"/>
                      <a:pt x="1513" y="1226"/>
                    </a:cubicBezTo>
                    <a:lnTo>
                      <a:pt x="428" y="80"/>
                    </a:lnTo>
                    <a:cubicBezTo>
                      <a:pt x="383" y="27"/>
                      <a:pt x="321"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2;p38">
                <a:extLst>
                  <a:ext uri="{FF2B5EF4-FFF2-40B4-BE49-F238E27FC236}">
                    <a16:creationId xmlns:a16="http://schemas.microsoft.com/office/drawing/2014/main" id="{AE775AE2-78B9-71E6-EC79-699C82A3737B}"/>
                  </a:ext>
                </a:extLst>
              </p:cNvPr>
              <p:cNvSpPr/>
              <p:nvPr/>
            </p:nvSpPr>
            <p:spPr>
              <a:xfrm>
                <a:off x="3746225" y="1094075"/>
                <a:ext cx="39350" cy="81375"/>
              </a:xfrm>
              <a:custGeom>
                <a:avLst/>
                <a:gdLst/>
                <a:ahLst/>
                <a:cxnLst/>
                <a:rect l="l" t="t" r="r" b="b"/>
                <a:pathLst>
                  <a:path w="1574" h="3255" extrusionOk="0">
                    <a:moveTo>
                      <a:pt x="1322" y="1"/>
                    </a:moveTo>
                    <a:cubicBezTo>
                      <a:pt x="1226" y="1"/>
                      <a:pt x="1135" y="59"/>
                      <a:pt x="1100" y="154"/>
                    </a:cubicBezTo>
                    <a:lnTo>
                      <a:pt x="46" y="2918"/>
                    </a:lnTo>
                    <a:cubicBezTo>
                      <a:pt x="0" y="3040"/>
                      <a:pt x="46" y="3193"/>
                      <a:pt x="168" y="3239"/>
                    </a:cubicBezTo>
                    <a:cubicBezTo>
                      <a:pt x="199" y="3254"/>
                      <a:pt x="229" y="3254"/>
                      <a:pt x="260" y="3254"/>
                    </a:cubicBezTo>
                    <a:cubicBezTo>
                      <a:pt x="352" y="3254"/>
                      <a:pt x="443" y="3208"/>
                      <a:pt x="474" y="3102"/>
                    </a:cubicBezTo>
                    <a:lnTo>
                      <a:pt x="1528" y="337"/>
                    </a:lnTo>
                    <a:cubicBezTo>
                      <a:pt x="1573" y="215"/>
                      <a:pt x="1528" y="62"/>
                      <a:pt x="1405" y="16"/>
                    </a:cubicBezTo>
                    <a:cubicBezTo>
                      <a:pt x="1378" y="6"/>
                      <a:pt x="1350" y="1"/>
                      <a:pt x="1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3;p38">
                <a:extLst>
                  <a:ext uri="{FF2B5EF4-FFF2-40B4-BE49-F238E27FC236}">
                    <a16:creationId xmlns:a16="http://schemas.microsoft.com/office/drawing/2014/main" id="{73A9E9D5-1FDC-5922-14A8-4385100614D1}"/>
                  </a:ext>
                </a:extLst>
              </p:cNvPr>
              <p:cNvSpPr/>
              <p:nvPr/>
            </p:nvSpPr>
            <p:spPr>
              <a:xfrm>
                <a:off x="3536200" y="1246450"/>
                <a:ext cx="528500" cy="24450"/>
              </a:xfrm>
              <a:custGeom>
                <a:avLst/>
                <a:gdLst/>
                <a:ahLst/>
                <a:cxnLst/>
                <a:rect l="l" t="t" r="r" b="b"/>
                <a:pathLst>
                  <a:path w="21140" h="978" extrusionOk="0">
                    <a:moveTo>
                      <a:pt x="321" y="0"/>
                    </a:moveTo>
                    <a:cubicBezTo>
                      <a:pt x="138" y="0"/>
                      <a:pt x="0" y="153"/>
                      <a:pt x="0" y="321"/>
                    </a:cubicBezTo>
                    <a:lnTo>
                      <a:pt x="0" y="978"/>
                    </a:lnTo>
                    <a:lnTo>
                      <a:pt x="21140" y="978"/>
                    </a:lnTo>
                    <a:lnTo>
                      <a:pt x="21140" y="321"/>
                    </a:lnTo>
                    <a:cubicBezTo>
                      <a:pt x="21140" y="153"/>
                      <a:pt x="20987" y="0"/>
                      <a:pt x="20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4;p38">
                <a:extLst>
                  <a:ext uri="{FF2B5EF4-FFF2-40B4-BE49-F238E27FC236}">
                    <a16:creationId xmlns:a16="http://schemas.microsoft.com/office/drawing/2014/main" id="{2DE8B297-E67C-0495-73C9-05291A7E9BCD}"/>
                  </a:ext>
                </a:extLst>
              </p:cNvPr>
              <p:cNvSpPr/>
              <p:nvPr/>
            </p:nvSpPr>
            <p:spPr>
              <a:xfrm>
                <a:off x="3536200" y="1270875"/>
                <a:ext cx="528500" cy="281450"/>
              </a:xfrm>
              <a:custGeom>
                <a:avLst/>
                <a:gdLst/>
                <a:ahLst/>
                <a:cxnLst/>
                <a:rect l="l" t="t" r="r" b="b"/>
                <a:pathLst>
                  <a:path w="21140" h="11258" extrusionOk="0">
                    <a:moveTo>
                      <a:pt x="0" y="1"/>
                    </a:moveTo>
                    <a:lnTo>
                      <a:pt x="0" y="10677"/>
                    </a:lnTo>
                    <a:cubicBezTo>
                      <a:pt x="0" y="10998"/>
                      <a:pt x="260" y="11258"/>
                      <a:pt x="596" y="11258"/>
                    </a:cubicBezTo>
                    <a:lnTo>
                      <a:pt x="20544" y="11258"/>
                    </a:lnTo>
                    <a:cubicBezTo>
                      <a:pt x="20865" y="11258"/>
                      <a:pt x="21140" y="10998"/>
                      <a:pt x="21125" y="10677"/>
                    </a:cubicBezTo>
                    <a:lnTo>
                      <a:pt x="21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5;p38">
                <a:extLst>
                  <a:ext uri="{FF2B5EF4-FFF2-40B4-BE49-F238E27FC236}">
                    <a16:creationId xmlns:a16="http://schemas.microsoft.com/office/drawing/2014/main" id="{F5940F2D-62F8-0E8C-24A3-644BA2A94DFC}"/>
                  </a:ext>
                </a:extLst>
              </p:cNvPr>
              <p:cNvSpPr/>
              <p:nvPr/>
            </p:nvSpPr>
            <p:spPr>
              <a:xfrm>
                <a:off x="4031850" y="1254850"/>
                <a:ext cx="7275" cy="7650"/>
              </a:xfrm>
              <a:custGeom>
                <a:avLst/>
                <a:gdLst/>
                <a:ahLst/>
                <a:cxnLst/>
                <a:rect l="l" t="t" r="r" b="b"/>
                <a:pathLst>
                  <a:path w="291" h="306" extrusionOk="0">
                    <a:moveTo>
                      <a:pt x="138" y="0"/>
                    </a:moveTo>
                    <a:cubicBezTo>
                      <a:pt x="61" y="0"/>
                      <a:pt x="0" y="77"/>
                      <a:pt x="0" y="153"/>
                    </a:cubicBezTo>
                    <a:cubicBezTo>
                      <a:pt x="0" y="229"/>
                      <a:pt x="61" y="306"/>
                      <a:pt x="138" y="306"/>
                    </a:cubicBezTo>
                    <a:cubicBezTo>
                      <a:pt x="229" y="306"/>
                      <a:pt x="291" y="229"/>
                      <a:pt x="291" y="153"/>
                    </a:cubicBezTo>
                    <a:cubicBezTo>
                      <a:pt x="291" y="77"/>
                      <a:pt x="229" y="0"/>
                      <a:pt x="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6;p38">
                <a:extLst>
                  <a:ext uri="{FF2B5EF4-FFF2-40B4-BE49-F238E27FC236}">
                    <a16:creationId xmlns:a16="http://schemas.microsoft.com/office/drawing/2014/main" id="{91EF23E4-E81F-FB27-0CF5-5F1A557246C5}"/>
                  </a:ext>
                </a:extLst>
              </p:cNvPr>
              <p:cNvSpPr/>
              <p:nvPr/>
            </p:nvSpPr>
            <p:spPr>
              <a:xfrm>
                <a:off x="4006250" y="1254850"/>
                <a:ext cx="7300" cy="7650"/>
              </a:xfrm>
              <a:custGeom>
                <a:avLst/>
                <a:gdLst/>
                <a:ahLst/>
                <a:cxnLst/>
                <a:rect l="l" t="t" r="r" b="b"/>
                <a:pathLst>
                  <a:path w="292" h="306" extrusionOk="0">
                    <a:moveTo>
                      <a:pt x="154" y="0"/>
                    </a:moveTo>
                    <a:cubicBezTo>
                      <a:pt x="62" y="0"/>
                      <a:pt x="1" y="77"/>
                      <a:pt x="1" y="153"/>
                    </a:cubicBezTo>
                    <a:cubicBezTo>
                      <a:pt x="1" y="229"/>
                      <a:pt x="62" y="306"/>
                      <a:pt x="154" y="306"/>
                    </a:cubicBezTo>
                    <a:cubicBezTo>
                      <a:pt x="230" y="306"/>
                      <a:pt x="291" y="229"/>
                      <a:pt x="291" y="153"/>
                    </a:cubicBezTo>
                    <a:cubicBezTo>
                      <a:pt x="291" y="77"/>
                      <a:pt x="230" y="0"/>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7;p38">
                <a:extLst>
                  <a:ext uri="{FF2B5EF4-FFF2-40B4-BE49-F238E27FC236}">
                    <a16:creationId xmlns:a16="http://schemas.microsoft.com/office/drawing/2014/main" id="{90B26DC3-2974-F037-CA81-997C76EEA006}"/>
                  </a:ext>
                </a:extLst>
              </p:cNvPr>
              <p:cNvSpPr/>
              <p:nvPr/>
            </p:nvSpPr>
            <p:spPr>
              <a:xfrm>
                <a:off x="3980675" y="1254850"/>
                <a:ext cx="7275" cy="7650"/>
              </a:xfrm>
              <a:custGeom>
                <a:avLst/>
                <a:gdLst/>
                <a:ahLst/>
                <a:cxnLst/>
                <a:rect l="l" t="t" r="r" b="b"/>
                <a:pathLst>
                  <a:path w="291" h="306" extrusionOk="0">
                    <a:moveTo>
                      <a:pt x="153" y="0"/>
                    </a:moveTo>
                    <a:cubicBezTo>
                      <a:pt x="62" y="0"/>
                      <a:pt x="1" y="77"/>
                      <a:pt x="1" y="153"/>
                    </a:cubicBezTo>
                    <a:cubicBezTo>
                      <a:pt x="1" y="229"/>
                      <a:pt x="62" y="306"/>
                      <a:pt x="153" y="306"/>
                    </a:cubicBezTo>
                    <a:cubicBezTo>
                      <a:pt x="230" y="306"/>
                      <a:pt x="291" y="229"/>
                      <a:pt x="291" y="153"/>
                    </a:cubicBezTo>
                    <a:cubicBezTo>
                      <a:pt x="291" y="77"/>
                      <a:pt x="230" y="0"/>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8;p38">
                <a:extLst>
                  <a:ext uri="{FF2B5EF4-FFF2-40B4-BE49-F238E27FC236}">
                    <a16:creationId xmlns:a16="http://schemas.microsoft.com/office/drawing/2014/main" id="{F1AEC303-D2B1-E3E1-88FA-519A3F29C238}"/>
                  </a:ext>
                </a:extLst>
              </p:cNvPr>
              <p:cNvSpPr/>
              <p:nvPr/>
            </p:nvSpPr>
            <p:spPr>
              <a:xfrm>
                <a:off x="3558350" y="1298750"/>
                <a:ext cx="303600" cy="9950"/>
              </a:xfrm>
              <a:custGeom>
                <a:avLst/>
                <a:gdLst/>
                <a:ahLst/>
                <a:cxnLst/>
                <a:rect l="l" t="t" r="r" b="b"/>
                <a:pathLst>
                  <a:path w="12144" h="398" extrusionOk="0">
                    <a:moveTo>
                      <a:pt x="214" y="1"/>
                    </a:moveTo>
                    <a:cubicBezTo>
                      <a:pt x="92" y="1"/>
                      <a:pt x="0" y="92"/>
                      <a:pt x="0" y="199"/>
                    </a:cubicBezTo>
                    <a:cubicBezTo>
                      <a:pt x="0" y="306"/>
                      <a:pt x="92" y="398"/>
                      <a:pt x="214" y="398"/>
                    </a:cubicBezTo>
                    <a:lnTo>
                      <a:pt x="11945" y="398"/>
                    </a:lnTo>
                    <a:cubicBezTo>
                      <a:pt x="12052" y="398"/>
                      <a:pt x="12143" y="306"/>
                      <a:pt x="12143" y="199"/>
                    </a:cubicBezTo>
                    <a:cubicBezTo>
                      <a:pt x="12143" y="92"/>
                      <a:pt x="12052" y="1"/>
                      <a:pt x="11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9;p38">
                <a:extLst>
                  <a:ext uri="{FF2B5EF4-FFF2-40B4-BE49-F238E27FC236}">
                    <a16:creationId xmlns:a16="http://schemas.microsoft.com/office/drawing/2014/main" id="{AD7E9E0D-EE89-589C-9E68-7F0EFCB9AE40}"/>
                  </a:ext>
                </a:extLst>
              </p:cNvPr>
              <p:cNvSpPr/>
              <p:nvPr/>
            </p:nvSpPr>
            <p:spPr>
              <a:xfrm>
                <a:off x="3558350" y="1331225"/>
                <a:ext cx="303600" cy="9950"/>
              </a:xfrm>
              <a:custGeom>
                <a:avLst/>
                <a:gdLst/>
                <a:ahLst/>
                <a:cxnLst/>
                <a:rect l="l" t="t" r="r" b="b"/>
                <a:pathLst>
                  <a:path w="12144" h="398" extrusionOk="0">
                    <a:moveTo>
                      <a:pt x="214" y="0"/>
                    </a:moveTo>
                    <a:cubicBezTo>
                      <a:pt x="92" y="0"/>
                      <a:pt x="0" y="92"/>
                      <a:pt x="0" y="199"/>
                    </a:cubicBezTo>
                    <a:cubicBezTo>
                      <a:pt x="0" y="306"/>
                      <a:pt x="92" y="397"/>
                      <a:pt x="214" y="397"/>
                    </a:cubicBezTo>
                    <a:lnTo>
                      <a:pt x="11945" y="397"/>
                    </a:lnTo>
                    <a:cubicBezTo>
                      <a:pt x="12052" y="397"/>
                      <a:pt x="12143" y="306"/>
                      <a:pt x="12143" y="199"/>
                    </a:cubicBezTo>
                    <a:cubicBezTo>
                      <a:pt x="12143" y="92"/>
                      <a:pt x="12052" y="0"/>
                      <a:pt x="11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0;p38">
                <a:extLst>
                  <a:ext uri="{FF2B5EF4-FFF2-40B4-BE49-F238E27FC236}">
                    <a16:creationId xmlns:a16="http://schemas.microsoft.com/office/drawing/2014/main" id="{3C9D9158-DBA1-FB80-4756-4A222B7DFC0E}"/>
                  </a:ext>
                </a:extLst>
              </p:cNvPr>
              <p:cNvSpPr/>
              <p:nvPr/>
            </p:nvSpPr>
            <p:spPr>
              <a:xfrm>
                <a:off x="3558350" y="1363675"/>
                <a:ext cx="163825" cy="9950"/>
              </a:xfrm>
              <a:custGeom>
                <a:avLst/>
                <a:gdLst/>
                <a:ahLst/>
                <a:cxnLst/>
                <a:rect l="l" t="t" r="r" b="b"/>
                <a:pathLst>
                  <a:path w="6553" h="398" extrusionOk="0">
                    <a:moveTo>
                      <a:pt x="214" y="0"/>
                    </a:moveTo>
                    <a:cubicBezTo>
                      <a:pt x="92" y="0"/>
                      <a:pt x="0" y="92"/>
                      <a:pt x="0" y="199"/>
                    </a:cubicBezTo>
                    <a:cubicBezTo>
                      <a:pt x="0" y="306"/>
                      <a:pt x="92" y="398"/>
                      <a:pt x="214" y="398"/>
                    </a:cubicBezTo>
                    <a:lnTo>
                      <a:pt x="6354" y="398"/>
                    </a:lnTo>
                    <a:cubicBezTo>
                      <a:pt x="6461" y="398"/>
                      <a:pt x="6553" y="306"/>
                      <a:pt x="6553" y="199"/>
                    </a:cubicBezTo>
                    <a:cubicBezTo>
                      <a:pt x="6553" y="92"/>
                      <a:pt x="6461" y="0"/>
                      <a:pt x="6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1;p38">
                <a:extLst>
                  <a:ext uri="{FF2B5EF4-FFF2-40B4-BE49-F238E27FC236}">
                    <a16:creationId xmlns:a16="http://schemas.microsoft.com/office/drawing/2014/main" id="{E5C19EB5-5353-F5C8-A481-2C12C57B01A1}"/>
                  </a:ext>
                </a:extLst>
              </p:cNvPr>
              <p:cNvSpPr/>
              <p:nvPr/>
            </p:nvSpPr>
            <p:spPr>
              <a:xfrm>
                <a:off x="3558350" y="1428600"/>
                <a:ext cx="303600" cy="10325"/>
              </a:xfrm>
              <a:custGeom>
                <a:avLst/>
                <a:gdLst/>
                <a:ahLst/>
                <a:cxnLst/>
                <a:rect l="l" t="t" r="r" b="b"/>
                <a:pathLst>
                  <a:path w="12144" h="413" extrusionOk="0">
                    <a:moveTo>
                      <a:pt x="214" y="0"/>
                    </a:moveTo>
                    <a:cubicBezTo>
                      <a:pt x="92" y="0"/>
                      <a:pt x="0" y="92"/>
                      <a:pt x="0" y="199"/>
                    </a:cubicBezTo>
                    <a:cubicBezTo>
                      <a:pt x="0" y="321"/>
                      <a:pt x="92" y="412"/>
                      <a:pt x="214" y="412"/>
                    </a:cubicBezTo>
                    <a:lnTo>
                      <a:pt x="11945" y="412"/>
                    </a:lnTo>
                    <a:cubicBezTo>
                      <a:pt x="12052" y="412"/>
                      <a:pt x="12143" y="321"/>
                      <a:pt x="12143" y="199"/>
                    </a:cubicBezTo>
                    <a:cubicBezTo>
                      <a:pt x="12143" y="92"/>
                      <a:pt x="12052" y="0"/>
                      <a:pt x="11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2;p38">
                <a:extLst>
                  <a:ext uri="{FF2B5EF4-FFF2-40B4-BE49-F238E27FC236}">
                    <a16:creationId xmlns:a16="http://schemas.microsoft.com/office/drawing/2014/main" id="{687A987F-B716-70C3-235C-E615DAF43030}"/>
                  </a:ext>
                </a:extLst>
              </p:cNvPr>
              <p:cNvSpPr/>
              <p:nvPr/>
            </p:nvSpPr>
            <p:spPr>
              <a:xfrm>
                <a:off x="3558350" y="1461050"/>
                <a:ext cx="163825" cy="10325"/>
              </a:xfrm>
              <a:custGeom>
                <a:avLst/>
                <a:gdLst/>
                <a:ahLst/>
                <a:cxnLst/>
                <a:rect l="l" t="t" r="r" b="b"/>
                <a:pathLst>
                  <a:path w="6553" h="413" extrusionOk="0">
                    <a:moveTo>
                      <a:pt x="214" y="0"/>
                    </a:moveTo>
                    <a:cubicBezTo>
                      <a:pt x="92" y="0"/>
                      <a:pt x="0" y="92"/>
                      <a:pt x="0" y="199"/>
                    </a:cubicBezTo>
                    <a:cubicBezTo>
                      <a:pt x="0" y="321"/>
                      <a:pt x="92" y="413"/>
                      <a:pt x="214" y="413"/>
                    </a:cubicBezTo>
                    <a:lnTo>
                      <a:pt x="6354" y="413"/>
                    </a:lnTo>
                    <a:cubicBezTo>
                      <a:pt x="6461" y="413"/>
                      <a:pt x="6553" y="321"/>
                      <a:pt x="6553" y="199"/>
                    </a:cubicBezTo>
                    <a:cubicBezTo>
                      <a:pt x="6553" y="92"/>
                      <a:pt x="6461" y="0"/>
                      <a:pt x="6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3;p38">
                <a:extLst>
                  <a:ext uri="{FF2B5EF4-FFF2-40B4-BE49-F238E27FC236}">
                    <a16:creationId xmlns:a16="http://schemas.microsoft.com/office/drawing/2014/main" id="{CF3A2DDF-5D0F-3D53-AAA9-17A782F67C9E}"/>
                  </a:ext>
                </a:extLst>
              </p:cNvPr>
              <p:cNvSpPr/>
              <p:nvPr/>
            </p:nvSpPr>
            <p:spPr>
              <a:xfrm>
                <a:off x="3558350" y="1493500"/>
                <a:ext cx="163825" cy="10350"/>
              </a:xfrm>
              <a:custGeom>
                <a:avLst/>
                <a:gdLst/>
                <a:ahLst/>
                <a:cxnLst/>
                <a:rect l="l" t="t" r="r" b="b"/>
                <a:pathLst>
                  <a:path w="6553" h="414" extrusionOk="0">
                    <a:moveTo>
                      <a:pt x="214" y="1"/>
                    </a:moveTo>
                    <a:cubicBezTo>
                      <a:pt x="92" y="1"/>
                      <a:pt x="0" y="92"/>
                      <a:pt x="0" y="199"/>
                    </a:cubicBezTo>
                    <a:cubicBezTo>
                      <a:pt x="0" y="321"/>
                      <a:pt x="92" y="413"/>
                      <a:pt x="214" y="413"/>
                    </a:cubicBezTo>
                    <a:lnTo>
                      <a:pt x="6354" y="413"/>
                    </a:lnTo>
                    <a:cubicBezTo>
                      <a:pt x="6461" y="413"/>
                      <a:pt x="6553" y="321"/>
                      <a:pt x="6553" y="199"/>
                    </a:cubicBezTo>
                    <a:cubicBezTo>
                      <a:pt x="6553" y="92"/>
                      <a:pt x="6461" y="1"/>
                      <a:pt x="6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4;p38">
                <a:extLst>
                  <a:ext uri="{FF2B5EF4-FFF2-40B4-BE49-F238E27FC236}">
                    <a16:creationId xmlns:a16="http://schemas.microsoft.com/office/drawing/2014/main" id="{10A1580F-FC9B-F2D6-23C9-BD99DA5A5F5E}"/>
                  </a:ext>
                </a:extLst>
              </p:cNvPr>
              <p:cNvSpPr/>
              <p:nvPr/>
            </p:nvSpPr>
            <p:spPr>
              <a:xfrm>
                <a:off x="3741625" y="1363675"/>
                <a:ext cx="120325" cy="9950"/>
              </a:xfrm>
              <a:custGeom>
                <a:avLst/>
                <a:gdLst/>
                <a:ahLst/>
                <a:cxnLst/>
                <a:rect l="l" t="t" r="r" b="b"/>
                <a:pathLst>
                  <a:path w="4813" h="398" extrusionOk="0">
                    <a:moveTo>
                      <a:pt x="199" y="0"/>
                    </a:moveTo>
                    <a:cubicBezTo>
                      <a:pt x="93" y="0"/>
                      <a:pt x="1" y="92"/>
                      <a:pt x="1" y="199"/>
                    </a:cubicBezTo>
                    <a:cubicBezTo>
                      <a:pt x="1" y="306"/>
                      <a:pt x="93" y="398"/>
                      <a:pt x="199" y="398"/>
                    </a:cubicBezTo>
                    <a:lnTo>
                      <a:pt x="4614" y="398"/>
                    </a:lnTo>
                    <a:cubicBezTo>
                      <a:pt x="4721" y="398"/>
                      <a:pt x="4812" y="306"/>
                      <a:pt x="4812" y="199"/>
                    </a:cubicBezTo>
                    <a:cubicBezTo>
                      <a:pt x="4812" y="92"/>
                      <a:pt x="4721" y="0"/>
                      <a:pt x="4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5;p38">
                <a:extLst>
                  <a:ext uri="{FF2B5EF4-FFF2-40B4-BE49-F238E27FC236}">
                    <a16:creationId xmlns:a16="http://schemas.microsoft.com/office/drawing/2014/main" id="{6C37A986-E4F7-CEBC-B69F-AEFA714C757C}"/>
                  </a:ext>
                </a:extLst>
              </p:cNvPr>
              <p:cNvSpPr/>
              <p:nvPr/>
            </p:nvSpPr>
            <p:spPr>
              <a:xfrm>
                <a:off x="3902025" y="1454175"/>
                <a:ext cx="51950" cy="52325"/>
              </a:xfrm>
              <a:custGeom>
                <a:avLst/>
                <a:gdLst/>
                <a:ahLst/>
                <a:cxnLst/>
                <a:rect l="l" t="t" r="r" b="b"/>
                <a:pathLst>
                  <a:path w="2078" h="2093" extrusionOk="0">
                    <a:moveTo>
                      <a:pt x="1039" y="0"/>
                    </a:moveTo>
                    <a:cubicBezTo>
                      <a:pt x="458" y="0"/>
                      <a:pt x="0" y="474"/>
                      <a:pt x="0" y="1039"/>
                    </a:cubicBezTo>
                    <a:cubicBezTo>
                      <a:pt x="0" y="1619"/>
                      <a:pt x="458" y="2093"/>
                      <a:pt x="1039" y="2093"/>
                    </a:cubicBezTo>
                    <a:cubicBezTo>
                      <a:pt x="1619" y="2093"/>
                      <a:pt x="2077" y="1619"/>
                      <a:pt x="2077" y="1039"/>
                    </a:cubicBezTo>
                    <a:cubicBezTo>
                      <a:pt x="2077" y="474"/>
                      <a:pt x="1619" y="0"/>
                      <a:pt x="1039" y="0"/>
                    </a:cubicBezTo>
                    <a:close/>
                  </a:path>
                </a:pathLst>
              </a:custGeom>
              <a:solidFill>
                <a:srgbClr val="20C3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6;p38">
                <a:extLst>
                  <a:ext uri="{FF2B5EF4-FFF2-40B4-BE49-F238E27FC236}">
                    <a16:creationId xmlns:a16="http://schemas.microsoft.com/office/drawing/2014/main" id="{7F57A242-8DC3-282D-320C-BB687C6E849C}"/>
                  </a:ext>
                </a:extLst>
              </p:cNvPr>
              <p:cNvSpPr/>
              <p:nvPr/>
            </p:nvSpPr>
            <p:spPr>
              <a:xfrm>
                <a:off x="3536200" y="1524050"/>
                <a:ext cx="85550" cy="92825"/>
              </a:xfrm>
              <a:custGeom>
                <a:avLst/>
                <a:gdLst/>
                <a:ahLst/>
                <a:cxnLst/>
                <a:rect l="l" t="t" r="r" b="b"/>
                <a:pathLst>
                  <a:path w="3422" h="3713" extrusionOk="0">
                    <a:moveTo>
                      <a:pt x="0" y="1"/>
                    </a:moveTo>
                    <a:lnTo>
                      <a:pt x="0" y="3712"/>
                    </a:lnTo>
                    <a:lnTo>
                      <a:pt x="3422" y="2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7;p38">
                <a:extLst>
                  <a:ext uri="{FF2B5EF4-FFF2-40B4-BE49-F238E27FC236}">
                    <a16:creationId xmlns:a16="http://schemas.microsoft.com/office/drawing/2014/main" id="{5801C639-1838-DC1E-2B71-E6CEF6814986}"/>
                  </a:ext>
                </a:extLst>
              </p:cNvPr>
              <p:cNvSpPr/>
              <p:nvPr/>
            </p:nvSpPr>
            <p:spPr>
              <a:xfrm>
                <a:off x="3445325" y="1642050"/>
                <a:ext cx="255100" cy="130225"/>
              </a:xfrm>
              <a:custGeom>
                <a:avLst/>
                <a:gdLst/>
                <a:ahLst/>
                <a:cxnLst/>
                <a:rect l="l" t="t" r="r" b="b"/>
                <a:pathLst>
                  <a:path w="10204" h="5209" extrusionOk="0">
                    <a:moveTo>
                      <a:pt x="0" y="0"/>
                    </a:moveTo>
                    <a:lnTo>
                      <a:pt x="2719" y="5209"/>
                    </a:lnTo>
                    <a:lnTo>
                      <a:pt x="10203" y="5209"/>
                    </a:lnTo>
                    <a:lnTo>
                      <a:pt x="75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8;p38">
                <a:extLst>
                  <a:ext uri="{FF2B5EF4-FFF2-40B4-BE49-F238E27FC236}">
                    <a16:creationId xmlns:a16="http://schemas.microsoft.com/office/drawing/2014/main" id="{90E6927C-EF42-ED2B-28E8-2EC9DC57CB9E}"/>
                  </a:ext>
                </a:extLst>
              </p:cNvPr>
              <p:cNvSpPr/>
              <p:nvPr/>
            </p:nvSpPr>
            <p:spPr>
              <a:xfrm>
                <a:off x="3459450" y="1649675"/>
                <a:ext cx="226850" cy="114975"/>
              </a:xfrm>
              <a:custGeom>
                <a:avLst/>
                <a:gdLst/>
                <a:ahLst/>
                <a:cxnLst/>
                <a:rect l="l" t="t" r="r" b="b"/>
                <a:pathLst>
                  <a:path w="9074" h="4599" extrusionOk="0">
                    <a:moveTo>
                      <a:pt x="168" y="1"/>
                    </a:moveTo>
                    <a:cubicBezTo>
                      <a:pt x="77" y="1"/>
                      <a:pt x="0" y="108"/>
                      <a:pt x="46" y="199"/>
                    </a:cubicBezTo>
                    <a:lnTo>
                      <a:pt x="2291" y="4522"/>
                    </a:lnTo>
                    <a:cubicBezTo>
                      <a:pt x="2322" y="4568"/>
                      <a:pt x="2368" y="4598"/>
                      <a:pt x="2414" y="4598"/>
                    </a:cubicBezTo>
                    <a:lnTo>
                      <a:pt x="8905" y="4598"/>
                    </a:lnTo>
                    <a:cubicBezTo>
                      <a:pt x="9012" y="4598"/>
                      <a:pt x="9073" y="4491"/>
                      <a:pt x="9027" y="4400"/>
                    </a:cubicBezTo>
                    <a:lnTo>
                      <a:pt x="6782" y="77"/>
                    </a:lnTo>
                    <a:cubicBezTo>
                      <a:pt x="6751" y="31"/>
                      <a:pt x="6706" y="1"/>
                      <a:pt x="6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8">
                <a:extLst>
                  <a:ext uri="{FF2B5EF4-FFF2-40B4-BE49-F238E27FC236}">
                    <a16:creationId xmlns:a16="http://schemas.microsoft.com/office/drawing/2014/main" id="{150908CA-0D2F-51E1-15A7-65ACA4661548}"/>
                  </a:ext>
                </a:extLst>
              </p:cNvPr>
              <p:cNvSpPr/>
              <p:nvPr/>
            </p:nvSpPr>
            <p:spPr>
              <a:xfrm>
                <a:off x="3512900" y="1772250"/>
                <a:ext cx="152000" cy="17600"/>
              </a:xfrm>
              <a:custGeom>
                <a:avLst/>
                <a:gdLst/>
                <a:ahLst/>
                <a:cxnLst/>
                <a:rect l="l" t="t" r="r" b="b"/>
                <a:pathLst>
                  <a:path w="6080" h="704" extrusionOk="0">
                    <a:moveTo>
                      <a:pt x="1" y="1"/>
                    </a:moveTo>
                    <a:lnTo>
                      <a:pt x="1" y="703"/>
                    </a:lnTo>
                    <a:lnTo>
                      <a:pt x="6080" y="703"/>
                    </a:lnTo>
                    <a:lnTo>
                      <a:pt x="6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0;p38">
                <a:extLst>
                  <a:ext uri="{FF2B5EF4-FFF2-40B4-BE49-F238E27FC236}">
                    <a16:creationId xmlns:a16="http://schemas.microsoft.com/office/drawing/2014/main" id="{091C1F71-2860-9645-B97E-6AA6A71C3495}"/>
                  </a:ext>
                </a:extLst>
              </p:cNvPr>
              <p:cNvSpPr/>
              <p:nvPr/>
            </p:nvSpPr>
            <p:spPr>
              <a:xfrm>
                <a:off x="3637000" y="1772250"/>
                <a:ext cx="166900" cy="17600"/>
              </a:xfrm>
              <a:custGeom>
                <a:avLst/>
                <a:gdLst/>
                <a:ahLst/>
                <a:cxnLst/>
                <a:rect l="l" t="t" r="r" b="b"/>
                <a:pathLst>
                  <a:path w="6676" h="704" extrusionOk="0">
                    <a:moveTo>
                      <a:pt x="337" y="1"/>
                    </a:moveTo>
                    <a:cubicBezTo>
                      <a:pt x="154" y="1"/>
                      <a:pt x="1" y="169"/>
                      <a:pt x="1" y="352"/>
                    </a:cubicBezTo>
                    <a:cubicBezTo>
                      <a:pt x="1" y="551"/>
                      <a:pt x="154" y="703"/>
                      <a:pt x="337" y="703"/>
                    </a:cubicBezTo>
                    <a:lnTo>
                      <a:pt x="6340" y="703"/>
                    </a:lnTo>
                    <a:cubicBezTo>
                      <a:pt x="6523" y="703"/>
                      <a:pt x="6676" y="551"/>
                      <a:pt x="6676" y="352"/>
                    </a:cubicBezTo>
                    <a:cubicBezTo>
                      <a:pt x="6676" y="154"/>
                      <a:pt x="6523" y="1"/>
                      <a:pt x="63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1;p38">
                <a:extLst>
                  <a:ext uri="{FF2B5EF4-FFF2-40B4-BE49-F238E27FC236}">
                    <a16:creationId xmlns:a16="http://schemas.microsoft.com/office/drawing/2014/main" id="{950B680F-D811-1259-9A0E-CD8CA1D1A50F}"/>
                  </a:ext>
                </a:extLst>
              </p:cNvPr>
              <p:cNvSpPr/>
              <p:nvPr/>
            </p:nvSpPr>
            <p:spPr>
              <a:xfrm>
                <a:off x="3439200" y="1642050"/>
                <a:ext cx="74100" cy="147800"/>
              </a:xfrm>
              <a:custGeom>
                <a:avLst/>
                <a:gdLst/>
                <a:ahLst/>
                <a:cxnLst/>
                <a:rect l="l" t="t" r="r" b="b"/>
                <a:pathLst>
                  <a:path w="2964" h="5912" extrusionOk="0">
                    <a:moveTo>
                      <a:pt x="245" y="0"/>
                    </a:moveTo>
                    <a:lnTo>
                      <a:pt x="108" y="92"/>
                    </a:lnTo>
                    <a:cubicBezTo>
                      <a:pt x="16" y="153"/>
                      <a:pt x="1" y="275"/>
                      <a:pt x="47" y="382"/>
                    </a:cubicBezTo>
                    <a:lnTo>
                      <a:pt x="2949" y="5911"/>
                    </a:lnTo>
                    <a:lnTo>
                      <a:pt x="2949" y="5209"/>
                    </a:lnTo>
                    <a:lnTo>
                      <a:pt x="2964" y="5209"/>
                    </a:lnTo>
                    <a:lnTo>
                      <a:pt x="2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2;p38">
                <a:extLst>
                  <a:ext uri="{FF2B5EF4-FFF2-40B4-BE49-F238E27FC236}">
                    <a16:creationId xmlns:a16="http://schemas.microsoft.com/office/drawing/2014/main" id="{33A90212-3B0E-1410-0DD9-6FF61731882C}"/>
                  </a:ext>
                </a:extLst>
              </p:cNvPr>
              <p:cNvSpPr/>
              <p:nvPr/>
            </p:nvSpPr>
            <p:spPr>
              <a:xfrm>
                <a:off x="3564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3;p38">
                <a:extLst>
                  <a:ext uri="{FF2B5EF4-FFF2-40B4-BE49-F238E27FC236}">
                    <a16:creationId xmlns:a16="http://schemas.microsoft.com/office/drawing/2014/main" id="{C232DAB4-A87E-90A9-0844-8BF50CA40934}"/>
                  </a:ext>
                </a:extLst>
              </p:cNvPr>
              <p:cNvSpPr/>
              <p:nvPr/>
            </p:nvSpPr>
            <p:spPr>
              <a:xfrm>
                <a:off x="3585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4;p38">
                <a:extLst>
                  <a:ext uri="{FF2B5EF4-FFF2-40B4-BE49-F238E27FC236}">
                    <a16:creationId xmlns:a16="http://schemas.microsoft.com/office/drawing/2014/main" id="{8F5A4707-9601-4E40-D12C-4D1E2F36409A}"/>
                  </a:ext>
                </a:extLst>
              </p:cNvPr>
              <p:cNvSpPr/>
              <p:nvPr/>
            </p:nvSpPr>
            <p:spPr>
              <a:xfrm>
                <a:off x="3606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5;p38">
                <a:extLst>
                  <a:ext uri="{FF2B5EF4-FFF2-40B4-BE49-F238E27FC236}">
                    <a16:creationId xmlns:a16="http://schemas.microsoft.com/office/drawing/2014/main" id="{605C3C5A-BFC8-50BB-8ACE-61294AC77F61}"/>
                  </a:ext>
                </a:extLst>
              </p:cNvPr>
              <p:cNvSpPr/>
              <p:nvPr/>
            </p:nvSpPr>
            <p:spPr>
              <a:xfrm>
                <a:off x="3517475" y="1973875"/>
                <a:ext cx="337225" cy="329600"/>
              </a:xfrm>
              <a:custGeom>
                <a:avLst/>
                <a:gdLst/>
                <a:ahLst/>
                <a:cxnLst/>
                <a:rect l="l" t="t" r="r" b="b"/>
                <a:pathLst>
                  <a:path w="13489" h="13184" extrusionOk="0">
                    <a:moveTo>
                      <a:pt x="10540" y="1"/>
                    </a:moveTo>
                    <a:cubicBezTo>
                      <a:pt x="10540" y="1"/>
                      <a:pt x="5912" y="2460"/>
                      <a:pt x="5164" y="3147"/>
                    </a:cubicBezTo>
                    <a:cubicBezTo>
                      <a:pt x="4873" y="3422"/>
                      <a:pt x="4064" y="4629"/>
                      <a:pt x="3178" y="6064"/>
                    </a:cubicBezTo>
                    <a:cubicBezTo>
                      <a:pt x="1712" y="8401"/>
                      <a:pt x="1" y="11319"/>
                      <a:pt x="47" y="11502"/>
                    </a:cubicBezTo>
                    <a:cubicBezTo>
                      <a:pt x="92" y="11803"/>
                      <a:pt x="1897" y="13183"/>
                      <a:pt x="2173" y="13183"/>
                    </a:cubicBezTo>
                    <a:cubicBezTo>
                      <a:pt x="2178" y="13183"/>
                      <a:pt x="2182" y="13183"/>
                      <a:pt x="2185" y="13182"/>
                    </a:cubicBezTo>
                    <a:cubicBezTo>
                      <a:pt x="2323" y="13152"/>
                      <a:pt x="3499" y="11716"/>
                      <a:pt x="4598" y="10341"/>
                    </a:cubicBezTo>
                    <a:cubicBezTo>
                      <a:pt x="5271" y="9501"/>
                      <a:pt x="5912" y="8692"/>
                      <a:pt x="6294" y="8218"/>
                    </a:cubicBezTo>
                    <a:cubicBezTo>
                      <a:pt x="7271" y="6996"/>
                      <a:pt x="13488" y="2154"/>
                      <a:pt x="13488" y="2154"/>
                    </a:cubicBezTo>
                    <a:lnTo>
                      <a:pt x="105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6;p38">
                <a:extLst>
                  <a:ext uri="{FF2B5EF4-FFF2-40B4-BE49-F238E27FC236}">
                    <a16:creationId xmlns:a16="http://schemas.microsoft.com/office/drawing/2014/main" id="{B78FC694-B81C-AE56-CD9C-034A7377681B}"/>
                  </a:ext>
                </a:extLst>
              </p:cNvPr>
              <p:cNvSpPr/>
              <p:nvPr/>
            </p:nvSpPr>
            <p:spPr>
              <a:xfrm>
                <a:off x="3557975" y="2036125"/>
                <a:ext cx="218425" cy="241350"/>
              </a:xfrm>
              <a:custGeom>
                <a:avLst/>
                <a:gdLst/>
                <a:ahLst/>
                <a:cxnLst/>
                <a:rect l="l" t="t" r="r" b="b"/>
                <a:pathLst>
                  <a:path w="8737" h="9654" fill="none" extrusionOk="0">
                    <a:moveTo>
                      <a:pt x="0" y="9654"/>
                    </a:moveTo>
                    <a:cubicBezTo>
                      <a:pt x="0" y="9654"/>
                      <a:pt x="5820" y="1390"/>
                      <a:pt x="8737" y="0"/>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7;p38">
                <a:extLst>
                  <a:ext uri="{FF2B5EF4-FFF2-40B4-BE49-F238E27FC236}">
                    <a16:creationId xmlns:a16="http://schemas.microsoft.com/office/drawing/2014/main" id="{7131B24C-1802-6649-F07B-70F0FFC237B1}"/>
                  </a:ext>
                </a:extLst>
              </p:cNvPr>
              <p:cNvSpPr/>
              <p:nvPr/>
            </p:nvSpPr>
            <p:spPr>
              <a:xfrm>
                <a:off x="3843975" y="1385400"/>
                <a:ext cx="182550" cy="173475"/>
              </a:xfrm>
              <a:custGeom>
                <a:avLst/>
                <a:gdLst/>
                <a:ahLst/>
                <a:cxnLst/>
                <a:rect l="l" t="t" r="r" b="b"/>
                <a:pathLst>
                  <a:path w="7302" h="6939" extrusionOk="0">
                    <a:moveTo>
                      <a:pt x="5130" y="1"/>
                    </a:moveTo>
                    <a:cubicBezTo>
                      <a:pt x="5110" y="1"/>
                      <a:pt x="5091" y="1"/>
                      <a:pt x="5071" y="2"/>
                    </a:cubicBezTo>
                    <a:cubicBezTo>
                      <a:pt x="5362" y="445"/>
                      <a:pt x="5407" y="1117"/>
                      <a:pt x="5423" y="1316"/>
                    </a:cubicBezTo>
                    <a:cubicBezTo>
                      <a:pt x="5393" y="1046"/>
                      <a:pt x="5216" y="1"/>
                      <a:pt x="4076" y="1"/>
                    </a:cubicBezTo>
                    <a:cubicBezTo>
                      <a:pt x="4052" y="1"/>
                      <a:pt x="4027" y="1"/>
                      <a:pt x="4002" y="2"/>
                    </a:cubicBezTo>
                    <a:cubicBezTo>
                      <a:pt x="2628" y="33"/>
                      <a:pt x="1604" y="705"/>
                      <a:pt x="1482" y="1957"/>
                    </a:cubicBezTo>
                    <a:cubicBezTo>
                      <a:pt x="489" y="2125"/>
                      <a:pt x="77" y="2950"/>
                      <a:pt x="31" y="4080"/>
                    </a:cubicBezTo>
                    <a:cubicBezTo>
                      <a:pt x="0" y="4783"/>
                      <a:pt x="566" y="5149"/>
                      <a:pt x="566" y="5149"/>
                    </a:cubicBezTo>
                    <a:cubicBezTo>
                      <a:pt x="566" y="5149"/>
                      <a:pt x="642" y="5073"/>
                      <a:pt x="764" y="4966"/>
                    </a:cubicBezTo>
                    <a:cubicBezTo>
                      <a:pt x="932" y="4813"/>
                      <a:pt x="1192" y="4630"/>
                      <a:pt x="1497" y="4554"/>
                    </a:cubicBezTo>
                    <a:cubicBezTo>
                      <a:pt x="1589" y="4538"/>
                      <a:pt x="1681" y="4523"/>
                      <a:pt x="1772" y="4523"/>
                    </a:cubicBezTo>
                    <a:cubicBezTo>
                      <a:pt x="2392" y="4523"/>
                      <a:pt x="2541" y="5136"/>
                      <a:pt x="2895" y="5136"/>
                    </a:cubicBezTo>
                    <a:cubicBezTo>
                      <a:pt x="2908" y="5136"/>
                      <a:pt x="2920" y="5136"/>
                      <a:pt x="2933" y="5134"/>
                    </a:cubicBezTo>
                    <a:cubicBezTo>
                      <a:pt x="2933" y="5134"/>
                      <a:pt x="3165" y="4424"/>
                      <a:pt x="3591" y="4424"/>
                    </a:cubicBezTo>
                    <a:cubicBezTo>
                      <a:pt x="3615" y="4424"/>
                      <a:pt x="3640" y="4427"/>
                      <a:pt x="3666" y="4432"/>
                    </a:cubicBezTo>
                    <a:cubicBezTo>
                      <a:pt x="4140" y="4523"/>
                      <a:pt x="3605" y="5287"/>
                      <a:pt x="3666" y="5730"/>
                    </a:cubicBezTo>
                    <a:cubicBezTo>
                      <a:pt x="3737" y="6139"/>
                      <a:pt x="5044" y="6938"/>
                      <a:pt x="5773" y="6938"/>
                    </a:cubicBezTo>
                    <a:cubicBezTo>
                      <a:pt x="5834" y="6938"/>
                      <a:pt x="5891" y="6933"/>
                      <a:pt x="5942" y="6921"/>
                    </a:cubicBezTo>
                    <a:cubicBezTo>
                      <a:pt x="5988" y="6906"/>
                      <a:pt x="6018" y="6906"/>
                      <a:pt x="6049" y="6891"/>
                    </a:cubicBezTo>
                    <a:cubicBezTo>
                      <a:pt x="6568" y="6662"/>
                      <a:pt x="6232" y="5791"/>
                      <a:pt x="6691" y="4920"/>
                    </a:cubicBezTo>
                    <a:cubicBezTo>
                      <a:pt x="6767" y="4768"/>
                      <a:pt x="6843" y="4615"/>
                      <a:pt x="6920" y="4462"/>
                    </a:cubicBezTo>
                    <a:cubicBezTo>
                      <a:pt x="7225" y="3744"/>
                      <a:pt x="7301" y="3164"/>
                      <a:pt x="7072" y="2767"/>
                    </a:cubicBezTo>
                    <a:cubicBezTo>
                      <a:pt x="6797" y="2278"/>
                      <a:pt x="6385" y="2018"/>
                      <a:pt x="6385" y="2018"/>
                    </a:cubicBezTo>
                    <a:cubicBezTo>
                      <a:pt x="6385" y="2018"/>
                      <a:pt x="6721" y="1438"/>
                      <a:pt x="7072" y="1438"/>
                    </a:cubicBezTo>
                    <a:cubicBezTo>
                      <a:pt x="6956" y="1340"/>
                      <a:pt x="6829" y="1298"/>
                      <a:pt x="6706" y="1298"/>
                    </a:cubicBezTo>
                    <a:cubicBezTo>
                      <a:pt x="6425" y="1298"/>
                      <a:pt x="6160" y="1518"/>
                      <a:pt x="6064" y="1804"/>
                    </a:cubicBezTo>
                    <a:cubicBezTo>
                      <a:pt x="6197" y="445"/>
                      <a:pt x="5701" y="1"/>
                      <a:pt x="5130" y="1"/>
                    </a:cubicBezTo>
                    <a:close/>
                  </a:path>
                </a:pathLst>
              </a:custGeom>
              <a:solidFill>
                <a:srgbClr val="38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8;p38">
                <a:extLst>
                  <a:ext uri="{FF2B5EF4-FFF2-40B4-BE49-F238E27FC236}">
                    <a16:creationId xmlns:a16="http://schemas.microsoft.com/office/drawing/2014/main" id="{43FC8047-5AE7-2A65-B31B-5382D4AFD83C}"/>
                  </a:ext>
                </a:extLst>
              </p:cNvPr>
              <p:cNvSpPr/>
              <p:nvPr/>
            </p:nvSpPr>
            <p:spPr>
              <a:xfrm>
                <a:off x="3881400" y="1496000"/>
                <a:ext cx="113800" cy="95500"/>
              </a:xfrm>
              <a:custGeom>
                <a:avLst/>
                <a:gdLst/>
                <a:ahLst/>
                <a:cxnLst/>
                <a:rect l="l" t="t" r="r" b="b"/>
                <a:pathLst>
                  <a:path w="4552" h="3820" extrusionOk="0">
                    <a:moveTo>
                      <a:pt x="2094" y="0"/>
                    </a:moveTo>
                    <a:cubicBezTo>
                      <a:pt x="1668" y="0"/>
                      <a:pt x="1436" y="710"/>
                      <a:pt x="1436" y="710"/>
                    </a:cubicBezTo>
                    <a:cubicBezTo>
                      <a:pt x="1423" y="712"/>
                      <a:pt x="1411" y="712"/>
                      <a:pt x="1398" y="712"/>
                    </a:cubicBezTo>
                    <a:cubicBezTo>
                      <a:pt x="1044" y="712"/>
                      <a:pt x="895" y="99"/>
                      <a:pt x="275" y="99"/>
                    </a:cubicBezTo>
                    <a:cubicBezTo>
                      <a:pt x="184" y="99"/>
                      <a:pt x="92" y="114"/>
                      <a:pt x="0" y="130"/>
                    </a:cubicBezTo>
                    <a:cubicBezTo>
                      <a:pt x="107" y="619"/>
                      <a:pt x="443" y="1840"/>
                      <a:pt x="1268" y="2894"/>
                    </a:cubicBezTo>
                    <a:cubicBezTo>
                      <a:pt x="1373" y="3027"/>
                      <a:pt x="1478" y="3068"/>
                      <a:pt x="1586" y="3068"/>
                    </a:cubicBezTo>
                    <a:cubicBezTo>
                      <a:pt x="1757" y="3068"/>
                      <a:pt x="1934" y="2966"/>
                      <a:pt x="2131" y="2966"/>
                    </a:cubicBezTo>
                    <a:cubicBezTo>
                      <a:pt x="2154" y="2966"/>
                      <a:pt x="2177" y="2968"/>
                      <a:pt x="2200" y="2971"/>
                    </a:cubicBezTo>
                    <a:cubicBezTo>
                      <a:pt x="2353" y="2986"/>
                      <a:pt x="2536" y="3093"/>
                      <a:pt x="2734" y="3383"/>
                    </a:cubicBezTo>
                    <a:cubicBezTo>
                      <a:pt x="2734" y="3383"/>
                      <a:pt x="2734" y="3398"/>
                      <a:pt x="2734" y="3398"/>
                    </a:cubicBezTo>
                    <a:cubicBezTo>
                      <a:pt x="2948" y="3714"/>
                      <a:pt x="3215" y="3819"/>
                      <a:pt x="3475" y="3819"/>
                    </a:cubicBezTo>
                    <a:cubicBezTo>
                      <a:pt x="3995" y="3819"/>
                      <a:pt x="4491" y="3398"/>
                      <a:pt x="4491" y="3398"/>
                    </a:cubicBezTo>
                    <a:lnTo>
                      <a:pt x="4537" y="2665"/>
                    </a:lnTo>
                    <a:lnTo>
                      <a:pt x="4552" y="2467"/>
                    </a:lnTo>
                    <a:lnTo>
                      <a:pt x="4552" y="2467"/>
                    </a:lnTo>
                    <a:cubicBezTo>
                      <a:pt x="4521" y="2482"/>
                      <a:pt x="4491" y="2482"/>
                      <a:pt x="4445" y="2497"/>
                    </a:cubicBezTo>
                    <a:cubicBezTo>
                      <a:pt x="4430" y="2497"/>
                      <a:pt x="4399" y="2497"/>
                      <a:pt x="4384" y="2513"/>
                    </a:cubicBezTo>
                    <a:cubicBezTo>
                      <a:pt x="4360" y="2514"/>
                      <a:pt x="4334" y="2515"/>
                      <a:pt x="4308" y="2515"/>
                    </a:cubicBezTo>
                    <a:cubicBezTo>
                      <a:pt x="3926" y="2515"/>
                      <a:pt x="3376" y="2311"/>
                      <a:pt x="2933" y="2039"/>
                    </a:cubicBezTo>
                    <a:cubicBezTo>
                      <a:pt x="2521" y="1795"/>
                      <a:pt x="2200" y="1504"/>
                      <a:pt x="2169" y="1306"/>
                    </a:cubicBezTo>
                    <a:cubicBezTo>
                      <a:pt x="2108" y="863"/>
                      <a:pt x="2643" y="99"/>
                      <a:pt x="2169" y="8"/>
                    </a:cubicBezTo>
                    <a:cubicBezTo>
                      <a:pt x="2143" y="3"/>
                      <a:pt x="2118" y="0"/>
                      <a:pt x="2094" y="0"/>
                    </a:cubicBezTo>
                    <a:close/>
                  </a:path>
                </a:pathLst>
              </a:custGeom>
              <a:solidFill>
                <a:srgbClr val="7D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9;p38">
                <a:extLst>
                  <a:ext uri="{FF2B5EF4-FFF2-40B4-BE49-F238E27FC236}">
                    <a16:creationId xmlns:a16="http://schemas.microsoft.com/office/drawing/2014/main" id="{5105BDA3-1CDA-0C26-7DF7-9FE3F08B276D}"/>
                  </a:ext>
                </a:extLst>
              </p:cNvPr>
              <p:cNvSpPr/>
              <p:nvPr/>
            </p:nvSpPr>
            <p:spPr>
              <a:xfrm>
                <a:off x="3859625" y="1580950"/>
                <a:ext cx="159650" cy="316475"/>
              </a:xfrm>
              <a:custGeom>
                <a:avLst/>
                <a:gdLst/>
                <a:ahLst/>
                <a:cxnLst/>
                <a:rect l="l" t="t" r="r" b="b"/>
                <a:pathLst>
                  <a:path w="6386" h="12659" extrusionOk="0">
                    <a:moveTo>
                      <a:pt x="4323" y="0"/>
                    </a:moveTo>
                    <a:cubicBezTo>
                      <a:pt x="4323" y="0"/>
                      <a:pt x="1986" y="1467"/>
                      <a:pt x="1513" y="1925"/>
                    </a:cubicBezTo>
                    <a:cubicBezTo>
                      <a:pt x="1299" y="2139"/>
                      <a:pt x="1314" y="3300"/>
                      <a:pt x="1314" y="4659"/>
                    </a:cubicBezTo>
                    <a:cubicBezTo>
                      <a:pt x="1314" y="6248"/>
                      <a:pt x="1314" y="8080"/>
                      <a:pt x="948" y="8936"/>
                    </a:cubicBezTo>
                    <a:cubicBezTo>
                      <a:pt x="871" y="9104"/>
                      <a:pt x="810" y="9241"/>
                      <a:pt x="749" y="9379"/>
                    </a:cubicBezTo>
                    <a:cubicBezTo>
                      <a:pt x="214" y="10601"/>
                      <a:pt x="1" y="10891"/>
                      <a:pt x="214" y="11273"/>
                    </a:cubicBezTo>
                    <a:cubicBezTo>
                      <a:pt x="260" y="11380"/>
                      <a:pt x="489" y="11502"/>
                      <a:pt x="825" y="11655"/>
                    </a:cubicBezTo>
                    <a:cubicBezTo>
                      <a:pt x="1805" y="12105"/>
                      <a:pt x="3715" y="12658"/>
                      <a:pt x="4942" y="12658"/>
                    </a:cubicBezTo>
                    <a:cubicBezTo>
                      <a:pt x="5131" y="12658"/>
                      <a:pt x="5303" y="12645"/>
                      <a:pt x="5454" y="12617"/>
                    </a:cubicBezTo>
                    <a:cubicBezTo>
                      <a:pt x="6385" y="12434"/>
                      <a:pt x="5835" y="8203"/>
                      <a:pt x="5316" y="5255"/>
                    </a:cubicBezTo>
                    <a:cubicBezTo>
                      <a:pt x="5041" y="3651"/>
                      <a:pt x="4781" y="2414"/>
                      <a:pt x="4781" y="2414"/>
                    </a:cubicBezTo>
                    <a:lnTo>
                      <a:pt x="43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0;p38">
                <a:extLst>
                  <a:ext uri="{FF2B5EF4-FFF2-40B4-BE49-F238E27FC236}">
                    <a16:creationId xmlns:a16="http://schemas.microsoft.com/office/drawing/2014/main" id="{F68503BB-CAB8-D49A-59E7-6542EB5B97F3}"/>
                  </a:ext>
                </a:extLst>
              </p:cNvPr>
              <p:cNvSpPr/>
              <p:nvPr/>
            </p:nvSpPr>
            <p:spPr>
              <a:xfrm>
                <a:off x="3583550" y="1862750"/>
                <a:ext cx="431900" cy="430675"/>
              </a:xfrm>
              <a:custGeom>
                <a:avLst/>
                <a:gdLst/>
                <a:ahLst/>
                <a:cxnLst/>
                <a:rect l="l" t="t" r="r" b="b"/>
                <a:pathLst>
                  <a:path w="17276" h="17227" extrusionOk="0">
                    <a:moveTo>
                      <a:pt x="11257" y="1"/>
                    </a:moveTo>
                    <a:cubicBezTo>
                      <a:pt x="11257" y="1"/>
                      <a:pt x="2673" y="2613"/>
                      <a:pt x="1345" y="4384"/>
                    </a:cubicBezTo>
                    <a:cubicBezTo>
                      <a:pt x="0" y="6172"/>
                      <a:pt x="3422" y="16451"/>
                      <a:pt x="3651" y="16940"/>
                    </a:cubicBezTo>
                    <a:cubicBezTo>
                      <a:pt x="3746" y="17135"/>
                      <a:pt x="4166" y="17227"/>
                      <a:pt x="4687" y="17227"/>
                    </a:cubicBezTo>
                    <a:cubicBezTo>
                      <a:pt x="5428" y="17227"/>
                      <a:pt x="6372" y="17042"/>
                      <a:pt x="6874" y="16711"/>
                    </a:cubicBezTo>
                    <a:lnTo>
                      <a:pt x="6859" y="16589"/>
                    </a:lnTo>
                    <a:lnTo>
                      <a:pt x="6461" y="12770"/>
                    </a:lnTo>
                    <a:lnTo>
                      <a:pt x="5866" y="7287"/>
                    </a:lnTo>
                    <a:lnTo>
                      <a:pt x="8661" y="5469"/>
                    </a:lnTo>
                    <a:cubicBezTo>
                      <a:pt x="8661" y="5469"/>
                      <a:pt x="11299" y="5655"/>
                      <a:pt x="13264" y="5655"/>
                    </a:cubicBezTo>
                    <a:cubicBezTo>
                      <a:pt x="14171" y="5655"/>
                      <a:pt x="14935" y="5615"/>
                      <a:pt x="15229" y="5499"/>
                    </a:cubicBezTo>
                    <a:cubicBezTo>
                      <a:pt x="16161" y="5133"/>
                      <a:pt x="17276" y="2521"/>
                      <a:pt x="17276" y="2414"/>
                    </a:cubicBezTo>
                    <a:cubicBezTo>
                      <a:pt x="17276" y="2307"/>
                      <a:pt x="16497" y="1345"/>
                      <a:pt x="16497" y="1345"/>
                    </a:cubicBezTo>
                    <a:cubicBezTo>
                      <a:pt x="16497" y="1345"/>
                      <a:pt x="16313" y="1330"/>
                      <a:pt x="16008" y="1284"/>
                    </a:cubicBezTo>
                    <a:cubicBezTo>
                      <a:pt x="15779" y="1269"/>
                      <a:pt x="15458" y="1223"/>
                      <a:pt x="15107" y="1162"/>
                    </a:cubicBezTo>
                    <a:cubicBezTo>
                      <a:pt x="14190" y="1024"/>
                      <a:pt x="12968" y="780"/>
                      <a:pt x="12021" y="383"/>
                    </a:cubicBezTo>
                    <a:cubicBezTo>
                      <a:pt x="11731" y="276"/>
                      <a:pt x="11471" y="154"/>
                      <a:pt x="11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1;p38">
                <a:extLst>
                  <a:ext uri="{FF2B5EF4-FFF2-40B4-BE49-F238E27FC236}">
                    <a16:creationId xmlns:a16="http://schemas.microsoft.com/office/drawing/2014/main" id="{2832FE3A-E76E-5B89-B023-978E0F495008}"/>
                  </a:ext>
                </a:extLst>
              </p:cNvPr>
              <p:cNvSpPr/>
              <p:nvPr/>
            </p:nvSpPr>
            <p:spPr>
              <a:xfrm>
                <a:off x="3582400" y="2277450"/>
                <a:ext cx="181800" cy="92825"/>
              </a:xfrm>
              <a:custGeom>
                <a:avLst/>
                <a:gdLst/>
                <a:ahLst/>
                <a:cxnLst/>
                <a:rect l="l" t="t" r="r" b="b"/>
                <a:pathLst>
                  <a:path w="7272" h="3713" extrusionOk="0">
                    <a:moveTo>
                      <a:pt x="6905" y="1"/>
                    </a:moveTo>
                    <a:lnTo>
                      <a:pt x="6920" y="123"/>
                    </a:lnTo>
                    <a:cubicBezTo>
                      <a:pt x="6423" y="445"/>
                      <a:pt x="5488" y="638"/>
                      <a:pt x="4750" y="638"/>
                    </a:cubicBezTo>
                    <a:cubicBezTo>
                      <a:pt x="4650" y="638"/>
                      <a:pt x="4552" y="634"/>
                      <a:pt x="4461" y="627"/>
                    </a:cubicBezTo>
                    <a:cubicBezTo>
                      <a:pt x="4064" y="611"/>
                      <a:pt x="3773" y="505"/>
                      <a:pt x="3697" y="352"/>
                    </a:cubicBezTo>
                    <a:lnTo>
                      <a:pt x="3697" y="352"/>
                    </a:lnTo>
                    <a:cubicBezTo>
                      <a:pt x="3712" y="398"/>
                      <a:pt x="3941" y="1192"/>
                      <a:pt x="3422" y="1589"/>
                    </a:cubicBezTo>
                    <a:cubicBezTo>
                      <a:pt x="3208" y="1772"/>
                      <a:pt x="2567" y="2017"/>
                      <a:pt x="1895" y="2307"/>
                    </a:cubicBezTo>
                    <a:cubicBezTo>
                      <a:pt x="1177" y="2612"/>
                      <a:pt x="444" y="2964"/>
                      <a:pt x="153" y="3315"/>
                    </a:cubicBezTo>
                    <a:cubicBezTo>
                      <a:pt x="46" y="3452"/>
                      <a:pt x="1" y="3575"/>
                      <a:pt x="31" y="3712"/>
                    </a:cubicBezTo>
                    <a:lnTo>
                      <a:pt x="7271" y="3712"/>
                    </a:lnTo>
                    <a:cubicBezTo>
                      <a:pt x="7271" y="3712"/>
                      <a:pt x="7271" y="3559"/>
                      <a:pt x="7256" y="3315"/>
                    </a:cubicBezTo>
                    <a:cubicBezTo>
                      <a:pt x="7225" y="2460"/>
                      <a:pt x="7118" y="413"/>
                      <a:pt x="69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2;p38">
                <a:extLst>
                  <a:ext uri="{FF2B5EF4-FFF2-40B4-BE49-F238E27FC236}">
                    <a16:creationId xmlns:a16="http://schemas.microsoft.com/office/drawing/2014/main" id="{DEBED70A-CFBD-9B67-C0D7-A16506485A76}"/>
                  </a:ext>
                </a:extLst>
              </p:cNvPr>
              <p:cNvSpPr/>
              <p:nvPr/>
            </p:nvSpPr>
            <p:spPr>
              <a:xfrm>
                <a:off x="3629750" y="2286225"/>
                <a:ext cx="64175" cy="56675"/>
              </a:xfrm>
              <a:custGeom>
                <a:avLst/>
                <a:gdLst/>
                <a:ahLst/>
                <a:cxnLst/>
                <a:rect l="l" t="t" r="r" b="b"/>
                <a:pathLst>
                  <a:path w="2567" h="2267" extrusionOk="0">
                    <a:moveTo>
                      <a:pt x="1803" y="1"/>
                    </a:moveTo>
                    <a:lnTo>
                      <a:pt x="1803" y="1"/>
                    </a:lnTo>
                    <a:cubicBezTo>
                      <a:pt x="1818" y="47"/>
                      <a:pt x="2047" y="841"/>
                      <a:pt x="1543" y="1238"/>
                    </a:cubicBezTo>
                    <a:cubicBezTo>
                      <a:pt x="1314" y="1421"/>
                      <a:pt x="673" y="1666"/>
                      <a:pt x="1" y="1956"/>
                    </a:cubicBezTo>
                    <a:cubicBezTo>
                      <a:pt x="107" y="2063"/>
                      <a:pt x="276" y="2216"/>
                      <a:pt x="428" y="2261"/>
                    </a:cubicBezTo>
                    <a:cubicBezTo>
                      <a:pt x="438" y="2265"/>
                      <a:pt x="451" y="2267"/>
                      <a:pt x="467" y="2267"/>
                    </a:cubicBezTo>
                    <a:cubicBezTo>
                      <a:pt x="788" y="2267"/>
                      <a:pt x="2252" y="1548"/>
                      <a:pt x="2383" y="1330"/>
                    </a:cubicBezTo>
                    <a:cubicBezTo>
                      <a:pt x="2490" y="1192"/>
                      <a:pt x="2536" y="627"/>
                      <a:pt x="2567" y="276"/>
                    </a:cubicBezTo>
                    <a:cubicBezTo>
                      <a:pt x="2170" y="260"/>
                      <a:pt x="1879" y="169"/>
                      <a:pt x="1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3;p38">
                <a:extLst>
                  <a:ext uri="{FF2B5EF4-FFF2-40B4-BE49-F238E27FC236}">
                    <a16:creationId xmlns:a16="http://schemas.microsoft.com/office/drawing/2014/main" id="{C8D8506A-F5D6-7ABA-74E7-36CAFA0A0DC4}"/>
                  </a:ext>
                </a:extLst>
              </p:cNvPr>
              <p:cNvSpPr/>
              <p:nvPr/>
            </p:nvSpPr>
            <p:spPr>
              <a:xfrm>
                <a:off x="3582400" y="2360325"/>
                <a:ext cx="181800" cy="9950"/>
              </a:xfrm>
              <a:custGeom>
                <a:avLst/>
                <a:gdLst/>
                <a:ahLst/>
                <a:cxnLst/>
                <a:rect l="l" t="t" r="r" b="b"/>
                <a:pathLst>
                  <a:path w="7272" h="398" extrusionOk="0">
                    <a:moveTo>
                      <a:pt x="153" y="0"/>
                    </a:moveTo>
                    <a:cubicBezTo>
                      <a:pt x="46" y="137"/>
                      <a:pt x="1" y="260"/>
                      <a:pt x="31" y="397"/>
                    </a:cubicBezTo>
                    <a:lnTo>
                      <a:pt x="7271" y="397"/>
                    </a:lnTo>
                    <a:cubicBezTo>
                      <a:pt x="7271" y="397"/>
                      <a:pt x="7271" y="244"/>
                      <a:pt x="7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4;p38">
                <a:extLst>
                  <a:ext uri="{FF2B5EF4-FFF2-40B4-BE49-F238E27FC236}">
                    <a16:creationId xmlns:a16="http://schemas.microsoft.com/office/drawing/2014/main" id="{50494F1A-BF2C-430B-3F51-9A8C1B223B06}"/>
                  </a:ext>
                </a:extLst>
              </p:cNvPr>
              <p:cNvSpPr/>
              <p:nvPr/>
            </p:nvSpPr>
            <p:spPr>
              <a:xfrm>
                <a:off x="3410950" y="2261325"/>
                <a:ext cx="161175" cy="109100"/>
              </a:xfrm>
              <a:custGeom>
                <a:avLst/>
                <a:gdLst/>
                <a:ahLst/>
                <a:cxnLst/>
                <a:rect l="l" t="t" r="r" b="b"/>
                <a:pathLst>
                  <a:path w="6447" h="4364" extrusionOk="0">
                    <a:moveTo>
                      <a:pt x="1102" y="1"/>
                    </a:moveTo>
                    <a:cubicBezTo>
                      <a:pt x="957" y="1"/>
                      <a:pt x="827" y="6"/>
                      <a:pt x="718" y="19"/>
                    </a:cubicBezTo>
                    <a:cubicBezTo>
                      <a:pt x="596" y="35"/>
                      <a:pt x="489" y="65"/>
                      <a:pt x="428" y="111"/>
                    </a:cubicBezTo>
                    <a:cubicBezTo>
                      <a:pt x="0" y="386"/>
                      <a:pt x="4476" y="4189"/>
                      <a:pt x="4919" y="4357"/>
                    </a:cubicBezTo>
                    <a:cubicBezTo>
                      <a:pt x="4931" y="4362"/>
                      <a:pt x="4943" y="4364"/>
                      <a:pt x="4956" y="4364"/>
                    </a:cubicBezTo>
                    <a:cubicBezTo>
                      <a:pt x="5076" y="4364"/>
                      <a:pt x="5243" y="4175"/>
                      <a:pt x="5423" y="3899"/>
                    </a:cubicBezTo>
                    <a:cubicBezTo>
                      <a:pt x="5896" y="3135"/>
                      <a:pt x="6446" y="1684"/>
                      <a:pt x="6446" y="1684"/>
                    </a:cubicBezTo>
                    <a:lnTo>
                      <a:pt x="6446" y="1684"/>
                    </a:lnTo>
                    <a:cubicBezTo>
                      <a:pt x="6442" y="1685"/>
                      <a:pt x="6436" y="1686"/>
                      <a:pt x="6430" y="1686"/>
                    </a:cubicBezTo>
                    <a:cubicBezTo>
                      <a:pt x="6218" y="1686"/>
                      <a:pt x="5148" y="906"/>
                      <a:pt x="4613" y="386"/>
                    </a:cubicBezTo>
                    <a:cubicBezTo>
                      <a:pt x="4430" y="218"/>
                      <a:pt x="4308" y="80"/>
                      <a:pt x="4293" y="4"/>
                    </a:cubicBezTo>
                    <a:cubicBezTo>
                      <a:pt x="4293" y="4"/>
                      <a:pt x="4216" y="203"/>
                      <a:pt x="3590" y="203"/>
                    </a:cubicBezTo>
                    <a:cubicBezTo>
                      <a:pt x="3330" y="203"/>
                      <a:pt x="2857" y="141"/>
                      <a:pt x="2353" y="80"/>
                    </a:cubicBezTo>
                    <a:cubicBezTo>
                      <a:pt x="1926" y="37"/>
                      <a:pt x="1468" y="1"/>
                      <a:pt x="1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5;p38">
                <a:extLst>
                  <a:ext uri="{FF2B5EF4-FFF2-40B4-BE49-F238E27FC236}">
                    <a16:creationId xmlns:a16="http://schemas.microsoft.com/office/drawing/2014/main" id="{B00541A2-94C7-C77E-8811-C36DFF493EB1}"/>
                  </a:ext>
                </a:extLst>
              </p:cNvPr>
              <p:cNvSpPr/>
              <p:nvPr/>
            </p:nvSpPr>
            <p:spPr>
              <a:xfrm>
                <a:off x="3469375" y="2261425"/>
                <a:ext cx="56925" cy="18550"/>
              </a:xfrm>
              <a:custGeom>
                <a:avLst/>
                <a:gdLst/>
                <a:ahLst/>
                <a:cxnLst/>
                <a:rect l="l" t="t" r="r" b="b"/>
                <a:pathLst>
                  <a:path w="2277" h="742" extrusionOk="0">
                    <a:moveTo>
                      <a:pt x="1971" y="0"/>
                    </a:moveTo>
                    <a:cubicBezTo>
                      <a:pt x="1971" y="0"/>
                      <a:pt x="1879" y="199"/>
                      <a:pt x="1253" y="199"/>
                    </a:cubicBezTo>
                    <a:cubicBezTo>
                      <a:pt x="1009" y="199"/>
                      <a:pt x="520" y="137"/>
                      <a:pt x="16" y="76"/>
                    </a:cubicBezTo>
                    <a:lnTo>
                      <a:pt x="16" y="76"/>
                    </a:lnTo>
                    <a:cubicBezTo>
                      <a:pt x="0" y="199"/>
                      <a:pt x="0" y="397"/>
                      <a:pt x="138" y="489"/>
                    </a:cubicBezTo>
                    <a:cubicBezTo>
                      <a:pt x="252" y="577"/>
                      <a:pt x="632" y="741"/>
                      <a:pt x="1114" y="741"/>
                    </a:cubicBezTo>
                    <a:cubicBezTo>
                      <a:pt x="1467" y="741"/>
                      <a:pt x="1876" y="653"/>
                      <a:pt x="2276" y="382"/>
                    </a:cubicBezTo>
                    <a:cubicBezTo>
                      <a:pt x="2093" y="214"/>
                      <a:pt x="1971" y="76"/>
                      <a:pt x="1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6;p38">
                <a:extLst>
                  <a:ext uri="{FF2B5EF4-FFF2-40B4-BE49-F238E27FC236}">
                    <a16:creationId xmlns:a16="http://schemas.microsoft.com/office/drawing/2014/main" id="{42284132-F963-4092-7C39-1F49CAA4FEC5}"/>
                  </a:ext>
                </a:extLst>
              </p:cNvPr>
              <p:cNvSpPr/>
              <p:nvPr/>
            </p:nvSpPr>
            <p:spPr>
              <a:xfrm>
                <a:off x="3410950" y="2261800"/>
                <a:ext cx="135575" cy="108625"/>
              </a:xfrm>
              <a:custGeom>
                <a:avLst/>
                <a:gdLst/>
                <a:ahLst/>
                <a:cxnLst/>
                <a:rect l="l" t="t" r="r" b="b"/>
                <a:pathLst>
                  <a:path w="5423" h="4345" extrusionOk="0">
                    <a:moveTo>
                      <a:pt x="718" y="0"/>
                    </a:moveTo>
                    <a:cubicBezTo>
                      <a:pt x="596" y="16"/>
                      <a:pt x="489" y="46"/>
                      <a:pt x="428" y="92"/>
                    </a:cubicBezTo>
                    <a:cubicBezTo>
                      <a:pt x="0" y="367"/>
                      <a:pt x="4476" y="4170"/>
                      <a:pt x="4919" y="4338"/>
                    </a:cubicBezTo>
                    <a:cubicBezTo>
                      <a:pt x="4932" y="4343"/>
                      <a:pt x="4946" y="4345"/>
                      <a:pt x="4959" y="4345"/>
                    </a:cubicBezTo>
                    <a:cubicBezTo>
                      <a:pt x="5089" y="4345"/>
                      <a:pt x="5243" y="4156"/>
                      <a:pt x="5423" y="3880"/>
                    </a:cubicBez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7;p38">
                <a:extLst>
                  <a:ext uri="{FF2B5EF4-FFF2-40B4-BE49-F238E27FC236}">
                    <a16:creationId xmlns:a16="http://schemas.microsoft.com/office/drawing/2014/main" id="{2D72DE7B-2673-CF68-8021-A9B262863A59}"/>
                  </a:ext>
                </a:extLst>
              </p:cNvPr>
              <p:cNvSpPr/>
              <p:nvPr/>
            </p:nvSpPr>
            <p:spPr>
              <a:xfrm>
                <a:off x="3609525" y="1728725"/>
                <a:ext cx="271125" cy="78050"/>
              </a:xfrm>
              <a:custGeom>
                <a:avLst/>
                <a:gdLst/>
                <a:ahLst/>
                <a:cxnLst/>
                <a:rect l="l" t="t" r="r" b="b"/>
                <a:pathLst>
                  <a:path w="10845" h="3122" extrusionOk="0">
                    <a:moveTo>
                      <a:pt x="8874" y="1"/>
                    </a:moveTo>
                    <a:lnTo>
                      <a:pt x="8661" y="367"/>
                    </a:lnTo>
                    <a:lnTo>
                      <a:pt x="8508" y="627"/>
                    </a:lnTo>
                    <a:cubicBezTo>
                      <a:pt x="8508" y="627"/>
                      <a:pt x="7143" y="613"/>
                      <a:pt x="5890" y="613"/>
                    </a:cubicBezTo>
                    <a:cubicBezTo>
                      <a:pt x="5263" y="613"/>
                      <a:pt x="4664" y="617"/>
                      <a:pt x="4277" y="627"/>
                    </a:cubicBezTo>
                    <a:cubicBezTo>
                      <a:pt x="4205" y="630"/>
                      <a:pt x="4133" y="631"/>
                      <a:pt x="4061" y="631"/>
                    </a:cubicBezTo>
                    <a:cubicBezTo>
                      <a:pt x="2962" y="631"/>
                      <a:pt x="1921" y="320"/>
                      <a:pt x="1634" y="306"/>
                    </a:cubicBezTo>
                    <a:cubicBezTo>
                      <a:pt x="1631" y="306"/>
                      <a:pt x="1628" y="306"/>
                      <a:pt x="1624" y="306"/>
                    </a:cubicBezTo>
                    <a:cubicBezTo>
                      <a:pt x="1319" y="306"/>
                      <a:pt x="228" y="950"/>
                      <a:pt x="122" y="1146"/>
                    </a:cubicBezTo>
                    <a:cubicBezTo>
                      <a:pt x="0" y="1360"/>
                      <a:pt x="1955" y="1375"/>
                      <a:pt x="2230" y="1436"/>
                    </a:cubicBezTo>
                    <a:cubicBezTo>
                      <a:pt x="2505" y="1482"/>
                      <a:pt x="8294" y="2933"/>
                      <a:pt x="9287" y="3116"/>
                    </a:cubicBezTo>
                    <a:lnTo>
                      <a:pt x="9348" y="3116"/>
                    </a:lnTo>
                    <a:cubicBezTo>
                      <a:pt x="9373" y="3120"/>
                      <a:pt x="9398" y="3122"/>
                      <a:pt x="9423" y="3122"/>
                    </a:cubicBezTo>
                    <a:cubicBezTo>
                      <a:pt x="9926" y="3122"/>
                      <a:pt x="10510" y="2422"/>
                      <a:pt x="10845" y="1971"/>
                    </a:cubicBezTo>
                    <a:lnTo>
                      <a:pt x="10845" y="1971"/>
                    </a:lnTo>
                    <a:cubicBezTo>
                      <a:pt x="10815" y="1975"/>
                      <a:pt x="10783" y="1977"/>
                      <a:pt x="10751" y="1977"/>
                    </a:cubicBezTo>
                    <a:cubicBezTo>
                      <a:pt x="10066" y="1977"/>
                      <a:pt x="8816" y="1079"/>
                      <a:pt x="8874" y="1"/>
                    </a:cubicBezTo>
                    <a:close/>
                  </a:path>
                </a:pathLst>
              </a:custGeom>
              <a:solidFill>
                <a:srgbClr val="7D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8;p38">
                <a:extLst>
                  <a:ext uri="{FF2B5EF4-FFF2-40B4-BE49-F238E27FC236}">
                    <a16:creationId xmlns:a16="http://schemas.microsoft.com/office/drawing/2014/main" id="{5AD102D7-9309-63D7-A5C9-3B95495D81C1}"/>
                  </a:ext>
                </a:extLst>
              </p:cNvPr>
              <p:cNvSpPr/>
              <p:nvPr/>
            </p:nvSpPr>
            <p:spPr>
              <a:xfrm>
                <a:off x="3873750" y="1883375"/>
                <a:ext cx="26000" cy="47375"/>
              </a:xfrm>
              <a:custGeom>
                <a:avLst/>
                <a:gdLst/>
                <a:ahLst/>
                <a:cxnLst/>
                <a:rect l="l" t="t" r="r" b="b"/>
                <a:pathLst>
                  <a:path w="1040" h="1895" fill="none" extrusionOk="0">
                    <a:moveTo>
                      <a:pt x="276" y="1"/>
                    </a:moveTo>
                    <a:cubicBezTo>
                      <a:pt x="276" y="1"/>
                      <a:pt x="1" y="1421"/>
                      <a:pt x="1039" y="1895"/>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9;p38">
                <a:extLst>
                  <a:ext uri="{FF2B5EF4-FFF2-40B4-BE49-F238E27FC236}">
                    <a16:creationId xmlns:a16="http://schemas.microsoft.com/office/drawing/2014/main" id="{E5AE2809-6CD3-6F61-1516-95A1D6BC1BD3}"/>
                  </a:ext>
                </a:extLst>
              </p:cNvPr>
              <p:cNvSpPr/>
              <p:nvPr/>
            </p:nvSpPr>
            <p:spPr>
              <a:xfrm>
                <a:off x="3678250" y="1912025"/>
                <a:ext cx="188650" cy="365450"/>
              </a:xfrm>
              <a:custGeom>
                <a:avLst/>
                <a:gdLst/>
                <a:ahLst/>
                <a:cxnLst/>
                <a:rect l="l" t="t" r="r" b="b"/>
                <a:pathLst>
                  <a:path w="7546" h="14618" fill="none" extrusionOk="0">
                    <a:moveTo>
                      <a:pt x="7546" y="0"/>
                    </a:moveTo>
                    <a:cubicBezTo>
                      <a:pt x="7546" y="0"/>
                      <a:pt x="672" y="2933"/>
                      <a:pt x="336" y="3849"/>
                    </a:cubicBezTo>
                    <a:cubicBezTo>
                      <a:pt x="0" y="4750"/>
                      <a:pt x="2078" y="14618"/>
                      <a:pt x="2078" y="14618"/>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0;p38">
                <a:extLst>
                  <a:ext uri="{FF2B5EF4-FFF2-40B4-BE49-F238E27FC236}">
                    <a16:creationId xmlns:a16="http://schemas.microsoft.com/office/drawing/2014/main" id="{AD1DBE08-A8B7-964B-0EF3-6BC67685586F}"/>
                  </a:ext>
                </a:extLst>
              </p:cNvPr>
              <p:cNvSpPr/>
              <p:nvPr/>
            </p:nvSpPr>
            <p:spPr>
              <a:xfrm>
                <a:off x="3878350" y="1669925"/>
                <a:ext cx="64925" cy="145500"/>
              </a:xfrm>
              <a:custGeom>
                <a:avLst/>
                <a:gdLst/>
                <a:ahLst/>
                <a:cxnLst/>
                <a:rect l="l" t="t" r="r" b="b"/>
                <a:pathLst>
                  <a:path w="2597" h="5820" extrusionOk="0">
                    <a:moveTo>
                      <a:pt x="2230" y="0"/>
                    </a:moveTo>
                    <a:lnTo>
                      <a:pt x="565" y="1100"/>
                    </a:lnTo>
                    <a:cubicBezTo>
                      <a:pt x="565" y="2673"/>
                      <a:pt x="565" y="4521"/>
                      <a:pt x="199" y="5377"/>
                    </a:cubicBezTo>
                    <a:cubicBezTo>
                      <a:pt x="122" y="5530"/>
                      <a:pt x="61" y="5682"/>
                      <a:pt x="0" y="5820"/>
                    </a:cubicBezTo>
                    <a:cubicBezTo>
                      <a:pt x="550" y="5041"/>
                      <a:pt x="1329" y="4170"/>
                      <a:pt x="1818" y="3483"/>
                    </a:cubicBezTo>
                    <a:cubicBezTo>
                      <a:pt x="2597" y="2383"/>
                      <a:pt x="2230" y="0"/>
                      <a:pt x="2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1;p38">
                <a:extLst>
                  <a:ext uri="{FF2B5EF4-FFF2-40B4-BE49-F238E27FC236}">
                    <a16:creationId xmlns:a16="http://schemas.microsoft.com/office/drawing/2014/main" id="{8680F2F2-1545-8F5F-61C4-66E4520B8757}"/>
                  </a:ext>
                </a:extLst>
              </p:cNvPr>
              <p:cNvSpPr/>
              <p:nvPr/>
            </p:nvSpPr>
            <p:spPr>
              <a:xfrm>
                <a:off x="3829925" y="1628575"/>
                <a:ext cx="111075" cy="149600"/>
              </a:xfrm>
              <a:custGeom>
                <a:avLst/>
                <a:gdLst/>
                <a:ahLst/>
                <a:cxnLst/>
                <a:rect l="l" t="t" r="r" b="b"/>
                <a:pathLst>
                  <a:path w="4443" h="5984" extrusionOk="0">
                    <a:moveTo>
                      <a:pt x="2769" y="0"/>
                    </a:moveTo>
                    <a:cubicBezTo>
                      <a:pt x="2408" y="0"/>
                      <a:pt x="793" y="2429"/>
                      <a:pt x="242" y="3533"/>
                    </a:cubicBezTo>
                    <a:cubicBezTo>
                      <a:pt x="135" y="3747"/>
                      <a:pt x="58" y="3915"/>
                      <a:pt x="58" y="4007"/>
                    </a:cubicBezTo>
                    <a:cubicBezTo>
                      <a:pt x="0" y="5085"/>
                      <a:pt x="1250" y="5983"/>
                      <a:pt x="1921" y="5983"/>
                    </a:cubicBezTo>
                    <a:cubicBezTo>
                      <a:pt x="1953" y="5983"/>
                      <a:pt x="1984" y="5981"/>
                      <a:pt x="2013" y="5977"/>
                    </a:cubicBezTo>
                    <a:cubicBezTo>
                      <a:pt x="2044" y="5962"/>
                      <a:pt x="2075" y="5962"/>
                      <a:pt x="2105" y="5946"/>
                    </a:cubicBezTo>
                    <a:cubicBezTo>
                      <a:pt x="2181" y="5885"/>
                      <a:pt x="2258" y="5824"/>
                      <a:pt x="2319" y="5763"/>
                    </a:cubicBezTo>
                    <a:cubicBezTo>
                      <a:pt x="3449" y="4709"/>
                      <a:pt x="4442" y="3029"/>
                      <a:pt x="4167" y="1654"/>
                    </a:cubicBezTo>
                    <a:cubicBezTo>
                      <a:pt x="3877" y="173"/>
                      <a:pt x="2792" y="5"/>
                      <a:pt x="2792" y="5"/>
                    </a:cubicBezTo>
                    <a:cubicBezTo>
                      <a:pt x="2785" y="2"/>
                      <a:pt x="2777"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2;p38">
                <a:extLst>
                  <a:ext uri="{FF2B5EF4-FFF2-40B4-BE49-F238E27FC236}">
                    <a16:creationId xmlns:a16="http://schemas.microsoft.com/office/drawing/2014/main" id="{037C876A-9EC9-0204-D7CE-21C3E23147A8}"/>
                  </a:ext>
                </a:extLst>
              </p:cNvPr>
              <p:cNvSpPr/>
              <p:nvPr/>
            </p:nvSpPr>
            <p:spPr>
              <a:xfrm>
                <a:off x="3936375" y="1546975"/>
                <a:ext cx="36300" cy="29025"/>
              </a:xfrm>
              <a:custGeom>
                <a:avLst/>
                <a:gdLst/>
                <a:ahLst/>
                <a:cxnLst/>
                <a:rect l="l" t="t" r="r" b="b"/>
                <a:pathLst>
                  <a:path w="1452" h="1161" extrusionOk="0">
                    <a:moveTo>
                      <a:pt x="734" y="0"/>
                    </a:moveTo>
                    <a:lnTo>
                      <a:pt x="1" y="932"/>
                    </a:lnTo>
                    <a:cubicBezTo>
                      <a:pt x="123" y="947"/>
                      <a:pt x="245" y="1008"/>
                      <a:pt x="383" y="1161"/>
                    </a:cubicBezTo>
                    <a:cubicBezTo>
                      <a:pt x="581" y="993"/>
                      <a:pt x="917" y="779"/>
                      <a:pt x="1253" y="611"/>
                    </a:cubicBezTo>
                    <a:cubicBezTo>
                      <a:pt x="1299" y="535"/>
                      <a:pt x="1360" y="443"/>
                      <a:pt x="1452" y="336"/>
                    </a:cubicBezTo>
                    <a:cubicBezTo>
                      <a:pt x="1207" y="260"/>
                      <a:pt x="963" y="137"/>
                      <a:pt x="734" y="0"/>
                    </a:cubicBezTo>
                    <a:close/>
                  </a:path>
                </a:pathLst>
              </a:custGeom>
              <a:solidFill>
                <a:srgbClr val="37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p38">
                <a:extLst>
                  <a:ext uri="{FF2B5EF4-FFF2-40B4-BE49-F238E27FC236}">
                    <a16:creationId xmlns:a16="http://schemas.microsoft.com/office/drawing/2014/main" id="{E2871983-C441-5AA5-61EB-AD7DAE6FA697}"/>
                  </a:ext>
                </a:extLst>
              </p:cNvPr>
              <p:cNvSpPr/>
              <p:nvPr/>
            </p:nvSpPr>
            <p:spPr>
              <a:xfrm>
                <a:off x="3824875" y="1728725"/>
                <a:ext cx="55775" cy="78050"/>
              </a:xfrm>
              <a:custGeom>
                <a:avLst/>
                <a:gdLst/>
                <a:ahLst/>
                <a:cxnLst/>
                <a:rect l="l" t="t" r="r" b="b"/>
                <a:pathLst>
                  <a:path w="2231" h="3122" extrusionOk="0">
                    <a:moveTo>
                      <a:pt x="260" y="1"/>
                    </a:moveTo>
                    <a:lnTo>
                      <a:pt x="47" y="382"/>
                    </a:lnTo>
                    <a:cubicBezTo>
                      <a:pt x="1" y="978"/>
                      <a:pt x="31" y="2185"/>
                      <a:pt x="673" y="3116"/>
                    </a:cubicBezTo>
                    <a:lnTo>
                      <a:pt x="734" y="3116"/>
                    </a:lnTo>
                    <a:cubicBezTo>
                      <a:pt x="759" y="3120"/>
                      <a:pt x="784" y="3122"/>
                      <a:pt x="809" y="3122"/>
                    </a:cubicBezTo>
                    <a:cubicBezTo>
                      <a:pt x="1312" y="3122"/>
                      <a:pt x="1896" y="2422"/>
                      <a:pt x="2231" y="1971"/>
                    </a:cubicBezTo>
                    <a:lnTo>
                      <a:pt x="2231" y="1971"/>
                    </a:lnTo>
                    <a:cubicBezTo>
                      <a:pt x="2201" y="1975"/>
                      <a:pt x="2169" y="1977"/>
                      <a:pt x="2137" y="1977"/>
                    </a:cubicBezTo>
                    <a:cubicBezTo>
                      <a:pt x="1452" y="1977"/>
                      <a:pt x="202" y="1079"/>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p38">
                <a:extLst>
                  <a:ext uri="{FF2B5EF4-FFF2-40B4-BE49-F238E27FC236}">
                    <a16:creationId xmlns:a16="http://schemas.microsoft.com/office/drawing/2014/main" id="{2D5C3885-42FE-E52D-EEB8-F1153A33140E}"/>
                  </a:ext>
                </a:extLst>
              </p:cNvPr>
              <p:cNvSpPr/>
              <p:nvPr/>
            </p:nvSpPr>
            <p:spPr>
              <a:xfrm>
                <a:off x="3958525" y="1509450"/>
                <a:ext cx="309325" cy="535475"/>
              </a:xfrm>
              <a:custGeom>
                <a:avLst/>
                <a:gdLst/>
                <a:ahLst/>
                <a:cxnLst/>
                <a:rect l="l" t="t" r="r" b="b"/>
                <a:pathLst>
                  <a:path w="12373" h="21419" extrusionOk="0">
                    <a:moveTo>
                      <a:pt x="6025" y="1"/>
                    </a:moveTo>
                    <a:cubicBezTo>
                      <a:pt x="5627" y="1"/>
                      <a:pt x="5216" y="21"/>
                      <a:pt x="4797" y="65"/>
                    </a:cubicBezTo>
                    <a:cubicBezTo>
                      <a:pt x="4339" y="111"/>
                      <a:pt x="3926" y="172"/>
                      <a:pt x="3560" y="264"/>
                    </a:cubicBezTo>
                    <a:cubicBezTo>
                      <a:pt x="2704" y="447"/>
                      <a:pt x="2063" y="722"/>
                      <a:pt x="1589" y="1012"/>
                    </a:cubicBezTo>
                    <a:cubicBezTo>
                      <a:pt x="3132" y="1929"/>
                      <a:pt x="4384" y="5167"/>
                      <a:pt x="4430" y="11017"/>
                    </a:cubicBezTo>
                    <a:cubicBezTo>
                      <a:pt x="4430" y="11124"/>
                      <a:pt x="4430" y="11246"/>
                      <a:pt x="4430" y="11353"/>
                    </a:cubicBezTo>
                    <a:cubicBezTo>
                      <a:pt x="4430" y="20120"/>
                      <a:pt x="1" y="21419"/>
                      <a:pt x="1" y="21419"/>
                    </a:cubicBezTo>
                    <a:lnTo>
                      <a:pt x="5576" y="21419"/>
                    </a:lnTo>
                    <a:cubicBezTo>
                      <a:pt x="10143" y="21419"/>
                      <a:pt x="12373" y="4556"/>
                      <a:pt x="12021" y="2860"/>
                    </a:cubicBezTo>
                    <a:cubicBezTo>
                      <a:pt x="11695" y="1352"/>
                      <a:pt x="9241" y="1"/>
                      <a:pt x="6025" y="1"/>
                    </a:cubicBezTo>
                    <a:close/>
                  </a:path>
                </a:pathLst>
              </a:custGeom>
              <a:solidFill>
                <a:srgbClr val="C9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5;p38">
                <a:extLst>
                  <a:ext uri="{FF2B5EF4-FFF2-40B4-BE49-F238E27FC236}">
                    <a16:creationId xmlns:a16="http://schemas.microsoft.com/office/drawing/2014/main" id="{ED633F35-2C3C-7930-0AC9-07F9AA806390}"/>
                  </a:ext>
                </a:extLst>
              </p:cNvPr>
              <p:cNvSpPr/>
              <p:nvPr/>
            </p:nvSpPr>
            <p:spPr>
              <a:xfrm>
                <a:off x="3730175" y="1534750"/>
                <a:ext cx="339125" cy="510175"/>
              </a:xfrm>
              <a:custGeom>
                <a:avLst/>
                <a:gdLst/>
                <a:ahLst/>
                <a:cxnLst/>
                <a:rect l="l" t="t" r="r" b="b"/>
                <a:pathLst>
                  <a:path w="13565" h="20407" extrusionOk="0">
                    <a:moveTo>
                      <a:pt x="10723" y="0"/>
                    </a:moveTo>
                    <a:cubicBezTo>
                      <a:pt x="10234" y="275"/>
                      <a:pt x="9914" y="581"/>
                      <a:pt x="9700" y="825"/>
                    </a:cubicBezTo>
                    <a:cubicBezTo>
                      <a:pt x="9471" y="1085"/>
                      <a:pt x="9379" y="1283"/>
                      <a:pt x="9364" y="1329"/>
                    </a:cubicBezTo>
                    <a:cubicBezTo>
                      <a:pt x="9364" y="1344"/>
                      <a:pt x="9364" y="1344"/>
                      <a:pt x="9364" y="1344"/>
                    </a:cubicBezTo>
                    <a:cubicBezTo>
                      <a:pt x="9333" y="1451"/>
                      <a:pt x="9303" y="1558"/>
                      <a:pt x="9287" y="1665"/>
                    </a:cubicBezTo>
                    <a:cubicBezTo>
                      <a:pt x="9043" y="2811"/>
                      <a:pt x="8829" y="4384"/>
                      <a:pt x="8844" y="6232"/>
                    </a:cubicBezTo>
                    <a:cubicBezTo>
                      <a:pt x="8844" y="7042"/>
                      <a:pt x="8890" y="7897"/>
                      <a:pt x="9012" y="8813"/>
                    </a:cubicBezTo>
                    <a:cubicBezTo>
                      <a:pt x="9104" y="9577"/>
                      <a:pt x="9257" y="10371"/>
                      <a:pt x="9471" y="11196"/>
                    </a:cubicBezTo>
                    <a:cubicBezTo>
                      <a:pt x="9746" y="12311"/>
                      <a:pt x="10021" y="13503"/>
                      <a:pt x="10158" y="14495"/>
                    </a:cubicBezTo>
                    <a:cubicBezTo>
                      <a:pt x="10357" y="15901"/>
                      <a:pt x="10296" y="16955"/>
                      <a:pt x="9669" y="17016"/>
                    </a:cubicBezTo>
                    <a:cubicBezTo>
                      <a:pt x="8585" y="17138"/>
                      <a:pt x="7882" y="17168"/>
                      <a:pt x="7623" y="18253"/>
                    </a:cubicBezTo>
                    <a:lnTo>
                      <a:pt x="2796" y="18589"/>
                    </a:lnTo>
                    <a:lnTo>
                      <a:pt x="383" y="20132"/>
                    </a:lnTo>
                    <a:lnTo>
                      <a:pt x="1" y="20407"/>
                    </a:lnTo>
                    <a:lnTo>
                      <a:pt x="9135" y="20407"/>
                    </a:lnTo>
                    <a:cubicBezTo>
                      <a:pt x="9135" y="20407"/>
                      <a:pt x="13564" y="19108"/>
                      <a:pt x="13564" y="10341"/>
                    </a:cubicBezTo>
                    <a:cubicBezTo>
                      <a:pt x="13564" y="10234"/>
                      <a:pt x="13564" y="10112"/>
                      <a:pt x="13564" y="10005"/>
                    </a:cubicBezTo>
                    <a:cubicBezTo>
                      <a:pt x="13518" y="4445"/>
                      <a:pt x="12388" y="1237"/>
                      <a:pt x="10952" y="153"/>
                    </a:cubicBezTo>
                    <a:cubicBezTo>
                      <a:pt x="10876" y="92"/>
                      <a:pt x="10800" y="46"/>
                      <a:pt x="10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6;p38">
                <a:extLst>
                  <a:ext uri="{FF2B5EF4-FFF2-40B4-BE49-F238E27FC236}">
                    <a16:creationId xmlns:a16="http://schemas.microsoft.com/office/drawing/2014/main" id="{68614EC7-19D5-9AC0-4200-F824F3F70576}"/>
                  </a:ext>
                </a:extLst>
              </p:cNvPr>
              <p:cNvSpPr/>
              <p:nvPr/>
            </p:nvSpPr>
            <p:spPr>
              <a:xfrm>
                <a:off x="3852750" y="2044900"/>
                <a:ext cx="180650" cy="325375"/>
              </a:xfrm>
              <a:custGeom>
                <a:avLst/>
                <a:gdLst/>
                <a:ahLst/>
                <a:cxnLst/>
                <a:rect l="l" t="t" r="r" b="b"/>
                <a:pathLst>
                  <a:path w="7226" h="13015" extrusionOk="0">
                    <a:moveTo>
                      <a:pt x="2979" y="1"/>
                    </a:moveTo>
                    <a:lnTo>
                      <a:pt x="2979" y="8921"/>
                    </a:lnTo>
                    <a:cubicBezTo>
                      <a:pt x="2979" y="9852"/>
                      <a:pt x="2552" y="10723"/>
                      <a:pt x="1818" y="11303"/>
                    </a:cubicBezTo>
                    <a:lnTo>
                      <a:pt x="169" y="12586"/>
                    </a:lnTo>
                    <a:cubicBezTo>
                      <a:pt x="1" y="12724"/>
                      <a:pt x="92" y="13014"/>
                      <a:pt x="321" y="13014"/>
                    </a:cubicBezTo>
                    <a:lnTo>
                      <a:pt x="6889" y="13014"/>
                    </a:lnTo>
                    <a:cubicBezTo>
                      <a:pt x="7119" y="13014"/>
                      <a:pt x="7225" y="12724"/>
                      <a:pt x="7042" y="12586"/>
                    </a:cubicBezTo>
                    <a:lnTo>
                      <a:pt x="5393" y="11303"/>
                    </a:lnTo>
                    <a:cubicBezTo>
                      <a:pt x="4659" y="10723"/>
                      <a:pt x="4232" y="9852"/>
                      <a:pt x="4232" y="8921"/>
                    </a:cubicBezTo>
                    <a:lnTo>
                      <a:pt x="4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17;p38">
                <a:extLst>
                  <a:ext uri="{FF2B5EF4-FFF2-40B4-BE49-F238E27FC236}">
                    <a16:creationId xmlns:a16="http://schemas.microsoft.com/office/drawing/2014/main" id="{68214AC2-9A3C-BA1B-E115-593B9BD447B1}"/>
                  </a:ext>
                </a:extLst>
              </p:cNvPr>
              <p:cNvSpPr/>
              <p:nvPr/>
            </p:nvSpPr>
            <p:spPr>
              <a:xfrm>
                <a:off x="4150600" y="1519475"/>
                <a:ext cx="3075" cy="9175"/>
              </a:xfrm>
              <a:custGeom>
                <a:avLst/>
                <a:gdLst/>
                <a:ahLst/>
                <a:cxnLst/>
                <a:rect l="l" t="t" r="r" b="b"/>
                <a:pathLst>
                  <a:path w="123" h="367" fill="none" extrusionOk="0">
                    <a:moveTo>
                      <a:pt x="1" y="0"/>
                    </a:moveTo>
                    <a:cubicBezTo>
                      <a:pt x="1" y="0"/>
                      <a:pt x="46" y="122"/>
                      <a:pt x="123" y="367"/>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518;p38">
                <a:extLst>
                  <a:ext uri="{FF2B5EF4-FFF2-40B4-BE49-F238E27FC236}">
                    <a16:creationId xmlns:a16="http://schemas.microsoft.com/office/drawing/2014/main" id="{9A2F064C-D15B-ACD1-D932-8C28886776A0}"/>
                  </a:ext>
                </a:extLst>
              </p:cNvPr>
              <p:cNvSpPr/>
              <p:nvPr/>
            </p:nvSpPr>
            <p:spPr>
              <a:xfrm>
                <a:off x="4063150" y="2032300"/>
                <a:ext cx="7300" cy="6525"/>
              </a:xfrm>
              <a:custGeom>
                <a:avLst/>
                <a:gdLst/>
                <a:ahLst/>
                <a:cxnLst/>
                <a:rect l="l" t="t" r="r" b="b"/>
                <a:pathLst>
                  <a:path w="292" h="261" fill="none" extrusionOk="0">
                    <a:moveTo>
                      <a:pt x="291" y="1"/>
                    </a:moveTo>
                    <a:cubicBezTo>
                      <a:pt x="184" y="92"/>
                      <a:pt x="92" y="184"/>
                      <a:pt x="1" y="260"/>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519;p38">
                <a:extLst>
                  <a:ext uri="{FF2B5EF4-FFF2-40B4-BE49-F238E27FC236}">
                    <a16:creationId xmlns:a16="http://schemas.microsoft.com/office/drawing/2014/main" id="{0709F1D6-20B6-D449-DC8F-53E68C0429D6}"/>
                  </a:ext>
                </a:extLst>
              </p:cNvPr>
              <p:cNvSpPr/>
              <p:nvPr/>
            </p:nvSpPr>
            <p:spPr>
              <a:xfrm>
                <a:off x="3927225" y="2044900"/>
                <a:ext cx="31325" cy="74100"/>
              </a:xfrm>
              <a:custGeom>
                <a:avLst/>
                <a:gdLst/>
                <a:ahLst/>
                <a:cxnLst/>
                <a:rect l="l" t="t" r="r" b="b"/>
                <a:pathLst>
                  <a:path w="1253" h="2964" extrusionOk="0">
                    <a:moveTo>
                      <a:pt x="0" y="1"/>
                    </a:moveTo>
                    <a:lnTo>
                      <a:pt x="0" y="2964"/>
                    </a:lnTo>
                    <a:cubicBezTo>
                      <a:pt x="382" y="2842"/>
                      <a:pt x="825" y="2658"/>
                      <a:pt x="1253" y="2429"/>
                    </a:cubicBezTo>
                    <a:lnTo>
                      <a:pt x="1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20;p38">
                <a:extLst>
                  <a:ext uri="{FF2B5EF4-FFF2-40B4-BE49-F238E27FC236}">
                    <a16:creationId xmlns:a16="http://schemas.microsoft.com/office/drawing/2014/main" id="{22A1605A-05F7-6544-3370-D008FA3921FE}"/>
                  </a:ext>
                </a:extLst>
              </p:cNvPr>
              <p:cNvSpPr/>
              <p:nvPr/>
            </p:nvSpPr>
            <p:spPr>
              <a:xfrm>
                <a:off x="3730175" y="1690550"/>
                <a:ext cx="277650" cy="354375"/>
              </a:xfrm>
              <a:custGeom>
                <a:avLst/>
                <a:gdLst/>
                <a:ahLst/>
                <a:cxnLst/>
                <a:rect l="l" t="t" r="r" b="b"/>
                <a:pathLst>
                  <a:path w="11106" h="14175" extrusionOk="0">
                    <a:moveTo>
                      <a:pt x="8844" y="0"/>
                    </a:moveTo>
                    <a:cubicBezTo>
                      <a:pt x="8844" y="810"/>
                      <a:pt x="8890" y="1680"/>
                      <a:pt x="9012" y="2581"/>
                    </a:cubicBezTo>
                    <a:cubicBezTo>
                      <a:pt x="9104" y="3345"/>
                      <a:pt x="9257" y="4139"/>
                      <a:pt x="9471" y="4964"/>
                    </a:cubicBezTo>
                    <a:cubicBezTo>
                      <a:pt x="9746" y="6079"/>
                      <a:pt x="10021" y="7271"/>
                      <a:pt x="10158" y="8263"/>
                    </a:cubicBezTo>
                    <a:cubicBezTo>
                      <a:pt x="10357" y="9669"/>
                      <a:pt x="10296" y="10723"/>
                      <a:pt x="9669" y="10784"/>
                    </a:cubicBezTo>
                    <a:cubicBezTo>
                      <a:pt x="8585" y="10906"/>
                      <a:pt x="7882" y="10936"/>
                      <a:pt x="7623" y="12021"/>
                    </a:cubicBezTo>
                    <a:lnTo>
                      <a:pt x="2796" y="12357"/>
                    </a:lnTo>
                    <a:lnTo>
                      <a:pt x="383" y="13900"/>
                    </a:lnTo>
                    <a:lnTo>
                      <a:pt x="1" y="14175"/>
                    </a:lnTo>
                    <a:lnTo>
                      <a:pt x="3667" y="14175"/>
                    </a:lnTo>
                    <a:cubicBezTo>
                      <a:pt x="4125" y="13609"/>
                      <a:pt x="4888" y="12937"/>
                      <a:pt x="5927" y="12830"/>
                    </a:cubicBezTo>
                    <a:cubicBezTo>
                      <a:pt x="6206" y="12803"/>
                      <a:pt x="6448" y="12794"/>
                      <a:pt x="6661" y="12794"/>
                    </a:cubicBezTo>
                    <a:cubicBezTo>
                      <a:pt x="7027" y="12794"/>
                      <a:pt x="7305" y="12820"/>
                      <a:pt x="7526" y="12820"/>
                    </a:cubicBezTo>
                    <a:cubicBezTo>
                      <a:pt x="8021" y="12820"/>
                      <a:pt x="8231" y="12689"/>
                      <a:pt x="8508" y="11838"/>
                    </a:cubicBezTo>
                    <a:cubicBezTo>
                      <a:pt x="8738" y="11150"/>
                      <a:pt x="10586" y="11318"/>
                      <a:pt x="10891" y="10387"/>
                    </a:cubicBezTo>
                    <a:cubicBezTo>
                      <a:pt x="11105" y="9699"/>
                      <a:pt x="9547" y="3727"/>
                      <a:pt x="8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21;p38">
                <a:extLst>
                  <a:ext uri="{FF2B5EF4-FFF2-40B4-BE49-F238E27FC236}">
                    <a16:creationId xmlns:a16="http://schemas.microsoft.com/office/drawing/2014/main" id="{4A0C5D20-D4A6-BED9-1E44-6F98982139E8}"/>
                  </a:ext>
                </a:extLst>
              </p:cNvPr>
              <p:cNvSpPr/>
              <p:nvPr/>
            </p:nvSpPr>
            <p:spPr>
              <a:xfrm>
                <a:off x="3178400" y="1635925"/>
                <a:ext cx="93950" cy="51975"/>
              </a:xfrm>
              <a:custGeom>
                <a:avLst/>
                <a:gdLst/>
                <a:ahLst/>
                <a:cxnLst/>
                <a:rect l="l" t="t" r="r" b="b"/>
                <a:pathLst>
                  <a:path w="3758" h="2079" extrusionOk="0">
                    <a:moveTo>
                      <a:pt x="0" y="1"/>
                    </a:moveTo>
                    <a:lnTo>
                      <a:pt x="0" y="1"/>
                    </a:lnTo>
                    <a:cubicBezTo>
                      <a:pt x="520" y="1040"/>
                      <a:pt x="1375" y="1742"/>
                      <a:pt x="1910" y="2078"/>
                    </a:cubicBezTo>
                    <a:lnTo>
                      <a:pt x="3697" y="2078"/>
                    </a:lnTo>
                    <a:cubicBezTo>
                      <a:pt x="3727" y="1910"/>
                      <a:pt x="3758" y="1727"/>
                      <a:pt x="3758" y="1513"/>
                    </a:cubicBezTo>
                    <a:cubicBezTo>
                      <a:pt x="3407" y="1452"/>
                      <a:pt x="2872" y="1528"/>
                      <a:pt x="2139" y="1360"/>
                    </a:cubicBezTo>
                    <a:cubicBezTo>
                      <a:pt x="1299" y="1162"/>
                      <a:pt x="489" y="520"/>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22;p38">
                <a:extLst>
                  <a:ext uri="{FF2B5EF4-FFF2-40B4-BE49-F238E27FC236}">
                    <a16:creationId xmlns:a16="http://schemas.microsoft.com/office/drawing/2014/main" id="{5990A410-8723-B13F-92BC-0E2FFDB5A36B}"/>
                  </a:ext>
                </a:extLst>
              </p:cNvPr>
              <p:cNvSpPr/>
              <p:nvPr/>
            </p:nvSpPr>
            <p:spPr>
              <a:xfrm>
                <a:off x="3227275" y="1378800"/>
                <a:ext cx="159400" cy="345500"/>
              </a:xfrm>
              <a:custGeom>
                <a:avLst/>
                <a:gdLst/>
                <a:ahLst/>
                <a:cxnLst/>
                <a:rect l="l" t="t" r="r" b="b"/>
                <a:pathLst>
                  <a:path w="6376" h="13820" extrusionOk="0">
                    <a:moveTo>
                      <a:pt x="2932" y="0"/>
                    </a:moveTo>
                    <a:cubicBezTo>
                      <a:pt x="2867" y="0"/>
                      <a:pt x="2802" y="2"/>
                      <a:pt x="2735" y="6"/>
                    </a:cubicBezTo>
                    <a:cubicBezTo>
                      <a:pt x="4720" y="831"/>
                      <a:pt x="2628" y="3794"/>
                      <a:pt x="1238" y="6605"/>
                    </a:cubicBezTo>
                    <a:cubicBezTo>
                      <a:pt x="1146" y="6773"/>
                      <a:pt x="1085" y="6926"/>
                      <a:pt x="1009" y="7094"/>
                    </a:cubicBezTo>
                    <a:cubicBezTo>
                      <a:pt x="1" y="9568"/>
                      <a:pt x="1238" y="10698"/>
                      <a:pt x="1238" y="10698"/>
                    </a:cubicBezTo>
                    <a:lnTo>
                      <a:pt x="1207" y="12867"/>
                    </a:lnTo>
                    <a:cubicBezTo>
                      <a:pt x="1207" y="12867"/>
                      <a:pt x="1589" y="13280"/>
                      <a:pt x="1971" y="13555"/>
                    </a:cubicBezTo>
                    <a:cubicBezTo>
                      <a:pt x="2173" y="13708"/>
                      <a:pt x="2371" y="13819"/>
                      <a:pt x="2512" y="13819"/>
                    </a:cubicBezTo>
                    <a:cubicBezTo>
                      <a:pt x="2638" y="13819"/>
                      <a:pt x="2719" y="13732"/>
                      <a:pt x="2719" y="13509"/>
                    </a:cubicBezTo>
                    <a:cubicBezTo>
                      <a:pt x="2719" y="13356"/>
                      <a:pt x="2674" y="13142"/>
                      <a:pt x="2597" y="12867"/>
                    </a:cubicBezTo>
                    <a:cubicBezTo>
                      <a:pt x="2276" y="11752"/>
                      <a:pt x="3101" y="9980"/>
                      <a:pt x="4018" y="8331"/>
                    </a:cubicBezTo>
                    <a:cubicBezTo>
                      <a:pt x="4842" y="6819"/>
                      <a:pt x="5759" y="5413"/>
                      <a:pt x="5973" y="4680"/>
                    </a:cubicBezTo>
                    <a:cubicBezTo>
                      <a:pt x="6375" y="3205"/>
                      <a:pt x="5513" y="0"/>
                      <a:pt x="29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23;p38">
                <a:extLst>
                  <a:ext uri="{FF2B5EF4-FFF2-40B4-BE49-F238E27FC236}">
                    <a16:creationId xmlns:a16="http://schemas.microsoft.com/office/drawing/2014/main" id="{8A8D8269-876F-BF07-21A6-796AB1666E30}"/>
                  </a:ext>
                </a:extLst>
              </p:cNvPr>
              <p:cNvSpPr/>
              <p:nvPr/>
            </p:nvSpPr>
            <p:spPr>
              <a:xfrm>
                <a:off x="3257050" y="1378575"/>
                <a:ext cx="82125" cy="280775"/>
              </a:xfrm>
              <a:custGeom>
                <a:avLst/>
                <a:gdLst/>
                <a:ahLst/>
                <a:cxnLst/>
                <a:rect l="l" t="t" r="r" b="b"/>
                <a:pathLst>
                  <a:path w="3285" h="11231" extrusionOk="0">
                    <a:moveTo>
                      <a:pt x="1544" y="0"/>
                    </a:moveTo>
                    <a:lnTo>
                      <a:pt x="1544" y="0"/>
                    </a:lnTo>
                    <a:cubicBezTo>
                      <a:pt x="2537" y="230"/>
                      <a:pt x="3102" y="1238"/>
                      <a:pt x="3193" y="2184"/>
                    </a:cubicBezTo>
                    <a:cubicBezTo>
                      <a:pt x="3239" y="2765"/>
                      <a:pt x="3041" y="3345"/>
                      <a:pt x="2842" y="3880"/>
                    </a:cubicBezTo>
                    <a:cubicBezTo>
                      <a:pt x="2078" y="5835"/>
                      <a:pt x="933" y="7607"/>
                      <a:pt x="291" y="9592"/>
                    </a:cubicBezTo>
                    <a:cubicBezTo>
                      <a:pt x="138" y="10096"/>
                      <a:pt x="1" y="10646"/>
                      <a:pt x="154" y="11181"/>
                    </a:cubicBezTo>
                    <a:cubicBezTo>
                      <a:pt x="166" y="11206"/>
                      <a:pt x="199" y="11231"/>
                      <a:pt x="236" y="11231"/>
                    </a:cubicBezTo>
                    <a:cubicBezTo>
                      <a:pt x="244" y="11231"/>
                      <a:pt x="252" y="11229"/>
                      <a:pt x="261" y="11227"/>
                    </a:cubicBezTo>
                    <a:cubicBezTo>
                      <a:pt x="306" y="11211"/>
                      <a:pt x="322" y="11166"/>
                      <a:pt x="306" y="11120"/>
                    </a:cubicBezTo>
                    <a:cubicBezTo>
                      <a:pt x="154" y="10646"/>
                      <a:pt x="291" y="10112"/>
                      <a:pt x="413" y="9638"/>
                    </a:cubicBezTo>
                    <a:cubicBezTo>
                      <a:pt x="1040" y="7637"/>
                      <a:pt x="2170" y="5850"/>
                      <a:pt x="2888" y="3910"/>
                    </a:cubicBezTo>
                    <a:cubicBezTo>
                      <a:pt x="3086" y="3360"/>
                      <a:pt x="3285" y="2780"/>
                      <a:pt x="3239" y="2184"/>
                    </a:cubicBezTo>
                    <a:cubicBezTo>
                      <a:pt x="3117" y="1222"/>
                      <a:pt x="2537" y="230"/>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24;p38">
                <a:extLst>
                  <a:ext uri="{FF2B5EF4-FFF2-40B4-BE49-F238E27FC236}">
                    <a16:creationId xmlns:a16="http://schemas.microsoft.com/office/drawing/2014/main" id="{4459E6B3-AFA8-8384-6C86-3498EDEB1655}"/>
                  </a:ext>
                </a:extLst>
              </p:cNvPr>
              <p:cNvSpPr/>
              <p:nvPr/>
            </p:nvSpPr>
            <p:spPr>
              <a:xfrm>
                <a:off x="3287225" y="1605775"/>
                <a:ext cx="57675" cy="103150"/>
              </a:xfrm>
              <a:custGeom>
                <a:avLst/>
                <a:gdLst/>
                <a:ahLst/>
                <a:cxnLst/>
                <a:rect l="l" t="t" r="r" b="b"/>
                <a:pathLst>
                  <a:path w="2307" h="4126" extrusionOk="0">
                    <a:moveTo>
                      <a:pt x="2307" y="0"/>
                    </a:moveTo>
                    <a:lnTo>
                      <a:pt x="2307" y="0"/>
                    </a:lnTo>
                    <a:cubicBezTo>
                      <a:pt x="1635" y="107"/>
                      <a:pt x="1116" y="535"/>
                      <a:pt x="749" y="963"/>
                    </a:cubicBezTo>
                    <a:cubicBezTo>
                      <a:pt x="306" y="1482"/>
                      <a:pt x="92" y="2032"/>
                      <a:pt x="92" y="2032"/>
                    </a:cubicBezTo>
                    <a:cubicBezTo>
                      <a:pt x="92" y="2032"/>
                      <a:pt x="1" y="2704"/>
                      <a:pt x="123" y="3299"/>
                    </a:cubicBezTo>
                    <a:cubicBezTo>
                      <a:pt x="219" y="3737"/>
                      <a:pt x="437" y="4126"/>
                      <a:pt x="887" y="4126"/>
                    </a:cubicBezTo>
                    <a:cubicBezTo>
                      <a:pt x="939" y="4126"/>
                      <a:pt x="995" y="4120"/>
                      <a:pt x="1055" y="4109"/>
                    </a:cubicBezTo>
                    <a:cubicBezTo>
                      <a:pt x="2307" y="3865"/>
                      <a:pt x="1482" y="2200"/>
                      <a:pt x="2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25;p38">
                <a:extLst>
                  <a:ext uri="{FF2B5EF4-FFF2-40B4-BE49-F238E27FC236}">
                    <a16:creationId xmlns:a16="http://schemas.microsoft.com/office/drawing/2014/main" id="{B7A5364D-B322-388E-9BB2-B092FE37FF60}"/>
                  </a:ext>
                </a:extLst>
              </p:cNvPr>
              <p:cNvSpPr/>
              <p:nvPr/>
            </p:nvSpPr>
            <p:spPr>
              <a:xfrm>
                <a:off x="3160075" y="1509550"/>
                <a:ext cx="112275" cy="198825"/>
              </a:xfrm>
              <a:custGeom>
                <a:avLst/>
                <a:gdLst/>
                <a:ahLst/>
                <a:cxnLst/>
                <a:rect l="l" t="t" r="r" b="b"/>
                <a:pathLst>
                  <a:path w="4491" h="7953" extrusionOk="0">
                    <a:moveTo>
                      <a:pt x="1406" y="0"/>
                    </a:moveTo>
                    <a:cubicBezTo>
                      <a:pt x="0" y="2154"/>
                      <a:pt x="138" y="3849"/>
                      <a:pt x="733" y="5056"/>
                    </a:cubicBezTo>
                    <a:cubicBezTo>
                      <a:pt x="1512" y="6629"/>
                      <a:pt x="3086" y="7408"/>
                      <a:pt x="3086" y="7408"/>
                    </a:cubicBezTo>
                    <a:cubicBezTo>
                      <a:pt x="3086" y="7408"/>
                      <a:pt x="3320" y="7952"/>
                      <a:pt x="3709" y="7952"/>
                    </a:cubicBezTo>
                    <a:cubicBezTo>
                      <a:pt x="3816" y="7952"/>
                      <a:pt x="3934" y="7911"/>
                      <a:pt x="4063" y="7805"/>
                    </a:cubicBezTo>
                    <a:cubicBezTo>
                      <a:pt x="4079" y="7790"/>
                      <a:pt x="4109" y="7775"/>
                      <a:pt x="4124" y="7744"/>
                    </a:cubicBezTo>
                    <a:cubicBezTo>
                      <a:pt x="4369" y="7515"/>
                      <a:pt x="4491" y="7087"/>
                      <a:pt x="4491" y="6568"/>
                    </a:cubicBezTo>
                    <a:cubicBezTo>
                      <a:pt x="4491" y="5728"/>
                      <a:pt x="4201" y="4659"/>
                      <a:pt x="3620" y="3956"/>
                    </a:cubicBezTo>
                    <a:cubicBezTo>
                      <a:pt x="3513" y="3834"/>
                      <a:pt x="3406" y="3712"/>
                      <a:pt x="3300" y="3590"/>
                    </a:cubicBezTo>
                    <a:cubicBezTo>
                      <a:pt x="2459" y="2581"/>
                      <a:pt x="1619" y="1543"/>
                      <a:pt x="1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26;p38">
                <a:extLst>
                  <a:ext uri="{FF2B5EF4-FFF2-40B4-BE49-F238E27FC236}">
                    <a16:creationId xmlns:a16="http://schemas.microsoft.com/office/drawing/2014/main" id="{D3848014-6942-C94C-F643-53CEC2455516}"/>
                  </a:ext>
                </a:extLst>
              </p:cNvPr>
              <p:cNvSpPr/>
              <p:nvPr/>
            </p:nvSpPr>
            <p:spPr>
              <a:xfrm>
                <a:off x="3171150" y="1509550"/>
                <a:ext cx="88600" cy="185975"/>
              </a:xfrm>
              <a:custGeom>
                <a:avLst/>
                <a:gdLst/>
                <a:ahLst/>
                <a:cxnLst/>
                <a:rect l="l" t="t" r="r" b="b"/>
                <a:pathLst>
                  <a:path w="3544" h="7439" extrusionOk="0">
                    <a:moveTo>
                      <a:pt x="963" y="0"/>
                    </a:moveTo>
                    <a:cubicBezTo>
                      <a:pt x="0" y="4812"/>
                      <a:pt x="3483" y="4934"/>
                      <a:pt x="3361" y="7347"/>
                    </a:cubicBezTo>
                    <a:cubicBezTo>
                      <a:pt x="3361" y="7393"/>
                      <a:pt x="3391" y="7423"/>
                      <a:pt x="3437" y="7439"/>
                    </a:cubicBezTo>
                    <a:cubicBezTo>
                      <a:pt x="3483" y="7439"/>
                      <a:pt x="3513" y="7408"/>
                      <a:pt x="3529" y="7362"/>
                    </a:cubicBezTo>
                    <a:cubicBezTo>
                      <a:pt x="3544" y="7011"/>
                      <a:pt x="3483" y="6660"/>
                      <a:pt x="3330" y="6339"/>
                    </a:cubicBezTo>
                    <a:cubicBezTo>
                      <a:pt x="2872" y="5407"/>
                      <a:pt x="2001" y="4796"/>
                      <a:pt x="1482" y="3910"/>
                    </a:cubicBezTo>
                    <a:cubicBezTo>
                      <a:pt x="764" y="2765"/>
                      <a:pt x="718" y="1298"/>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27;p38">
                <a:extLst>
                  <a:ext uri="{FF2B5EF4-FFF2-40B4-BE49-F238E27FC236}">
                    <a16:creationId xmlns:a16="http://schemas.microsoft.com/office/drawing/2014/main" id="{3E2F4C6B-ADDF-E4B1-A00D-1ABDE6C1E77E}"/>
                  </a:ext>
                </a:extLst>
              </p:cNvPr>
              <p:cNvSpPr/>
              <p:nvPr/>
            </p:nvSpPr>
            <p:spPr>
              <a:xfrm>
                <a:off x="3290075" y="1605775"/>
                <a:ext cx="54825" cy="96600"/>
              </a:xfrm>
              <a:custGeom>
                <a:avLst/>
                <a:gdLst/>
                <a:ahLst/>
                <a:cxnLst/>
                <a:rect l="l" t="t" r="r" b="b"/>
                <a:pathLst>
                  <a:path w="2193" h="3864" extrusionOk="0">
                    <a:moveTo>
                      <a:pt x="2193" y="0"/>
                    </a:moveTo>
                    <a:lnTo>
                      <a:pt x="2193" y="0"/>
                    </a:lnTo>
                    <a:cubicBezTo>
                      <a:pt x="1231" y="1100"/>
                      <a:pt x="299" y="2307"/>
                      <a:pt x="9" y="3773"/>
                    </a:cubicBezTo>
                    <a:cubicBezTo>
                      <a:pt x="0" y="3833"/>
                      <a:pt x="44" y="3864"/>
                      <a:pt x="87" y="3864"/>
                    </a:cubicBezTo>
                    <a:cubicBezTo>
                      <a:pt x="121" y="3864"/>
                      <a:pt x="155" y="3844"/>
                      <a:pt x="162" y="3804"/>
                    </a:cubicBezTo>
                    <a:cubicBezTo>
                      <a:pt x="391" y="2368"/>
                      <a:pt x="1292" y="110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28;p38">
                <a:extLst>
                  <a:ext uri="{FF2B5EF4-FFF2-40B4-BE49-F238E27FC236}">
                    <a16:creationId xmlns:a16="http://schemas.microsoft.com/office/drawing/2014/main" id="{94E78EEE-66BF-52DB-C82B-B5896340DAFE}"/>
                  </a:ext>
                </a:extLst>
              </p:cNvPr>
              <p:cNvSpPr/>
              <p:nvPr/>
            </p:nvSpPr>
            <p:spPr>
              <a:xfrm>
                <a:off x="3207050" y="1693225"/>
                <a:ext cx="126025" cy="96625"/>
              </a:xfrm>
              <a:custGeom>
                <a:avLst/>
                <a:gdLst/>
                <a:ahLst/>
                <a:cxnLst/>
                <a:rect l="l" t="t" r="r" b="b"/>
                <a:pathLst>
                  <a:path w="5041" h="3865" extrusionOk="0">
                    <a:moveTo>
                      <a:pt x="321" y="0"/>
                    </a:moveTo>
                    <a:cubicBezTo>
                      <a:pt x="137" y="0"/>
                      <a:pt x="0" y="168"/>
                      <a:pt x="46" y="336"/>
                    </a:cubicBezTo>
                    <a:lnTo>
                      <a:pt x="137" y="962"/>
                    </a:lnTo>
                    <a:lnTo>
                      <a:pt x="580" y="3620"/>
                    </a:lnTo>
                    <a:cubicBezTo>
                      <a:pt x="596" y="3757"/>
                      <a:pt x="718" y="3864"/>
                      <a:pt x="855" y="3864"/>
                    </a:cubicBezTo>
                    <a:lnTo>
                      <a:pt x="4185" y="3864"/>
                    </a:lnTo>
                    <a:cubicBezTo>
                      <a:pt x="4338" y="3864"/>
                      <a:pt x="4460" y="3757"/>
                      <a:pt x="4475" y="3620"/>
                    </a:cubicBezTo>
                    <a:lnTo>
                      <a:pt x="5010" y="336"/>
                    </a:lnTo>
                    <a:cubicBezTo>
                      <a:pt x="5041" y="168"/>
                      <a:pt x="4903" y="0"/>
                      <a:pt x="4720" y="0"/>
                    </a:cubicBezTo>
                    <a:close/>
                  </a:path>
                </a:pathLst>
              </a:custGeom>
              <a:solidFill>
                <a:srgbClr val="98A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529;p38">
                <a:extLst>
                  <a:ext uri="{FF2B5EF4-FFF2-40B4-BE49-F238E27FC236}">
                    <a16:creationId xmlns:a16="http://schemas.microsoft.com/office/drawing/2014/main" id="{5EF05B43-B20A-73C9-0870-957BFA95306A}"/>
                  </a:ext>
                </a:extLst>
              </p:cNvPr>
              <p:cNvSpPr/>
              <p:nvPr/>
            </p:nvSpPr>
            <p:spPr>
              <a:xfrm>
                <a:off x="3195200" y="1687875"/>
                <a:ext cx="149700" cy="30575"/>
              </a:xfrm>
              <a:custGeom>
                <a:avLst/>
                <a:gdLst/>
                <a:ahLst/>
                <a:cxnLst/>
                <a:rect l="l" t="t" r="r" b="b"/>
                <a:pathLst>
                  <a:path w="5988" h="1223" extrusionOk="0">
                    <a:moveTo>
                      <a:pt x="550" y="0"/>
                    </a:moveTo>
                    <a:cubicBezTo>
                      <a:pt x="367" y="0"/>
                      <a:pt x="199" y="138"/>
                      <a:pt x="169" y="336"/>
                    </a:cubicBezTo>
                    <a:lnTo>
                      <a:pt x="1" y="1222"/>
                    </a:lnTo>
                    <a:lnTo>
                      <a:pt x="5988" y="1222"/>
                    </a:lnTo>
                    <a:lnTo>
                      <a:pt x="5835" y="336"/>
                    </a:lnTo>
                    <a:cubicBezTo>
                      <a:pt x="5805" y="138"/>
                      <a:pt x="5637" y="0"/>
                      <a:pt x="5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30;p38">
                <a:extLst>
                  <a:ext uri="{FF2B5EF4-FFF2-40B4-BE49-F238E27FC236}">
                    <a16:creationId xmlns:a16="http://schemas.microsoft.com/office/drawing/2014/main" id="{95FE039D-1D52-A6FF-7732-7B6180343FC6}"/>
                  </a:ext>
                </a:extLst>
              </p:cNvPr>
              <p:cNvSpPr/>
              <p:nvPr/>
            </p:nvSpPr>
            <p:spPr>
              <a:xfrm>
                <a:off x="3210850" y="1718425"/>
                <a:ext cx="67250" cy="71425"/>
              </a:xfrm>
              <a:custGeom>
                <a:avLst/>
                <a:gdLst/>
                <a:ahLst/>
                <a:cxnLst/>
                <a:rect l="l" t="t" r="r" b="b"/>
                <a:pathLst>
                  <a:path w="2690" h="2857" extrusionOk="0">
                    <a:moveTo>
                      <a:pt x="1" y="0"/>
                    </a:moveTo>
                    <a:lnTo>
                      <a:pt x="428" y="2612"/>
                    </a:lnTo>
                    <a:cubicBezTo>
                      <a:pt x="444" y="2749"/>
                      <a:pt x="566" y="2856"/>
                      <a:pt x="703" y="2856"/>
                    </a:cubicBezTo>
                    <a:lnTo>
                      <a:pt x="2689" y="2856"/>
                    </a:lnTo>
                    <a:cubicBezTo>
                      <a:pt x="2216" y="2536"/>
                      <a:pt x="1849" y="2001"/>
                      <a:pt x="1757" y="1589"/>
                    </a:cubicBezTo>
                    <a:cubicBezTo>
                      <a:pt x="1620" y="1054"/>
                      <a:pt x="1666" y="367"/>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31;p38">
                <a:extLst>
                  <a:ext uri="{FF2B5EF4-FFF2-40B4-BE49-F238E27FC236}">
                    <a16:creationId xmlns:a16="http://schemas.microsoft.com/office/drawing/2014/main" id="{8E3AB9C3-0FF9-B2C0-B8B3-143B131F7715}"/>
                  </a:ext>
                </a:extLst>
              </p:cNvPr>
              <p:cNvSpPr/>
              <p:nvPr/>
            </p:nvSpPr>
            <p:spPr>
              <a:xfrm>
                <a:off x="3422775" y="917675"/>
                <a:ext cx="250925" cy="196300"/>
              </a:xfrm>
              <a:custGeom>
                <a:avLst/>
                <a:gdLst/>
                <a:ahLst/>
                <a:cxnLst/>
                <a:rect l="l" t="t" r="r" b="b"/>
                <a:pathLst>
                  <a:path w="10037" h="7852" extrusionOk="0">
                    <a:moveTo>
                      <a:pt x="765" y="0"/>
                    </a:moveTo>
                    <a:cubicBezTo>
                      <a:pt x="337" y="0"/>
                      <a:pt x="1" y="336"/>
                      <a:pt x="1" y="764"/>
                    </a:cubicBezTo>
                    <a:lnTo>
                      <a:pt x="1" y="7087"/>
                    </a:lnTo>
                    <a:cubicBezTo>
                      <a:pt x="1" y="7515"/>
                      <a:pt x="337" y="7851"/>
                      <a:pt x="765" y="7851"/>
                    </a:cubicBezTo>
                    <a:lnTo>
                      <a:pt x="9288" y="7851"/>
                    </a:lnTo>
                    <a:cubicBezTo>
                      <a:pt x="9700" y="7851"/>
                      <a:pt x="10036" y="7515"/>
                      <a:pt x="10036" y="7087"/>
                    </a:cubicBezTo>
                    <a:lnTo>
                      <a:pt x="10036" y="764"/>
                    </a:lnTo>
                    <a:cubicBezTo>
                      <a:pt x="10036" y="336"/>
                      <a:pt x="9700" y="0"/>
                      <a:pt x="9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32;p38">
                <a:extLst>
                  <a:ext uri="{FF2B5EF4-FFF2-40B4-BE49-F238E27FC236}">
                    <a16:creationId xmlns:a16="http://schemas.microsoft.com/office/drawing/2014/main" id="{43864FAF-E0D9-5601-8404-48BED90BC2E5}"/>
                  </a:ext>
                </a:extLst>
              </p:cNvPr>
              <p:cNvSpPr/>
              <p:nvPr/>
            </p:nvSpPr>
            <p:spPr>
              <a:xfrm>
                <a:off x="3473950" y="984100"/>
                <a:ext cx="32475" cy="63425"/>
              </a:xfrm>
              <a:custGeom>
                <a:avLst/>
                <a:gdLst/>
                <a:ahLst/>
                <a:cxnLst/>
                <a:rect l="l" t="t" r="r" b="b"/>
                <a:pathLst>
                  <a:path w="1299" h="2537" extrusionOk="0">
                    <a:moveTo>
                      <a:pt x="123" y="1"/>
                    </a:moveTo>
                    <a:cubicBezTo>
                      <a:pt x="62" y="1"/>
                      <a:pt x="1" y="47"/>
                      <a:pt x="1" y="123"/>
                    </a:cubicBezTo>
                    <a:lnTo>
                      <a:pt x="1" y="2414"/>
                    </a:lnTo>
                    <a:cubicBezTo>
                      <a:pt x="1" y="2475"/>
                      <a:pt x="62" y="2536"/>
                      <a:pt x="123" y="2536"/>
                    </a:cubicBezTo>
                    <a:lnTo>
                      <a:pt x="169" y="2536"/>
                    </a:lnTo>
                    <a:cubicBezTo>
                      <a:pt x="230" y="2536"/>
                      <a:pt x="291" y="2475"/>
                      <a:pt x="291" y="2414"/>
                    </a:cubicBezTo>
                    <a:lnTo>
                      <a:pt x="291" y="1467"/>
                    </a:lnTo>
                    <a:cubicBezTo>
                      <a:pt x="291" y="1406"/>
                      <a:pt x="352" y="1345"/>
                      <a:pt x="413" y="1345"/>
                    </a:cubicBezTo>
                    <a:lnTo>
                      <a:pt x="887" y="1345"/>
                    </a:lnTo>
                    <a:cubicBezTo>
                      <a:pt x="948" y="1345"/>
                      <a:pt x="1009" y="1406"/>
                      <a:pt x="1009" y="1467"/>
                    </a:cubicBezTo>
                    <a:lnTo>
                      <a:pt x="1009" y="2414"/>
                    </a:lnTo>
                    <a:cubicBezTo>
                      <a:pt x="1009" y="2475"/>
                      <a:pt x="1055" y="2536"/>
                      <a:pt x="1131" y="2536"/>
                    </a:cubicBezTo>
                    <a:lnTo>
                      <a:pt x="1177" y="2536"/>
                    </a:lnTo>
                    <a:cubicBezTo>
                      <a:pt x="1238" y="2536"/>
                      <a:pt x="1299" y="2475"/>
                      <a:pt x="1299" y="2414"/>
                    </a:cubicBezTo>
                    <a:lnTo>
                      <a:pt x="1299" y="123"/>
                    </a:lnTo>
                    <a:cubicBezTo>
                      <a:pt x="1299" y="47"/>
                      <a:pt x="1238" y="1"/>
                      <a:pt x="1177" y="1"/>
                    </a:cubicBezTo>
                    <a:lnTo>
                      <a:pt x="1131" y="1"/>
                    </a:lnTo>
                    <a:cubicBezTo>
                      <a:pt x="1055" y="1"/>
                      <a:pt x="1009" y="47"/>
                      <a:pt x="1009" y="123"/>
                    </a:cubicBezTo>
                    <a:lnTo>
                      <a:pt x="1009" y="963"/>
                    </a:lnTo>
                    <a:cubicBezTo>
                      <a:pt x="1009" y="1024"/>
                      <a:pt x="948" y="1085"/>
                      <a:pt x="887" y="1085"/>
                    </a:cubicBezTo>
                    <a:lnTo>
                      <a:pt x="413" y="1085"/>
                    </a:lnTo>
                    <a:cubicBezTo>
                      <a:pt x="352" y="1085"/>
                      <a:pt x="291" y="1024"/>
                      <a:pt x="291" y="963"/>
                    </a:cubicBezTo>
                    <a:lnTo>
                      <a:pt x="291" y="123"/>
                    </a:lnTo>
                    <a:cubicBezTo>
                      <a:pt x="291" y="47"/>
                      <a:pt x="245"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33;p38">
                <a:extLst>
                  <a:ext uri="{FF2B5EF4-FFF2-40B4-BE49-F238E27FC236}">
                    <a16:creationId xmlns:a16="http://schemas.microsoft.com/office/drawing/2014/main" id="{B98DC685-83A4-E322-0439-054B05A68E7A}"/>
                  </a:ext>
                </a:extLst>
              </p:cNvPr>
              <p:cNvSpPr/>
              <p:nvPr/>
            </p:nvSpPr>
            <p:spPr>
              <a:xfrm>
                <a:off x="3513675" y="984100"/>
                <a:ext cx="30175" cy="63425"/>
              </a:xfrm>
              <a:custGeom>
                <a:avLst/>
                <a:gdLst/>
                <a:ahLst/>
                <a:cxnLst/>
                <a:rect l="l" t="t" r="r" b="b"/>
                <a:pathLst>
                  <a:path w="1207" h="2537" extrusionOk="0">
                    <a:moveTo>
                      <a:pt x="122" y="1"/>
                    </a:moveTo>
                    <a:cubicBezTo>
                      <a:pt x="46" y="1"/>
                      <a:pt x="0" y="47"/>
                      <a:pt x="0" y="123"/>
                    </a:cubicBezTo>
                    <a:lnTo>
                      <a:pt x="0" y="138"/>
                    </a:lnTo>
                    <a:cubicBezTo>
                      <a:pt x="0" y="199"/>
                      <a:pt x="46" y="261"/>
                      <a:pt x="122" y="261"/>
                    </a:cubicBezTo>
                    <a:lnTo>
                      <a:pt x="336" y="261"/>
                    </a:lnTo>
                    <a:cubicBezTo>
                      <a:pt x="397" y="261"/>
                      <a:pt x="458" y="306"/>
                      <a:pt x="458" y="383"/>
                    </a:cubicBezTo>
                    <a:lnTo>
                      <a:pt x="458" y="2414"/>
                    </a:lnTo>
                    <a:cubicBezTo>
                      <a:pt x="458" y="2491"/>
                      <a:pt x="520" y="2536"/>
                      <a:pt x="581" y="2536"/>
                    </a:cubicBezTo>
                    <a:lnTo>
                      <a:pt x="626" y="2536"/>
                    </a:lnTo>
                    <a:cubicBezTo>
                      <a:pt x="688" y="2536"/>
                      <a:pt x="749" y="2491"/>
                      <a:pt x="749" y="2414"/>
                    </a:cubicBezTo>
                    <a:lnTo>
                      <a:pt x="749" y="383"/>
                    </a:lnTo>
                    <a:cubicBezTo>
                      <a:pt x="749" y="306"/>
                      <a:pt x="810" y="261"/>
                      <a:pt x="871" y="261"/>
                    </a:cubicBezTo>
                    <a:lnTo>
                      <a:pt x="1085" y="261"/>
                    </a:lnTo>
                    <a:cubicBezTo>
                      <a:pt x="1161" y="261"/>
                      <a:pt x="1207" y="199"/>
                      <a:pt x="1207" y="138"/>
                    </a:cubicBezTo>
                    <a:lnTo>
                      <a:pt x="1207" y="123"/>
                    </a:lnTo>
                    <a:cubicBezTo>
                      <a:pt x="1207" y="47"/>
                      <a:pt x="1161" y="1"/>
                      <a:pt x="1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34;p38">
                <a:extLst>
                  <a:ext uri="{FF2B5EF4-FFF2-40B4-BE49-F238E27FC236}">
                    <a16:creationId xmlns:a16="http://schemas.microsoft.com/office/drawing/2014/main" id="{304F7249-0FD7-3BB5-2C48-E70A2B021C04}"/>
                  </a:ext>
                </a:extLst>
              </p:cNvPr>
              <p:cNvSpPr/>
              <p:nvPr/>
            </p:nvSpPr>
            <p:spPr>
              <a:xfrm>
                <a:off x="3549175" y="984100"/>
                <a:ext cx="48150" cy="63425"/>
              </a:xfrm>
              <a:custGeom>
                <a:avLst/>
                <a:gdLst/>
                <a:ahLst/>
                <a:cxnLst/>
                <a:rect l="l" t="t" r="r" b="b"/>
                <a:pathLst>
                  <a:path w="1926" h="2537" extrusionOk="0">
                    <a:moveTo>
                      <a:pt x="260" y="1"/>
                    </a:moveTo>
                    <a:cubicBezTo>
                      <a:pt x="199" y="1"/>
                      <a:pt x="138" y="47"/>
                      <a:pt x="138" y="108"/>
                    </a:cubicBezTo>
                    <a:lnTo>
                      <a:pt x="1" y="2414"/>
                    </a:lnTo>
                    <a:cubicBezTo>
                      <a:pt x="1" y="2475"/>
                      <a:pt x="62" y="2536"/>
                      <a:pt x="123" y="2536"/>
                    </a:cubicBezTo>
                    <a:lnTo>
                      <a:pt x="138" y="2536"/>
                    </a:lnTo>
                    <a:cubicBezTo>
                      <a:pt x="199" y="2536"/>
                      <a:pt x="260" y="2491"/>
                      <a:pt x="260" y="2429"/>
                    </a:cubicBezTo>
                    <a:lnTo>
                      <a:pt x="306" y="1467"/>
                    </a:lnTo>
                    <a:cubicBezTo>
                      <a:pt x="321" y="1101"/>
                      <a:pt x="337" y="749"/>
                      <a:pt x="337" y="444"/>
                    </a:cubicBezTo>
                    <a:lnTo>
                      <a:pt x="352" y="444"/>
                    </a:lnTo>
                    <a:cubicBezTo>
                      <a:pt x="398" y="749"/>
                      <a:pt x="474" y="1055"/>
                      <a:pt x="551" y="1376"/>
                    </a:cubicBezTo>
                    <a:lnTo>
                      <a:pt x="856" y="2521"/>
                    </a:lnTo>
                    <a:lnTo>
                      <a:pt x="1039" y="2521"/>
                    </a:lnTo>
                    <a:lnTo>
                      <a:pt x="1345" y="1330"/>
                    </a:lnTo>
                    <a:cubicBezTo>
                      <a:pt x="1436" y="1040"/>
                      <a:pt x="1498" y="734"/>
                      <a:pt x="1559" y="444"/>
                    </a:cubicBezTo>
                    <a:lnTo>
                      <a:pt x="1574" y="444"/>
                    </a:lnTo>
                    <a:cubicBezTo>
                      <a:pt x="1559" y="734"/>
                      <a:pt x="1574" y="1116"/>
                      <a:pt x="1605" y="1452"/>
                    </a:cubicBezTo>
                    <a:lnTo>
                      <a:pt x="1650" y="2429"/>
                    </a:lnTo>
                    <a:cubicBezTo>
                      <a:pt x="1650" y="2491"/>
                      <a:pt x="1696" y="2536"/>
                      <a:pt x="1773" y="2536"/>
                    </a:cubicBezTo>
                    <a:lnTo>
                      <a:pt x="1788" y="2536"/>
                    </a:lnTo>
                    <a:cubicBezTo>
                      <a:pt x="1864" y="2536"/>
                      <a:pt x="1925" y="2491"/>
                      <a:pt x="1910" y="2414"/>
                    </a:cubicBezTo>
                    <a:lnTo>
                      <a:pt x="1788" y="108"/>
                    </a:lnTo>
                    <a:cubicBezTo>
                      <a:pt x="1773" y="47"/>
                      <a:pt x="1727" y="1"/>
                      <a:pt x="1666" y="1"/>
                    </a:cubicBezTo>
                    <a:lnTo>
                      <a:pt x="1543" y="1"/>
                    </a:lnTo>
                    <a:cubicBezTo>
                      <a:pt x="1498" y="1"/>
                      <a:pt x="1436" y="31"/>
                      <a:pt x="1421" y="93"/>
                    </a:cubicBezTo>
                    <a:lnTo>
                      <a:pt x="1162" y="1162"/>
                    </a:lnTo>
                    <a:cubicBezTo>
                      <a:pt x="1085" y="1498"/>
                      <a:pt x="1024" y="1742"/>
                      <a:pt x="978" y="2032"/>
                    </a:cubicBezTo>
                    <a:lnTo>
                      <a:pt x="963" y="2032"/>
                    </a:lnTo>
                    <a:cubicBezTo>
                      <a:pt x="917" y="1742"/>
                      <a:pt x="841" y="1498"/>
                      <a:pt x="764" y="1162"/>
                    </a:cubicBezTo>
                    <a:lnTo>
                      <a:pt x="489" y="93"/>
                    </a:lnTo>
                    <a:cubicBezTo>
                      <a:pt x="474" y="31"/>
                      <a:pt x="413"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35;p38">
                <a:extLst>
                  <a:ext uri="{FF2B5EF4-FFF2-40B4-BE49-F238E27FC236}">
                    <a16:creationId xmlns:a16="http://schemas.microsoft.com/office/drawing/2014/main" id="{A60D37D2-015C-DF83-57F0-43F8D9293213}"/>
                  </a:ext>
                </a:extLst>
              </p:cNvPr>
              <p:cNvSpPr/>
              <p:nvPr/>
            </p:nvSpPr>
            <p:spPr>
              <a:xfrm>
                <a:off x="3607225" y="984100"/>
                <a:ext cx="25225" cy="63425"/>
              </a:xfrm>
              <a:custGeom>
                <a:avLst/>
                <a:gdLst/>
                <a:ahLst/>
                <a:cxnLst/>
                <a:rect l="l" t="t" r="r" b="b"/>
                <a:pathLst>
                  <a:path w="1009" h="2537" extrusionOk="0">
                    <a:moveTo>
                      <a:pt x="123" y="1"/>
                    </a:moveTo>
                    <a:cubicBezTo>
                      <a:pt x="46" y="1"/>
                      <a:pt x="0" y="47"/>
                      <a:pt x="0" y="123"/>
                    </a:cubicBezTo>
                    <a:lnTo>
                      <a:pt x="0" y="2414"/>
                    </a:lnTo>
                    <a:cubicBezTo>
                      <a:pt x="0" y="2475"/>
                      <a:pt x="61" y="2536"/>
                      <a:pt x="123" y="2536"/>
                    </a:cubicBezTo>
                    <a:lnTo>
                      <a:pt x="886" y="2536"/>
                    </a:lnTo>
                    <a:cubicBezTo>
                      <a:pt x="947" y="2536"/>
                      <a:pt x="1008" y="2475"/>
                      <a:pt x="1008" y="2414"/>
                    </a:cubicBezTo>
                    <a:cubicBezTo>
                      <a:pt x="1008" y="2353"/>
                      <a:pt x="947" y="2292"/>
                      <a:pt x="886" y="2292"/>
                    </a:cubicBezTo>
                    <a:lnTo>
                      <a:pt x="413" y="2292"/>
                    </a:lnTo>
                    <a:cubicBezTo>
                      <a:pt x="352" y="2292"/>
                      <a:pt x="291" y="2246"/>
                      <a:pt x="291" y="2170"/>
                    </a:cubicBezTo>
                    <a:lnTo>
                      <a:pt x="291" y="123"/>
                    </a:lnTo>
                    <a:cubicBezTo>
                      <a:pt x="291" y="47"/>
                      <a:pt x="230"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36;p38">
                <a:extLst>
                  <a:ext uri="{FF2B5EF4-FFF2-40B4-BE49-F238E27FC236}">
                    <a16:creationId xmlns:a16="http://schemas.microsoft.com/office/drawing/2014/main" id="{7A974A5E-A30A-0351-ADEB-6C71BBAB1D96}"/>
                  </a:ext>
                </a:extLst>
              </p:cNvPr>
              <p:cNvSpPr/>
              <p:nvPr/>
            </p:nvSpPr>
            <p:spPr>
              <a:xfrm>
                <a:off x="3751950" y="880625"/>
                <a:ext cx="27900" cy="115350"/>
              </a:xfrm>
              <a:custGeom>
                <a:avLst/>
                <a:gdLst/>
                <a:ahLst/>
                <a:cxnLst/>
                <a:rect l="l" t="t" r="r" b="b"/>
                <a:pathLst>
                  <a:path w="1116" h="4614" extrusionOk="0">
                    <a:moveTo>
                      <a:pt x="1054" y="1"/>
                    </a:moveTo>
                    <a:cubicBezTo>
                      <a:pt x="642" y="1"/>
                      <a:pt x="321" y="230"/>
                      <a:pt x="321" y="749"/>
                    </a:cubicBezTo>
                    <a:cubicBezTo>
                      <a:pt x="321" y="917"/>
                      <a:pt x="336" y="1085"/>
                      <a:pt x="352" y="1253"/>
                    </a:cubicBezTo>
                    <a:cubicBezTo>
                      <a:pt x="367" y="1421"/>
                      <a:pt x="382" y="1574"/>
                      <a:pt x="382" y="1742"/>
                    </a:cubicBezTo>
                    <a:cubicBezTo>
                      <a:pt x="382" y="1940"/>
                      <a:pt x="321" y="2154"/>
                      <a:pt x="0" y="2154"/>
                    </a:cubicBezTo>
                    <a:lnTo>
                      <a:pt x="0" y="2444"/>
                    </a:lnTo>
                    <a:cubicBezTo>
                      <a:pt x="306" y="2444"/>
                      <a:pt x="382" y="2674"/>
                      <a:pt x="382" y="2857"/>
                    </a:cubicBezTo>
                    <a:cubicBezTo>
                      <a:pt x="382" y="3025"/>
                      <a:pt x="367" y="3193"/>
                      <a:pt x="352" y="3361"/>
                    </a:cubicBezTo>
                    <a:cubicBezTo>
                      <a:pt x="336" y="3529"/>
                      <a:pt x="321" y="3697"/>
                      <a:pt x="321" y="3880"/>
                    </a:cubicBezTo>
                    <a:cubicBezTo>
                      <a:pt x="321" y="4430"/>
                      <a:pt x="657" y="4613"/>
                      <a:pt x="1039" y="4613"/>
                    </a:cubicBezTo>
                    <a:lnTo>
                      <a:pt x="1115" y="4613"/>
                    </a:lnTo>
                    <a:lnTo>
                      <a:pt x="1115" y="4308"/>
                    </a:lnTo>
                    <a:lnTo>
                      <a:pt x="1039" y="4308"/>
                    </a:lnTo>
                    <a:cubicBezTo>
                      <a:pt x="779" y="4308"/>
                      <a:pt x="688" y="4140"/>
                      <a:pt x="688" y="3865"/>
                    </a:cubicBezTo>
                    <a:cubicBezTo>
                      <a:pt x="688" y="3712"/>
                      <a:pt x="703" y="3575"/>
                      <a:pt x="718" y="3422"/>
                    </a:cubicBezTo>
                    <a:cubicBezTo>
                      <a:pt x="733" y="3285"/>
                      <a:pt x="749" y="3132"/>
                      <a:pt x="749" y="2994"/>
                    </a:cubicBezTo>
                    <a:cubicBezTo>
                      <a:pt x="764" y="2536"/>
                      <a:pt x="596" y="2368"/>
                      <a:pt x="352" y="2307"/>
                    </a:cubicBezTo>
                    <a:lnTo>
                      <a:pt x="352" y="2292"/>
                    </a:lnTo>
                    <a:cubicBezTo>
                      <a:pt x="596" y="2215"/>
                      <a:pt x="764" y="2063"/>
                      <a:pt x="749" y="1604"/>
                    </a:cubicBezTo>
                    <a:cubicBezTo>
                      <a:pt x="749" y="1467"/>
                      <a:pt x="733" y="1329"/>
                      <a:pt x="718" y="1177"/>
                    </a:cubicBezTo>
                    <a:cubicBezTo>
                      <a:pt x="703" y="1039"/>
                      <a:pt x="688" y="902"/>
                      <a:pt x="688" y="734"/>
                    </a:cubicBezTo>
                    <a:cubicBezTo>
                      <a:pt x="688" y="474"/>
                      <a:pt x="795" y="306"/>
                      <a:pt x="1024" y="306"/>
                    </a:cubicBezTo>
                    <a:lnTo>
                      <a:pt x="1115" y="306"/>
                    </a:lnTo>
                    <a:lnTo>
                      <a:pt x="1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37;p38">
                <a:extLst>
                  <a:ext uri="{FF2B5EF4-FFF2-40B4-BE49-F238E27FC236}">
                    <a16:creationId xmlns:a16="http://schemas.microsoft.com/office/drawing/2014/main" id="{C5872C2A-9A1F-AB86-7A55-78D3CFC379AF}"/>
                  </a:ext>
                </a:extLst>
              </p:cNvPr>
              <p:cNvSpPr/>
              <p:nvPr/>
            </p:nvSpPr>
            <p:spPr>
              <a:xfrm>
                <a:off x="3871475" y="880625"/>
                <a:ext cx="27900" cy="115350"/>
              </a:xfrm>
              <a:custGeom>
                <a:avLst/>
                <a:gdLst/>
                <a:ahLst/>
                <a:cxnLst/>
                <a:rect l="l" t="t" r="r" b="b"/>
                <a:pathLst>
                  <a:path w="1116" h="4614" extrusionOk="0">
                    <a:moveTo>
                      <a:pt x="0" y="1"/>
                    </a:moveTo>
                    <a:lnTo>
                      <a:pt x="0" y="291"/>
                    </a:lnTo>
                    <a:lnTo>
                      <a:pt x="92" y="291"/>
                    </a:lnTo>
                    <a:cubicBezTo>
                      <a:pt x="321" y="321"/>
                      <a:pt x="428" y="474"/>
                      <a:pt x="428" y="734"/>
                    </a:cubicBezTo>
                    <a:cubicBezTo>
                      <a:pt x="428" y="886"/>
                      <a:pt x="413" y="1039"/>
                      <a:pt x="397" y="1177"/>
                    </a:cubicBezTo>
                    <a:cubicBezTo>
                      <a:pt x="382" y="1329"/>
                      <a:pt x="367" y="1467"/>
                      <a:pt x="367" y="1604"/>
                    </a:cubicBezTo>
                    <a:cubicBezTo>
                      <a:pt x="351" y="2063"/>
                      <a:pt x="519" y="2215"/>
                      <a:pt x="764" y="2276"/>
                    </a:cubicBezTo>
                    <a:lnTo>
                      <a:pt x="764" y="2292"/>
                    </a:lnTo>
                    <a:cubicBezTo>
                      <a:pt x="519" y="2368"/>
                      <a:pt x="351" y="2521"/>
                      <a:pt x="367" y="2979"/>
                    </a:cubicBezTo>
                    <a:cubicBezTo>
                      <a:pt x="367" y="3132"/>
                      <a:pt x="382" y="3269"/>
                      <a:pt x="397" y="3422"/>
                    </a:cubicBezTo>
                    <a:cubicBezTo>
                      <a:pt x="413" y="3559"/>
                      <a:pt x="428" y="3712"/>
                      <a:pt x="428" y="3865"/>
                    </a:cubicBezTo>
                    <a:cubicBezTo>
                      <a:pt x="428" y="4125"/>
                      <a:pt x="336" y="4277"/>
                      <a:pt x="77" y="4308"/>
                    </a:cubicBezTo>
                    <a:lnTo>
                      <a:pt x="0" y="4308"/>
                    </a:lnTo>
                    <a:lnTo>
                      <a:pt x="0" y="4613"/>
                    </a:lnTo>
                    <a:lnTo>
                      <a:pt x="77" y="4613"/>
                    </a:lnTo>
                    <a:cubicBezTo>
                      <a:pt x="458" y="4613"/>
                      <a:pt x="794" y="4415"/>
                      <a:pt x="794" y="3865"/>
                    </a:cubicBezTo>
                    <a:cubicBezTo>
                      <a:pt x="794" y="3697"/>
                      <a:pt x="779" y="3514"/>
                      <a:pt x="764" y="3346"/>
                    </a:cubicBezTo>
                    <a:cubicBezTo>
                      <a:pt x="749" y="3178"/>
                      <a:pt x="733" y="3010"/>
                      <a:pt x="733" y="2857"/>
                    </a:cubicBezTo>
                    <a:cubicBezTo>
                      <a:pt x="733" y="2674"/>
                      <a:pt x="810" y="2444"/>
                      <a:pt x="1115" y="2444"/>
                    </a:cubicBezTo>
                    <a:lnTo>
                      <a:pt x="1115" y="2139"/>
                    </a:lnTo>
                    <a:cubicBezTo>
                      <a:pt x="794" y="2139"/>
                      <a:pt x="733" y="1925"/>
                      <a:pt x="733" y="1742"/>
                    </a:cubicBezTo>
                    <a:cubicBezTo>
                      <a:pt x="733" y="1574"/>
                      <a:pt x="749" y="1406"/>
                      <a:pt x="764" y="1253"/>
                    </a:cubicBezTo>
                    <a:cubicBezTo>
                      <a:pt x="779" y="1070"/>
                      <a:pt x="794" y="917"/>
                      <a:pt x="794" y="734"/>
                    </a:cubicBezTo>
                    <a:cubicBezTo>
                      <a:pt x="794" y="214"/>
                      <a:pt x="474"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38;p38">
                <a:extLst>
                  <a:ext uri="{FF2B5EF4-FFF2-40B4-BE49-F238E27FC236}">
                    <a16:creationId xmlns:a16="http://schemas.microsoft.com/office/drawing/2014/main" id="{8F0EA914-A061-82A4-78D4-99ED67EAE7BF}"/>
                  </a:ext>
                </a:extLst>
              </p:cNvPr>
              <p:cNvSpPr/>
              <p:nvPr/>
            </p:nvSpPr>
            <p:spPr>
              <a:xfrm>
                <a:off x="3801575" y="910400"/>
                <a:ext cx="48150" cy="55800"/>
              </a:xfrm>
              <a:custGeom>
                <a:avLst/>
                <a:gdLst/>
                <a:ahLst/>
                <a:cxnLst/>
                <a:rect l="l" t="t" r="r" b="b"/>
                <a:pathLst>
                  <a:path w="1926" h="2232" extrusionOk="0">
                    <a:moveTo>
                      <a:pt x="963" y="1"/>
                    </a:moveTo>
                    <a:lnTo>
                      <a:pt x="1" y="551"/>
                    </a:lnTo>
                    <a:lnTo>
                      <a:pt x="1" y="1666"/>
                    </a:lnTo>
                    <a:lnTo>
                      <a:pt x="963" y="2231"/>
                    </a:lnTo>
                    <a:lnTo>
                      <a:pt x="1926" y="1666"/>
                    </a:lnTo>
                    <a:lnTo>
                      <a:pt x="1926" y="551"/>
                    </a:lnTo>
                    <a:lnTo>
                      <a:pt x="9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39;p38">
                <a:extLst>
                  <a:ext uri="{FF2B5EF4-FFF2-40B4-BE49-F238E27FC236}">
                    <a16:creationId xmlns:a16="http://schemas.microsoft.com/office/drawing/2014/main" id="{62880BEB-1E13-1091-A214-751422E65948}"/>
                  </a:ext>
                </a:extLst>
              </p:cNvPr>
              <p:cNvSpPr/>
              <p:nvPr/>
            </p:nvSpPr>
            <p:spPr>
              <a:xfrm>
                <a:off x="3940575" y="1084775"/>
                <a:ext cx="92050" cy="102500"/>
              </a:xfrm>
              <a:custGeom>
                <a:avLst/>
                <a:gdLst/>
                <a:ahLst/>
                <a:cxnLst/>
                <a:rect l="l" t="t" r="r" b="b"/>
                <a:pathLst>
                  <a:path w="3682" h="4100" extrusionOk="0">
                    <a:moveTo>
                      <a:pt x="2581" y="0"/>
                    </a:moveTo>
                    <a:cubicBezTo>
                      <a:pt x="1970" y="0"/>
                      <a:pt x="1371" y="240"/>
                      <a:pt x="917" y="694"/>
                    </a:cubicBezTo>
                    <a:cubicBezTo>
                      <a:pt x="31" y="1580"/>
                      <a:pt x="1" y="3000"/>
                      <a:pt x="826" y="3916"/>
                    </a:cubicBezTo>
                    <a:lnTo>
                      <a:pt x="474" y="3886"/>
                    </a:lnTo>
                    <a:cubicBezTo>
                      <a:pt x="466" y="3883"/>
                      <a:pt x="458" y="3882"/>
                      <a:pt x="450" y="3882"/>
                    </a:cubicBezTo>
                    <a:cubicBezTo>
                      <a:pt x="414" y="3882"/>
                      <a:pt x="383" y="3909"/>
                      <a:pt x="383" y="3947"/>
                    </a:cubicBezTo>
                    <a:cubicBezTo>
                      <a:pt x="383" y="3993"/>
                      <a:pt x="413" y="4023"/>
                      <a:pt x="459" y="4039"/>
                    </a:cubicBezTo>
                    <a:lnTo>
                      <a:pt x="994" y="4100"/>
                    </a:lnTo>
                    <a:cubicBezTo>
                      <a:pt x="1009" y="4100"/>
                      <a:pt x="1039" y="4100"/>
                      <a:pt x="1055" y="4084"/>
                    </a:cubicBezTo>
                    <a:cubicBezTo>
                      <a:pt x="1070" y="4069"/>
                      <a:pt x="1070" y="4054"/>
                      <a:pt x="1070" y="4023"/>
                    </a:cubicBezTo>
                    <a:lnTo>
                      <a:pt x="1146" y="3504"/>
                    </a:lnTo>
                    <a:cubicBezTo>
                      <a:pt x="1146" y="3474"/>
                      <a:pt x="1116" y="3428"/>
                      <a:pt x="1070" y="3428"/>
                    </a:cubicBezTo>
                    <a:cubicBezTo>
                      <a:pt x="1062" y="3425"/>
                      <a:pt x="1054" y="3424"/>
                      <a:pt x="1047" y="3424"/>
                    </a:cubicBezTo>
                    <a:cubicBezTo>
                      <a:pt x="1014" y="3424"/>
                      <a:pt x="991" y="3451"/>
                      <a:pt x="978" y="3489"/>
                    </a:cubicBezTo>
                    <a:lnTo>
                      <a:pt x="948" y="3825"/>
                    </a:lnTo>
                    <a:cubicBezTo>
                      <a:pt x="169" y="2969"/>
                      <a:pt x="199" y="1641"/>
                      <a:pt x="1024" y="801"/>
                    </a:cubicBezTo>
                    <a:cubicBezTo>
                      <a:pt x="1450" y="384"/>
                      <a:pt x="2018" y="164"/>
                      <a:pt x="2590" y="164"/>
                    </a:cubicBezTo>
                    <a:cubicBezTo>
                      <a:pt x="2920" y="164"/>
                      <a:pt x="3252" y="237"/>
                      <a:pt x="3560" y="388"/>
                    </a:cubicBezTo>
                    <a:cubicBezTo>
                      <a:pt x="3576" y="399"/>
                      <a:pt x="3592" y="404"/>
                      <a:pt x="3607" y="404"/>
                    </a:cubicBezTo>
                    <a:cubicBezTo>
                      <a:pt x="3634" y="404"/>
                      <a:pt x="3657" y="387"/>
                      <a:pt x="3667" y="358"/>
                    </a:cubicBezTo>
                    <a:cubicBezTo>
                      <a:pt x="3682" y="312"/>
                      <a:pt x="3667" y="266"/>
                      <a:pt x="3636" y="251"/>
                    </a:cubicBezTo>
                    <a:cubicBezTo>
                      <a:pt x="3298" y="82"/>
                      <a:pt x="2938" y="0"/>
                      <a:pt x="2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40;p38">
                <a:extLst>
                  <a:ext uri="{FF2B5EF4-FFF2-40B4-BE49-F238E27FC236}">
                    <a16:creationId xmlns:a16="http://schemas.microsoft.com/office/drawing/2014/main" id="{38F183B9-B390-EEFD-9348-4C640303AD41}"/>
                  </a:ext>
                </a:extLst>
              </p:cNvPr>
              <p:cNvSpPr/>
              <p:nvPr/>
            </p:nvSpPr>
            <p:spPr>
              <a:xfrm>
                <a:off x="3979150" y="1102875"/>
                <a:ext cx="92425" cy="102500"/>
              </a:xfrm>
              <a:custGeom>
                <a:avLst/>
                <a:gdLst/>
                <a:ahLst/>
                <a:cxnLst/>
                <a:rect l="l" t="t" r="r" b="b"/>
                <a:pathLst>
                  <a:path w="3697" h="4100" extrusionOk="0">
                    <a:moveTo>
                      <a:pt x="2704" y="0"/>
                    </a:moveTo>
                    <a:cubicBezTo>
                      <a:pt x="2673" y="0"/>
                      <a:pt x="2658" y="0"/>
                      <a:pt x="2643" y="15"/>
                    </a:cubicBezTo>
                    <a:cubicBezTo>
                      <a:pt x="2628" y="31"/>
                      <a:pt x="2612" y="46"/>
                      <a:pt x="2612" y="61"/>
                    </a:cubicBezTo>
                    <a:lnTo>
                      <a:pt x="2551" y="596"/>
                    </a:lnTo>
                    <a:cubicBezTo>
                      <a:pt x="2551" y="626"/>
                      <a:pt x="2582" y="672"/>
                      <a:pt x="2628" y="672"/>
                    </a:cubicBezTo>
                    <a:cubicBezTo>
                      <a:pt x="2633" y="675"/>
                      <a:pt x="2639" y="676"/>
                      <a:pt x="2645" y="676"/>
                    </a:cubicBezTo>
                    <a:cubicBezTo>
                      <a:pt x="2673" y="676"/>
                      <a:pt x="2704" y="649"/>
                      <a:pt x="2704" y="611"/>
                    </a:cubicBezTo>
                    <a:lnTo>
                      <a:pt x="2750" y="275"/>
                    </a:lnTo>
                    <a:lnTo>
                      <a:pt x="2750" y="275"/>
                    </a:lnTo>
                    <a:cubicBezTo>
                      <a:pt x="3514" y="1130"/>
                      <a:pt x="3498" y="2459"/>
                      <a:pt x="2658" y="3284"/>
                    </a:cubicBezTo>
                    <a:cubicBezTo>
                      <a:pt x="2240" y="3712"/>
                      <a:pt x="1674" y="3935"/>
                      <a:pt x="1098" y="3935"/>
                    </a:cubicBezTo>
                    <a:cubicBezTo>
                      <a:pt x="768" y="3935"/>
                      <a:pt x="434" y="3862"/>
                      <a:pt x="123" y="3712"/>
                    </a:cubicBezTo>
                    <a:cubicBezTo>
                      <a:pt x="112" y="3701"/>
                      <a:pt x="99" y="3696"/>
                      <a:pt x="86" y="3696"/>
                    </a:cubicBezTo>
                    <a:cubicBezTo>
                      <a:pt x="63" y="3696"/>
                      <a:pt x="41" y="3713"/>
                      <a:pt x="31" y="3742"/>
                    </a:cubicBezTo>
                    <a:cubicBezTo>
                      <a:pt x="0" y="3788"/>
                      <a:pt x="16" y="3834"/>
                      <a:pt x="62" y="3849"/>
                    </a:cubicBezTo>
                    <a:cubicBezTo>
                      <a:pt x="394" y="4018"/>
                      <a:pt x="753" y="4100"/>
                      <a:pt x="1110" y="4100"/>
                    </a:cubicBezTo>
                    <a:cubicBezTo>
                      <a:pt x="1721" y="4100"/>
                      <a:pt x="2327" y="3860"/>
                      <a:pt x="2780" y="3406"/>
                    </a:cubicBezTo>
                    <a:cubicBezTo>
                      <a:pt x="3666" y="2520"/>
                      <a:pt x="3697" y="1100"/>
                      <a:pt x="2872" y="183"/>
                    </a:cubicBezTo>
                    <a:lnTo>
                      <a:pt x="2872" y="183"/>
                    </a:lnTo>
                    <a:lnTo>
                      <a:pt x="3223" y="214"/>
                    </a:lnTo>
                    <a:cubicBezTo>
                      <a:pt x="3231" y="217"/>
                      <a:pt x="3239" y="218"/>
                      <a:pt x="3246" y="218"/>
                    </a:cubicBezTo>
                    <a:cubicBezTo>
                      <a:pt x="3280" y="218"/>
                      <a:pt x="3302" y="191"/>
                      <a:pt x="3315" y="153"/>
                    </a:cubicBezTo>
                    <a:cubicBezTo>
                      <a:pt x="3315" y="107"/>
                      <a:pt x="3284" y="61"/>
                      <a:pt x="3239" y="61"/>
                    </a:cubicBezTo>
                    <a:lnTo>
                      <a:pt x="2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41;p38">
                <a:extLst>
                  <a:ext uri="{FF2B5EF4-FFF2-40B4-BE49-F238E27FC236}">
                    <a16:creationId xmlns:a16="http://schemas.microsoft.com/office/drawing/2014/main" id="{C7E9A6F8-70FD-0E40-11F3-F4F46525A48E}"/>
                  </a:ext>
                </a:extLst>
              </p:cNvPr>
              <p:cNvSpPr/>
              <p:nvPr/>
            </p:nvSpPr>
            <p:spPr>
              <a:xfrm>
                <a:off x="4138000" y="1285400"/>
                <a:ext cx="376925" cy="23300"/>
              </a:xfrm>
              <a:custGeom>
                <a:avLst/>
                <a:gdLst/>
                <a:ahLst/>
                <a:cxnLst/>
                <a:rect l="l" t="t" r="r" b="b"/>
                <a:pathLst>
                  <a:path w="15077" h="932" extrusionOk="0">
                    <a:moveTo>
                      <a:pt x="459" y="0"/>
                    </a:moveTo>
                    <a:cubicBezTo>
                      <a:pt x="199" y="0"/>
                      <a:pt x="1" y="214"/>
                      <a:pt x="1" y="474"/>
                    </a:cubicBezTo>
                    <a:cubicBezTo>
                      <a:pt x="1" y="733"/>
                      <a:pt x="199" y="932"/>
                      <a:pt x="459" y="932"/>
                    </a:cubicBezTo>
                    <a:lnTo>
                      <a:pt x="14603" y="932"/>
                    </a:lnTo>
                    <a:cubicBezTo>
                      <a:pt x="14862" y="932"/>
                      <a:pt x="15076" y="733"/>
                      <a:pt x="15076" y="474"/>
                    </a:cubicBezTo>
                    <a:cubicBezTo>
                      <a:pt x="15076" y="214"/>
                      <a:pt x="14862" y="0"/>
                      <a:pt x="14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42;p38">
                <a:extLst>
                  <a:ext uri="{FF2B5EF4-FFF2-40B4-BE49-F238E27FC236}">
                    <a16:creationId xmlns:a16="http://schemas.microsoft.com/office/drawing/2014/main" id="{AA592A53-32FE-A10E-4F4A-CF813DB9A463}"/>
                  </a:ext>
                </a:extLst>
              </p:cNvPr>
              <p:cNvSpPr/>
              <p:nvPr/>
            </p:nvSpPr>
            <p:spPr>
              <a:xfrm>
                <a:off x="4138000" y="1336175"/>
                <a:ext cx="250525" cy="23325"/>
              </a:xfrm>
              <a:custGeom>
                <a:avLst/>
                <a:gdLst/>
                <a:ahLst/>
                <a:cxnLst/>
                <a:rect l="l" t="t" r="r" b="b"/>
                <a:pathLst>
                  <a:path w="10021" h="933" extrusionOk="0">
                    <a:moveTo>
                      <a:pt x="459" y="1"/>
                    </a:moveTo>
                    <a:cubicBezTo>
                      <a:pt x="199" y="1"/>
                      <a:pt x="1" y="215"/>
                      <a:pt x="1" y="474"/>
                    </a:cubicBezTo>
                    <a:cubicBezTo>
                      <a:pt x="1" y="719"/>
                      <a:pt x="199" y="932"/>
                      <a:pt x="459" y="932"/>
                    </a:cubicBezTo>
                    <a:lnTo>
                      <a:pt x="9562" y="932"/>
                    </a:lnTo>
                    <a:cubicBezTo>
                      <a:pt x="9807" y="932"/>
                      <a:pt x="10020" y="719"/>
                      <a:pt x="10020" y="474"/>
                    </a:cubicBezTo>
                    <a:cubicBezTo>
                      <a:pt x="10020" y="215"/>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43;p38">
                <a:extLst>
                  <a:ext uri="{FF2B5EF4-FFF2-40B4-BE49-F238E27FC236}">
                    <a16:creationId xmlns:a16="http://schemas.microsoft.com/office/drawing/2014/main" id="{1829FF05-CD89-5780-8020-B41340191497}"/>
                  </a:ext>
                </a:extLst>
              </p:cNvPr>
              <p:cNvSpPr/>
              <p:nvPr/>
            </p:nvSpPr>
            <p:spPr>
              <a:xfrm>
                <a:off x="4138000" y="1390775"/>
                <a:ext cx="250525" cy="23325"/>
              </a:xfrm>
              <a:custGeom>
                <a:avLst/>
                <a:gdLst/>
                <a:ahLst/>
                <a:cxnLst/>
                <a:rect l="l" t="t" r="r" b="b"/>
                <a:pathLst>
                  <a:path w="10021" h="933" extrusionOk="0">
                    <a:moveTo>
                      <a:pt x="459" y="1"/>
                    </a:moveTo>
                    <a:cubicBezTo>
                      <a:pt x="199" y="1"/>
                      <a:pt x="1" y="199"/>
                      <a:pt x="1" y="459"/>
                    </a:cubicBezTo>
                    <a:cubicBezTo>
                      <a:pt x="1" y="719"/>
                      <a:pt x="199" y="933"/>
                      <a:pt x="459" y="933"/>
                    </a:cubicBezTo>
                    <a:lnTo>
                      <a:pt x="9562" y="933"/>
                    </a:lnTo>
                    <a:cubicBezTo>
                      <a:pt x="9807" y="933"/>
                      <a:pt x="10020" y="719"/>
                      <a:pt x="10020" y="459"/>
                    </a:cubicBezTo>
                    <a:cubicBezTo>
                      <a:pt x="10020" y="199"/>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44;p38">
                <a:extLst>
                  <a:ext uri="{FF2B5EF4-FFF2-40B4-BE49-F238E27FC236}">
                    <a16:creationId xmlns:a16="http://schemas.microsoft.com/office/drawing/2014/main" id="{387CF2BF-DF73-26FF-F953-E8248AD3C735}"/>
                  </a:ext>
                </a:extLst>
              </p:cNvPr>
              <p:cNvSpPr/>
              <p:nvPr/>
            </p:nvSpPr>
            <p:spPr>
              <a:xfrm>
                <a:off x="3053925" y="1091800"/>
                <a:ext cx="207350" cy="23300"/>
              </a:xfrm>
              <a:custGeom>
                <a:avLst/>
                <a:gdLst/>
                <a:ahLst/>
                <a:cxnLst/>
                <a:rect l="l" t="t" r="r" b="b"/>
                <a:pathLst>
                  <a:path w="8294" h="932" extrusionOk="0">
                    <a:moveTo>
                      <a:pt x="474" y="0"/>
                    </a:moveTo>
                    <a:cubicBezTo>
                      <a:pt x="214" y="0"/>
                      <a:pt x="0" y="199"/>
                      <a:pt x="0" y="458"/>
                    </a:cubicBezTo>
                    <a:cubicBezTo>
                      <a:pt x="0" y="718"/>
                      <a:pt x="214" y="932"/>
                      <a:pt x="474" y="932"/>
                    </a:cubicBezTo>
                    <a:lnTo>
                      <a:pt x="7820" y="932"/>
                    </a:lnTo>
                    <a:cubicBezTo>
                      <a:pt x="8080" y="932"/>
                      <a:pt x="8294" y="718"/>
                      <a:pt x="8294" y="458"/>
                    </a:cubicBezTo>
                    <a:cubicBezTo>
                      <a:pt x="8294" y="199"/>
                      <a:pt x="8080" y="0"/>
                      <a:pt x="7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45;p38">
                <a:extLst>
                  <a:ext uri="{FF2B5EF4-FFF2-40B4-BE49-F238E27FC236}">
                    <a16:creationId xmlns:a16="http://schemas.microsoft.com/office/drawing/2014/main" id="{989DCC66-D221-92CB-4D1F-886EF38506F2}"/>
                  </a:ext>
                </a:extLst>
              </p:cNvPr>
              <p:cNvSpPr/>
              <p:nvPr/>
            </p:nvSpPr>
            <p:spPr>
              <a:xfrm>
                <a:off x="3053925" y="1142200"/>
                <a:ext cx="137875" cy="23325"/>
              </a:xfrm>
              <a:custGeom>
                <a:avLst/>
                <a:gdLst/>
                <a:ahLst/>
                <a:cxnLst/>
                <a:rect l="l" t="t" r="r" b="b"/>
                <a:pathLst>
                  <a:path w="5515" h="933" extrusionOk="0">
                    <a:moveTo>
                      <a:pt x="474" y="0"/>
                    </a:moveTo>
                    <a:cubicBezTo>
                      <a:pt x="214" y="0"/>
                      <a:pt x="0" y="214"/>
                      <a:pt x="0" y="474"/>
                    </a:cubicBezTo>
                    <a:cubicBezTo>
                      <a:pt x="0" y="734"/>
                      <a:pt x="214" y="932"/>
                      <a:pt x="474" y="932"/>
                    </a:cubicBezTo>
                    <a:lnTo>
                      <a:pt x="5041" y="932"/>
                    </a:lnTo>
                    <a:cubicBezTo>
                      <a:pt x="5300" y="932"/>
                      <a:pt x="5514" y="734"/>
                      <a:pt x="5514" y="474"/>
                    </a:cubicBezTo>
                    <a:cubicBezTo>
                      <a:pt x="5514" y="214"/>
                      <a:pt x="5300" y="0"/>
                      <a:pt x="5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46;p38">
                <a:extLst>
                  <a:ext uri="{FF2B5EF4-FFF2-40B4-BE49-F238E27FC236}">
                    <a16:creationId xmlns:a16="http://schemas.microsoft.com/office/drawing/2014/main" id="{08CED823-31FE-006A-449A-DD4F0C8F50AB}"/>
                  </a:ext>
                </a:extLst>
              </p:cNvPr>
              <p:cNvSpPr/>
              <p:nvPr/>
            </p:nvSpPr>
            <p:spPr>
              <a:xfrm>
                <a:off x="3053925" y="1196800"/>
                <a:ext cx="137875" cy="23325"/>
              </a:xfrm>
              <a:custGeom>
                <a:avLst/>
                <a:gdLst/>
                <a:ahLst/>
                <a:cxnLst/>
                <a:rect l="l" t="t" r="r" b="b"/>
                <a:pathLst>
                  <a:path w="5515" h="933" extrusionOk="0">
                    <a:moveTo>
                      <a:pt x="474" y="1"/>
                    </a:moveTo>
                    <a:cubicBezTo>
                      <a:pt x="214" y="1"/>
                      <a:pt x="0" y="214"/>
                      <a:pt x="0" y="459"/>
                    </a:cubicBezTo>
                    <a:cubicBezTo>
                      <a:pt x="0" y="718"/>
                      <a:pt x="214" y="932"/>
                      <a:pt x="474" y="932"/>
                    </a:cubicBezTo>
                    <a:lnTo>
                      <a:pt x="5041" y="932"/>
                    </a:lnTo>
                    <a:cubicBezTo>
                      <a:pt x="5300" y="932"/>
                      <a:pt x="5514" y="718"/>
                      <a:pt x="5514" y="459"/>
                    </a:cubicBezTo>
                    <a:cubicBezTo>
                      <a:pt x="5514" y="214"/>
                      <a:pt x="5300" y="1"/>
                      <a:pt x="5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47;p38">
                <a:extLst>
                  <a:ext uri="{FF2B5EF4-FFF2-40B4-BE49-F238E27FC236}">
                    <a16:creationId xmlns:a16="http://schemas.microsoft.com/office/drawing/2014/main" id="{CEC643F7-E2E2-81B0-F862-6715E22CD5B8}"/>
                  </a:ext>
                </a:extLst>
              </p:cNvPr>
              <p:cNvSpPr/>
              <p:nvPr/>
            </p:nvSpPr>
            <p:spPr>
              <a:xfrm>
                <a:off x="4177725" y="1718425"/>
                <a:ext cx="216900" cy="562475"/>
              </a:xfrm>
              <a:custGeom>
                <a:avLst/>
                <a:gdLst/>
                <a:ahLst/>
                <a:cxnLst/>
                <a:rect l="l" t="t" r="r" b="b"/>
                <a:pathLst>
                  <a:path w="8676" h="22499" extrusionOk="0">
                    <a:moveTo>
                      <a:pt x="6614" y="0"/>
                    </a:moveTo>
                    <a:lnTo>
                      <a:pt x="6614" y="0"/>
                    </a:lnTo>
                    <a:cubicBezTo>
                      <a:pt x="6614" y="1"/>
                      <a:pt x="7225" y="4613"/>
                      <a:pt x="3101" y="9699"/>
                    </a:cubicBezTo>
                    <a:cubicBezTo>
                      <a:pt x="1619" y="11517"/>
                      <a:pt x="886" y="13686"/>
                      <a:pt x="565" y="15717"/>
                    </a:cubicBezTo>
                    <a:cubicBezTo>
                      <a:pt x="0" y="19337"/>
                      <a:pt x="703" y="22499"/>
                      <a:pt x="703" y="22499"/>
                    </a:cubicBezTo>
                    <a:cubicBezTo>
                      <a:pt x="794" y="19139"/>
                      <a:pt x="3085" y="16848"/>
                      <a:pt x="5071" y="13228"/>
                    </a:cubicBezTo>
                    <a:cubicBezTo>
                      <a:pt x="5636" y="12189"/>
                      <a:pt x="6186" y="11028"/>
                      <a:pt x="6644" y="9699"/>
                    </a:cubicBezTo>
                    <a:cubicBezTo>
                      <a:pt x="8676" y="3788"/>
                      <a:pt x="6614" y="1"/>
                      <a:pt x="6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548;p38">
                <a:extLst>
                  <a:ext uri="{FF2B5EF4-FFF2-40B4-BE49-F238E27FC236}">
                    <a16:creationId xmlns:a16="http://schemas.microsoft.com/office/drawing/2014/main" id="{851E97C2-39BD-E5B6-A64C-E435BD4A5E6D}"/>
                  </a:ext>
                </a:extLst>
              </p:cNvPr>
              <p:cNvSpPr/>
              <p:nvPr/>
            </p:nvSpPr>
            <p:spPr>
              <a:xfrm>
                <a:off x="4216275" y="1718425"/>
                <a:ext cx="135600" cy="465600"/>
              </a:xfrm>
              <a:custGeom>
                <a:avLst/>
                <a:gdLst/>
                <a:ahLst/>
                <a:cxnLst/>
                <a:rect l="l" t="t" r="r" b="b"/>
                <a:pathLst>
                  <a:path w="5424" h="18624" extrusionOk="0">
                    <a:moveTo>
                      <a:pt x="5072" y="1"/>
                    </a:moveTo>
                    <a:lnTo>
                      <a:pt x="5072" y="1"/>
                    </a:lnTo>
                    <a:cubicBezTo>
                      <a:pt x="5255" y="367"/>
                      <a:pt x="5270" y="795"/>
                      <a:pt x="5301" y="1192"/>
                    </a:cubicBezTo>
                    <a:cubicBezTo>
                      <a:pt x="5331" y="4598"/>
                      <a:pt x="4354" y="8783"/>
                      <a:pt x="2597" y="11700"/>
                    </a:cubicBezTo>
                    <a:cubicBezTo>
                      <a:pt x="1253" y="13716"/>
                      <a:pt x="1" y="16069"/>
                      <a:pt x="245" y="18558"/>
                    </a:cubicBezTo>
                    <a:cubicBezTo>
                      <a:pt x="245" y="18596"/>
                      <a:pt x="276" y="18623"/>
                      <a:pt x="313" y="18623"/>
                    </a:cubicBezTo>
                    <a:cubicBezTo>
                      <a:pt x="321" y="18623"/>
                      <a:pt x="329" y="18622"/>
                      <a:pt x="337" y="18619"/>
                    </a:cubicBezTo>
                    <a:cubicBezTo>
                      <a:pt x="367" y="18619"/>
                      <a:pt x="398" y="18574"/>
                      <a:pt x="398" y="18528"/>
                    </a:cubicBezTo>
                    <a:cubicBezTo>
                      <a:pt x="184" y="16084"/>
                      <a:pt x="1406" y="13762"/>
                      <a:pt x="2720" y="11792"/>
                    </a:cubicBezTo>
                    <a:cubicBezTo>
                      <a:pt x="4446" y="8859"/>
                      <a:pt x="5423" y="4582"/>
                      <a:pt x="5316" y="1192"/>
                    </a:cubicBezTo>
                    <a:cubicBezTo>
                      <a:pt x="5286" y="795"/>
                      <a:pt x="5255" y="367"/>
                      <a:pt x="5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549;p38">
                <a:extLst>
                  <a:ext uri="{FF2B5EF4-FFF2-40B4-BE49-F238E27FC236}">
                    <a16:creationId xmlns:a16="http://schemas.microsoft.com/office/drawing/2014/main" id="{A50273D5-7B01-C26B-9081-F08447996555}"/>
                  </a:ext>
                </a:extLst>
              </p:cNvPr>
              <p:cNvSpPr/>
              <p:nvPr/>
            </p:nvSpPr>
            <p:spPr>
              <a:xfrm>
                <a:off x="4113575" y="1973875"/>
                <a:ext cx="312000" cy="396400"/>
              </a:xfrm>
              <a:custGeom>
                <a:avLst/>
                <a:gdLst/>
                <a:ahLst/>
                <a:cxnLst/>
                <a:rect l="l" t="t" r="r" b="b"/>
                <a:pathLst>
                  <a:path w="12480" h="15856" extrusionOk="0">
                    <a:moveTo>
                      <a:pt x="11960" y="1"/>
                    </a:moveTo>
                    <a:lnTo>
                      <a:pt x="11960" y="1"/>
                    </a:lnTo>
                    <a:cubicBezTo>
                      <a:pt x="8691" y="3804"/>
                      <a:pt x="0" y="9180"/>
                      <a:pt x="2459" y="15855"/>
                    </a:cubicBezTo>
                    <a:lnTo>
                      <a:pt x="4414" y="15855"/>
                    </a:lnTo>
                    <a:cubicBezTo>
                      <a:pt x="4414" y="15855"/>
                      <a:pt x="2978" y="13381"/>
                      <a:pt x="6400" y="10341"/>
                    </a:cubicBezTo>
                    <a:cubicBezTo>
                      <a:pt x="9806" y="7302"/>
                      <a:pt x="12479" y="3269"/>
                      <a:pt x="11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550;p38">
                <a:extLst>
                  <a:ext uri="{FF2B5EF4-FFF2-40B4-BE49-F238E27FC236}">
                    <a16:creationId xmlns:a16="http://schemas.microsoft.com/office/drawing/2014/main" id="{24359051-1A6A-0345-1E74-5FCEEA6F1173}"/>
                  </a:ext>
                </a:extLst>
              </p:cNvPr>
              <p:cNvSpPr/>
              <p:nvPr/>
            </p:nvSpPr>
            <p:spPr>
              <a:xfrm>
                <a:off x="4189550" y="1973875"/>
                <a:ext cx="223025" cy="398450"/>
              </a:xfrm>
              <a:custGeom>
                <a:avLst/>
                <a:gdLst/>
                <a:ahLst/>
                <a:cxnLst/>
                <a:rect l="l" t="t" r="r" b="b"/>
                <a:pathLst>
                  <a:path w="8921" h="15938" extrusionOk="0">
                    <a:moveTo>
                      <a:pt x="8921" y="1"/>
                    </a:moveTo>
                    <a:cubicBezTo>
                      <a:pt x="7882" y="2139"/>
                      <a:pt x="6171" y="3865"/>
                      <a:pt x="4338" y="5347"/>
                    </a:cubicBezTo>
                    <a:cubicBezTo>
                      <a:pt x="1956" y="7393"/>
                      <a:pt x="214" y="10372"/>
                      <a:pt x="31" y="13549"/>
                    </a:cubicBezTo>
                    <a:cubicBezTo>
                      <a:pt x="1" y="14328"/>
                      <a:pt x="92" y="15153"/>
                      <a:pt x="413" y="15886"/>
                    </a:cubicBezTo>
                    <a:cubicBezTo>
                      <a:pt x="424" y="15920"/>
                      <a:pt x="453" y="15937"/>
                      <a:pt x="480" y="15937"/>
                    </a:cubicBezTo>
                    <a:cubicBezTo>
                      <a:pt x="488" y="15937"/>
                      <a:pt x="497" y="15935"/>
                      <a:pt x="505" y="15932"/>
                    </a:cubicBezTo>
                    <a:cubicBezTo>
                      <a:pt x="550" y="15916"/>
                      <a:pt x="566" y="15870"/>
                      <a:pt x="550" y="15825"/>
                    </a:cubicBezTo>
                    <a:cubicBezTo>
                      <a:pt x="230" y="15122"/>
                      <a:pt x="138" y="14328"/>
                      <a:pt x="153" y="13549"/>
                    </a:cubicBezTo>
                    <a:cubicBezTo>
                      <a:pt x="321" y="10402"/>
                      <a:pt x="2032" y="7439"/>
                      <a:pt x="4369" y="5392"/>
                    </a:cubicBezTo>
                    <a:cubicBezTo>
                      <a:pt x="6187" y="3895"/>
                      <a:pt x="7897" y="2154"/>
                      <a:pt x="8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551;p38">
                <a:extLst>
                  <a:ext uri="{FF2B5EF4-FFF2-40B4-BE49-F238E27FC236}">
                    <a16:creationId xmlns:a16="http://schemas.microsoft.com/office/drawing/2014/main" id="{84081942-ED39-6596-E90E-445121F191C9}"/>
                  </a:ext>
                </a:extLst>
              </p:cNvPr>
              <p:cNvSpPr/>
              <p:nvPr/>
            </p:nvSpPr>
            <p:spPr>
              <a:xfrm>
                <a:off x="4077275" y="1547725"/>
                <a:ext cx="115350" cy="477725"/>
              </a:xfrm>
              <a:custGeom>
                <a:avLst/>
                <a:gdLst/>
                <a:ahLst/>
                <a:cxnLst/>
                <a:rect l="l" t="t" r="r" b="b"/>
                <a:pathLst>
                  <a:path w="4614" h="19109" fill="none" extrusionOk="0">
                    <a:moveTo>
                      <a:pt x="3270" y="1"/>
                    </a:moveTo>
                    <a:cubicBezTo>
                      <a:pt x="3499" y="841"/>
                      <a:pt x="3789" y="2139"/>
                      <a:pt x="4018" y="3911"/>
                    </a:cubicBezTo>
                    <a:cubicBezTo>
                      <a:pt x="4614" y="8524"/>
                      <a:pt x="4018" y="15000"/>
                      <a:pt x="1" y="19109"/>
                    </a:cubicBezTo>
                  </a:path>
                </a:pathLst>
              </a:custGeom>
              <a:noFill/>
              <a:ln w="3825" cap="rnd" cmpd="sng">
                <a:solidFill>
                  <a:schemeClr val="lt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52;p38">
              <a:extLst>
                <a:ext uri="{FF2B5EF4-FFF2-40B4-BE49-F238E27FC236}">
                  <a16:creationId xmlns:a16="http://schemas.microsoft.com/office/drawing/2014/main" id="{87B002C1-9AD2-5E9F-4246-C255391F5DA1}"/>
                </a:ext>
              </a:extLst>
            </p:cNvPr>
            <p:cNvGrpSpPr/>
            <p:nvPr/>
          </p:nvGrpSpPr>
          <p:grpSpPr>
            <a:xfrm>
              <a:off x="5527089" y="4218224"/>
              <a:ext cx="3706425" cy="178550"/>
              <a:chOff x="5527089" y="4218224"/>
              <a:chExt cx="3706425" cy="178550"/>
            </a:xfrm>
          </p:grpSpPr>
          <p:cxnSp>
            <p:nvCxnSpPr>
              <p:cNvPr id="5" name="Google Shape;553;p38">
                <a:extLst>
                  <a:ext uri="{FF2B5EF4-FFF2-40B4-BE49-F238E27FC236}">
                    <a16:creationId xmlns:a16="http://schemas.microsoft.com/office/drawing/2014/main" id="{E0EFB257-CAB4-615E-5371-1C47F578F467}"/>
                  </a:ext>
                </a:extLst>
              </p:cNvPr>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6" name="Google Shape;554;p38">
                <a:extLst>
                  <a:ext uri="{FF2B5EF4-FFF2-40B4-BE49-F238E27FC236}">
                    <a16:creationId xmlns:a16="http://schemas.microsoft.com/office/drawing/2014/main" id="{0317ADEF-FB70-7944-E3DF-65DB78E41F50}"/>
                  </a:ext>
                </a:extLst>
              </p:cNvPr>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3502620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0"/>
          <p:cNvSpPr txBox="1">
            <a:spLocks noGrp="1"/>
          </p:cNvSpPr>
          <p:nvPr>
            <p:ph type="ctrTitle"/>
          </p:nvPr>
        </p:nvSpPr>
        <p:spPr>
          <a:xfrm>
            <a:off x="713225" y="1236025"/>
            <a:ext cx="3601800" cy="209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Budget Breakdown Meeting</a:t>
            </a:r>
            <a:endParaRPr/>
          </a:p>
        </p:txBody>
      </p:sp>
      <p:sp>
        <p:nvSpPr>
          <p:cNvPr id="451" name="Google Shape;451;p30"/>
          <p:cNvSpPr txBox="1">
            <a:spLocks noGrp="1"/>
          </p:cNvSpPr>
          <p:nvPr>
            <p:ph type="subTitle" idx="1"/>
          </p:nvPr>
        </p:nvSpPr>
        <p:spPr>
          <a:xfrm>
            <a:off x="814200" y="3391975"/>
            <a:ext cx="3178500" cy="32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grpSp>
        <p:nvGrpSpPr>
          <p:cNvPr id="452" name="Google Shape;452;p30"/>
          <p:cNvGrpSpPr/>
          <p:nvPr/>
        </p:nvGrpSpPr>
        <p:grpSpPr>
          <a:xfrm>
            <a:off x="4896225" y="1076542"/>
            <a:ext cx="3897844" cy="4066951"/>
            <a:chOff x="4896225" y="1076542"/>
            <a:chExt cx="3897844" cy="4066951"/>
          </a:xfrm>
        </p:grpSpPr>
        <p:sp>
          <p:nvSpPr>
            <p:cNvPr id="453" name="Google Shape;453;p30"/>
            <p:cNvSpPr/>
            <p:nvPr/>
          </p:nvSpPr>
          <p:spPr>
            <a:xfrm flipH="1">
              <a:off x="4896225" y="1083250"/>
              <a:ext cx="3819900" cy="381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a:off x="6028372" y="1344250"/>
              <a:ext cx="2298651" cy="1427395"/>
            </a:xfrm>
            <a:custGeom>
              <a:avLst/>
              <a:gdLst/>
              <a:ahLst/>
              <a:cxnLst/>
              <a:rect l="l" t="t" r="r" b="b"/>
              <a:pathLst>
                <a:path w="118289" h="73454" extrusionOk="0">
                  <a:moveTo>
                    <a:pt x="5600" y="0"/>
                  </a:moveTo>
                  <a:cubicBezTo>
                    <a:pt x="2508" y="0"/>
                    <a:pt x="1" y="2507"/>
                    <a:pt x="1" y="5559"/>
                  </a:cubicBezTo>
                  <a:lnTo>
                    <a:pt x="1" y="67898"/>
                  </a:lnTo>
                  <a:cubicBezTo>
                    <a:pt x="1" y="70990"/>
                    <a:pt x="2508" y="73453"/>
                    <a:pt x="5600" y="73453"/>
                  </a:cubicBezTo>
                  <a:lnTo>
                    <a:pt x="112729" y="73453"/>
                  </a:lnTo>
                  <a:cubicBezTo>
                    <a:pt x="115821" y="73453"/>
                    <a:pt x="118288" y="70990"/>
                    <a:pt x="118288" y="67898"/>
                  </a:cubicBezTo>
                  <a:lnTo>
                    <a:pt x="118288" y="5559"/>
                  </a:lnTo>
                  <a:cubicBezTo>
                    <a:pt x="118288" y="2507"/>
                    <a:pt x="115821" y="0"/>
                    <a:pt x="112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a:off x="7138326" y="1524488"/>
              <a:ext cx="975978" cy="975978"/>
            </a:xfrm>
            <a:custGeom>
              <a:avLst/>
              <a:gdLst/>
              <a:ahLst/>
              <a:cxnLst/>
              <a:rect l="l" t="t" r="r" b="b"/>
              <a:pathLst>
                <a:path w="50224" h="50224" extrusionOk="0">
                  <a:moveTo>
                    <a:pt x="208" y="1"/>
                  </a:moveTo>
                  <a:cubicBezTo>
                    <a:pt x="125" y="1"/>
                    <a:pt x="1" y="84"/>
                    <a:pt x="1" y="211"/>
                  </a:cubicBezTo>
                  <a:cubicBezTo>
                    <a:pt x="1" y="335"/>
                    <a:pt x="125" y="419"/>
                    <a:pt x="208" y="419"/>
                  </a:cubicBezTo>
                  <a:lnTo>
                    <a:pt x="8815" y="419"/>
                  </a:lnTo>
                  <a:lnTo>
                    <a:pt x="12241" y="3845"/>
                  </a:lnTo>
                  <a:cubicBezTo>
                    <a:pt x="5015" y="8234"/>
                    <a:pt x="208" y="16129"/>
                    <a:pt x="208" y="25197"/>
                  </a:cubicBezTo>
                  <a:cubicBezTo>
                    <a:pt x="208" y="39025"/>
                    <a:pt x="11406" y="50223"/>
                    <a:pt x="25194" y="50223"/>
                  </a:cubicBezTo>
                  <a:cubicBezTo>
                    <a:pt x="30793" y="50223"/>
                    <a:pt x="35974" y="48385"/>
                    <a:pt x="40112" y="45253"/>
                  </a:cubicBezTo>
                  <a:lnTo>
                    <a:pt x="25194" y="25197"/>
                  </a:lnTo>
                  <a:lnTo>
                    <a:pt x="50223" y="24863"/>
                  </a:lnTo>
                  <a:cubicBezTo>
                    <a:pt x="50013" y="11198"/>
                    <a:pt x="38899" y="211"/>
                    <a:pt x="25194" y="211"/>
                  </a:cubicBezTo>
                  <a:cubicBezTo>
                    <a:pt x="20598" y="211"/>
                    <a:pt x="16296" y="1465"/>
                    <a:pt x="12619" y="3637"/>
                  </a:cubicBezTo>
                  <a:lnTo>
                    <a:pt x="9026" y="84"/>
                  </a:lnTo>
                  <a:cubicBezTo>
                    <a:pt x="9026" y="44"/>
                    <a:pt x="8942" y="1"/>
                    <a:pt x="8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a:off x="7917789" y="2401406"/>
              <a:ext cx="4023" cy="3245"/>
            </a:xfrm>
            <a:custGeom>
              <a:avLst/>
              <a:gdLst/>
              <a:ahLst/>
              <a:cxnLst/>
              <a:rect l="l" t="t" r="r" b="b"/>
              <a:pathLst>
                <a:path w="207" h="167" extrusionOk="0">
                  <a:moveTo>
                    <a:pt x="206" y="0"/>
                  </a:moveTo>
                  <a:cubicBezTo>
                    <a:pt x="124" y="44"/>
                    <a:pt x="84" y="83"/>
                    <a:pt x="1" y="127"/>
                  </a:cubicBezTo>
                  <a:lnTo>
                    <a:pt x="1" y="167"/>
                  </a:lnTo>
                  <a:cubicBezTo>
                    <a:pt x="84" y="84"/>
                    <a:pt x="124" y="44"/>
                    <a:pt x="206" y="0"/>
                  </a:cubicBezTo>
                  <a:close/>
                </a:path>
              </a:pathLst>
            </a:custGeom>
            <a:solidFill>
              <a:srgbClr val="464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7713183" y="2049850"/>
              <a:ext cx="486337" cy="522909"/>
            </a:xfrm>
            <a:custGeom>
              <a:avLst/>
              <a:gdLst/>
              <a:ahLst/>
              <a:cxnLst/>
              <a:rect l="l" t="t" r="r" b="b"/>
              <a:pathLst>
                <a:path w="25027" h="26909" extrusionOk="0">
                  <a:moveTo>
                    <a:pt x="24987" y="1"/>
                  </a:moveTo>
                  <a:lnTo>
                    <a:pt x="1" y="375"/>
                  </a:lnTo>
                  <a:lnTo>
                    <a:pt x="14915" y="20430"/>
                  </a:lnTo>
                  <a:cubicBezTo>
                    <a:pt x="18134" y="18051"/>
                    <a:pt x="20725" y="14915"/>
                    <a:pt x="22480" y="11322"/>
                  </a:cubicBezTo>
                  <a:lnTo>
                    <a:pt x="24067" y="12910"/>
                  </a:lnTo>
                  <a:lnTo>
                    <a:pt x="24067" y="26741"/>
                  </a:lnTo>
                  <a:cubicBezTo>
                    <a:pt x="24067" y="26825"/>
                    <a:pt x="24151" y="26908"/>
                    <a:pt x="24275" y="26908"/>
                  </a:cubicBezTo>
                  <a:cubicBezTo>
                    <a:pt x="24358" y="26908"/>
                    <a:pt x="24485" y="26825"/>
                    <a:pt x="24485" y="26741"/>
                  </a:cubicBezTo>
                  <a:lnTo>
                    <a:pt x="24485" y="12826"/>
                  </a:lnTo>
                  <a:cubicBezTo>
                    <a:pt x="24485" y="12786"/>
                    <a:pt x="24442" y="12742"/>
                    <a:pt x="24402" y="12702"/>
                  </a:cubicBezTo>
                  <a:lnTo>
                    <a:pt x="22647" y="10948"/>
                  </a:lnTo>
                  <a:cubicBezTo>
                    <a:pt x="24151" y="7729"/>
                    <a:pt x="25027" y="4135"/>
                    <a:pt x="25027" y="375"/>
                  </a:cubicBezTo>
                  <a:cubicBezTo>
                    <a:pt x="25027" y="251"/>
                    <a:pt x="25027" y="124"/>
                    <a:pt x="24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a:off x="6911761" y="1504219"/>
              <a:ext cx="207112" cy="56859"/>
            </a:xfrm>
            <a:custGeom>
              <a:avLst/>
              <a:gdLst/>
              <a:ahLst/>
              <a:cxnLst/>
              <a:rect l="l" t="t" r="r" b="b"/>
              <a:pathLst>
                <a:path w="10658" h="2926" extrusionOk="0">
                  <a:moveTo>
                    <a:pt x="1" y="1"/>
                  </a:moveTo>
                  <a:lnTo>
                    <a:pt x="1" y="2926"/>
                  </a:lnTo>
                  <a:lnTo>
                    <a:pt x="10657" y="2926"/>
                  </a:lnTo>
                  <a:lnTo>
                    <a:pt x="10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7981120" y="2596257"/>
              <a:ext cx="207889" cy="56859"/>
            </a:xfrm>
            <a:custGeom>
              <a:avLst/>
              <a:gdLst/>
              <a:ahLst/>
              <a:cxnLst/>
              <a:rect l="l" t="t" r="r" b="b"/>
              <a:pathLst>
                <a:path w="10698" h="2926" extrusionOk="0">
                  <a:moveTo>
                    <a:pt x="1" y="0"/>
                  </a:moveTo>
                  <a:lnTo>
                    <a:pt x="1" y="2925"/>
                  </a:lnTo>
                  <a:lnTo>
                    <a:pt x="10697" y="2925"/>
                  </a:lnTo>
                  <a:lnTo>
                    <a:pt x="106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6155889" y="1480648"/>
              <a:ext cx="597608" cy="94209"/>
            </a:xfrm>
            <a:custGeom>
              <a:avLst/>
              <a:gdLst/>
              <a:ahLst/>
              <a:cxnLst/>
              <a:rect l="l" t="t" r="r" b="b"/>
              <a:pathLst>
                <a:path w="30753" h="4848" extrusionOk="0">
                  <a:moveTo>
                    <a:pt x="0" y="0"/>
                  </a:moveTo>
                  <a:lnTo>
                    <a:pt x="0" y="4847"/>
                  </a:lnTo>
                  <a:lnTo>
                    <a:pt x="30752" y="4847"/>
                  </a:lnTo>
                  <a:lnTo>
                    <a:pt x="307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6155889" y="1632514"/>
              <a:ext cx="453069" cy="47104"/>
            </a:xfrm>
            <a:custGeom>
              <a:avLst/>
              <a:gdLst/>
              <a:ahLst/>
              <a:cxnLst/>
              <a:rect l="l" t="t" r="r" b="b"/>
              <a:pathLst>
                <a:path w="23315" h="2424" extrusionOk="0">
                  <a:moveTo>
                    <a:pt x="0" y="0"/>
                  </a:moveTo>
                  <a:lnTo>
                    <a:pt x="0" y="2424"/>
                  </a:lnTo>
                  <a:lnTo>
                    <a:pt x="23315" y="2424"/>
                  </a:lnTo>
                  <a:lnTo>
                    <a:pt x="23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6155889" y="1829775"/>
              <a:ext cx="891524" cy="12242"/>
            </a:xfrm>
            <a:custGeom>
              <a:avLst/>
              <a:gdLst/>
              <a:ahLst/>
              <a:cxnLst/>
              <a:rect l="l" t="t" r="r" b="b"/>
              <a:pathLst>
                <a:path w="45878" h="630" extrusionOk="0">
                  <a:moveTo>
                    <a:pt x="0" y="1"/>
                  </a:moveTo>
                  <a:lnTo>
                    <a:pt x="0" y="629"/>
                  </a:lnTo>
                  <a:lnTo>
                    <a:pt x="45877" y="629"/>
                  </a:lnTo>
                  <a:lnTo>
                    <a:pt x="4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5222150" y="3301022"/>
              <a:ext cx="932119" cy="1220380"/>
            </a:xfrm>
            <a:custGeom>
              <a:avLst/>
              <a:gdLst/>
              <a:ahLst/>
              <a:cxnLst/>
              <a:rect l="l" t="t" r="r" b="b"/>
              <a:pathLst>
                <a:path w="47967" h="62801" extrusionOk="0">
                  <a:moveTo>
                    <a:pt x="4637" y="0"/>
                  </a:moveTo>
                  <a:cubicBezTo>
                    <a:pt x="2090" y="0"/>
                    <a:pt x="1" y="2090"/>
                    <a:pt x="1" y="4640"/>
                  </a:cubicBezTo>
                  <a:lnTo>
                    <a:pt x="1" y="58161"/>
                  </a:lnTo>
                  <a:cubicBezTo>
                    <a:pt x="1" y="60712"/>
                    <a:pt x="2090" y="62801"/>
                    <a:pt x="4637" y="62801"/>
                  </a:cubicBezTo>
                  <a:lnTo>
                    <a:pt x="43327" y="62801"/>
                  </a:lnTo>
                  <a:cubicBezTo>
                    <a:pt x="45878" y="62801"/>
                    <a:pt x="47967" y="60712"/>
                    <a:pt x="47967" y="58161"/>
                  </a:cubicBezTo>
                  <a:lnTo>
                    <a:pt x="47967" y="4640"/>
                  </a:lnTo>
                  <a:cubicBezTo>
                    <a:pt x="47967" y="2090"/>
                    <a:pt x="45878" y="0"/>
                    <a:pt x="43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5339854" y="4094322"/>
              <a:ext cx="678797" cy="65760"/>
            </a:xfrm>
            <a:custGeom>
              <a:avLst/>
              <a:gdLst/>
              <a:ahLst/>
              <a:cxnLst/>
              <a:rect l="l" t="t" r="r" b="b"/>
              <a:pathLst>
                <a:path w="34931" h="3384" extrusionOk="0">
                  <a:moveTo>
                    <a:pt x="0" y="0"/>
                  </a:moveTo>
                  <a:lnTo>
                    <a:pt x="0" y="3383"/>
                  </a:lnTo>
                  <a:lnTo>
                    <a:pt x="34930" y="3383"/>
                  </a:lnTo>
                  <a:lnTo>
                    <a:pt x="349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5416166" y="4213638"/>
              <a:ext cx="526154" cy="66595"/>
            </a:xfrm>
            <a:custGeom>
              <a:avLst/>
              <a:gdLst/>
              <a:ahLst/>
              <a:cxnLst/>
              <a:rect l="l" t="t" r="r" b="b"/>
              <a:pathLst>
                <a:path w="27076" h="3427" extrusionOk="0">
                  <a:moveTo>
                    <a:pt x="1" y="1"/>
                  </a:moveTo>
                  <a:lnTo>
                    <a:pt x="1" y="3427"/>
                  </a:lnTo>
                  <a:lnTo>
                    <a:pt x="27076" y="3427"/>
                  </a:lnTo>
                  <a:lnTo>
                    <a:pt x="270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5472229" y="4333810"/>
              <a:ext cx="414107" cy="65818"/>
            </a:xfrm>
            <a:custGeom>
              <a:avLst/>
              <a:gdLst/>
              <a:ahLst/>
              <a:cxnLst/>
              <a:rect l="l" t="t" r="r" b="b"/>
              <a:pathLst>
                <a:path w="21310" h="3387" extrusionOk="0">
                  <a:moveTo>
                    <a:pt x="1" y="1"/>
                  </a:moveTo>
                  <a:lnTo>
                    <a:pt x="1" y="3387"/>
                  </a:lnTo>
                  <a:lnTo>
                    <a:pt x="21310" y="3387"/>
                  </a:lnTo>
                  <a:lnTo>
                    <a:pt x="213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5929324" y="3581163"/>
              <a:ext cx="130761" cy="389758"/>
            </a:xfrm>
            <a:custGeom>
              <a:avLst/>
              <a:gdLst/>
              <a:ahLst/>
              <a:cxnLst/>
              <a:rect l="l" t="t" r="r" b="b"/>
              <a:pathLst>
                <a:path w="6729" h="20057" extrusionOk="0">
                  <a:moveTo>
                    <a:pt x="0" y="1"/>
                  </a:moveTo>
                  <a:lnTo>
                    <a:pt x="0" y="20057"/>
                  </a:lnTo>
                  <a:lnTo>
                    <a:pt x="6729" y="20057"/>
                  </a:lnTo>
                  <a:lnTo>
                    <a:pt x="67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5771803" y="3625800"/>
              <a:ext cx="129926" cy="345121"/>
            </a:xfrm>
            <a:custGeom>
              <a:avLst/>
              <a:gdLst/>
              <a:ahLst/>
              <a:cxnLst/>
              <a:rect l="l" t="t" r="r" b="b"/>
              <a:pathLst>
                <a:path w="6686" h="17760" extrusionOk="0">
                  <a:moveTo>
                    <a:pt x="1" y="0"/>
                  </a:moveTo>
                  <a:lnTo>
                    <a:pt x="1" y="17760"/>
                  </a:lnTo>
                  <a:lnTo>
                    <a:pt x="6686" y="17760"/>
                  </a:lnTo>
                  <a:lnTo>
                    <a:pt x="66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5613504" y="3676986"/>
              <a:ext cx="129926" cy="293936"/>
            </a:xfrm>
            <a:custGeom>
              <a:avLst/>
              <a:gdLst/>
              <a:ahLst/>
              <a:cxnLst/>
              <a:rect l="l" t="t" r="r" b="b"/>
              <a:pathLst>
                <a:path w="6686" h="15126" extrusionOk="0">
                  <a:moveTo>
                    <a:pt x="1" y="0"/>
                  </a:moveTo>
                  <a:lnTo>
                    <a:pt x="1" y="15126"/>
                  </a:lnTo>
                  <a:lnTo>
                    <a:pt x="6686" y="15126"/>
                  </a:lnTo>
                  <a:lnTo>
                    <a:pt x="66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5455148" y="3581163"/>
              <a:ext cx="129926" cy="389758"/>
            </a:xfrm>
            <a:custGeom>
              <a:avLst/>
              <a:gdLst/>
              <a:ahLst/>
              <a:cxnLst/>
              <a:rect l="l" t="t" r="r" b="b"/>
              <a:pathLst>
                <a:path w="6686" h="20057" extrusionOk="0">
                  <a:moveTo>
                    <a:pt x="0" y="1"/>
                  </a:moveTo>
                  <a:lnTo>
                    <a:pt x="0" y="20057"/>
                  </a:lnTo>
                  <a:lnTo>
                    <a:pt x="6686" y="20057"/>
                  </a:lnTo>
                  <a:lnTo>
                    <a:pt x="66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5296849" y="3720826"/>
              <a:ext cx="129926" cy="250096"/>
            </a:xfrm>
            <a:custGeom>
              <a:avLst/>
              <a:gdLst/>
              <a:ahLst/>
              <a:cxnLst/>
              <a:rect l="l" t="t" r="r" b="b"/>
              <a:pathLst>
                <a:path w="6686" h="12870" extrusionOk="0">
                  <a:moveTo>
                    <a:pt x="1" y="1"/>
                  </a:moveTo>
                  <a:lnTo>
                    <a:pt x="1" y="12870"/>
                  </a:lnTo>
                  <a:lnTo>
                    <a:pt x="6686" y="12870"/>
                  </a:lnTo>
                  <a:lnTo>
                    <a:pt x="66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5307382" y="3608641"/>
              <a:ext cx="708859" cy="173901"/>
            </a:xfrm>
            <a:custGeom>
              <a:avLst/>
              <a:gdLst/>
              <a:ahLst/>
              <a:cxnLst/>
              <a:rect l="l" t="t" r="r" b="b"/>
              <a:pathLst>
                <a:path w="36478" h="8949" extrusionOk="0">
                  <a:moveTo>
                    <a:pt x="36033" y="0"/>
                  </a:moveTo>
                  <a:cubicBezTo>
                    <a:pt x="35940" y="0"/>
                    <a:pt x="35844" y="32"/>
                    <a:pt x="35766" y="91"/>
                  </a:cubicBezTo>
                  <a:lnTo>
                    <a:pt x="27871" y="7569"/>
                  </a:lnTo>
                  <a:lnTo>
                    <a:pt x="21894" y="2638"/>
                  </a:lnTo>
                  <a:cubicBezTo>
                    <a:pt x="21826" y="2570"/>
                    <a:pt x="21732" y="2540"/>
                    <a:pt x="21641" y="2540"/>
                  </a:cubicBezTo>
                  <a:cubicBezTo>
                    <a:pt x="21565" y="2540"/>
                    <a:pt x="21492" y="2560"/>
                    <a:pt x="21436" y="2598"/>
                  </a:cubicBezTo>
                  <a:lnTo>
                    <a:pt x="17799" y="4811"/>
                  </a:lnTo>
                  <a:lnTo>
                    <a:pt x="13788" y="1428"/>
                  </a:lnTo>
                  <a:cubicBezTo>
                    <a:pt x="13711" y="1376"/>
                    <a:pt x="13617" y="1340"/>
                    <a:pt x="13527" y="1340"/>
                  </a:cubicBezTo>
                  <a:cubicBezTo>
                    <a:pt x="13472" y="1340"/>
                    <a:pt x="13418" y="1353"/>
                    <a:pt x="13370" y="1385"/>
                  </a:cubicBezTo>
                  <a:lnTo>
                    <a:pt x="251" y="8197"/>
                  </a:lnTo>
                  <a:cubicBezTo>
                    <a:pt x="84" y="8321"/>
                    <a:pt x="0" y="8531"/>
                    <a:pt x="84" y="8738"/>
                  </a:cubicBezTo>
                  <a:cubicBezTo>
                    <a:pt x="167" y="8865"/>
                    <a:pt x="294" y="8949"/>
                    <a:pt x="461" y="8949"/>
                  </a:cubicBezTo>
                  <a:cubicBezTo>
                    <a:pt x="501" y="8949"/>
                    <a:pt x="585" y="8949"/>
                    <a:pt x="628" y="8906"/>
                  </a:cubicBezTo>
                  <a:lnTo>
                    <a:pt x="13497" y="2220"/>
                  </a:lnTo>
                  <a:lnTo>
                    <a:pt x="17509" y="5563"/>
                  </a:lnTo>
                  <a:cubicBezTo>
                    <a:pt x="17577" y="5633"/>
                    <a:pt x="17658" y="5665"/>
                    <a:pt x="17746" y="5665"/>
                  </a:cubicBezTo>
                  <a:cubicBezTo>
                    <a:pt x="17817" y="5665"/>
                    <a:pt x="17892" y="5644"/>
                    <a:pt x="17966" y="5606"/>
                  </a:cubicBezTo>
                  <a:lnTo>
                    <a:pt x="21603" y="3434"/>
                  </a:lnTo>
                  <a:lnTo>
                    <a:pt x="27620" y="8404"/>
                  </a:lnTo>
                  <a:cubicBezTo>
                    <a:pt x="27698" y="8463"/>
                    <a:pt x="27784" y="8495"/>
                    <a:pt x="27871" y="8495"/>
                  </a:cubicBezTo>
                  <a:cubicBezTo>
                    <a:pt x="27971" y="8495"/>
                    <a:pt x="28072" y="8453"/>
                    <a:pt x="28161" y="8364"/>
                  </a:cubicBezTo>
                  <a:lnTo>
                    <a:pt x="36311" y="676"/>
                  </a:lnTo>
                  <a:cubicBezTo>
                    <a:pt x="36478" y="509"/>
                    <a:pt x="36478" y="258"/>
                    <a:pt x="36311" y="131"/>
                  </a:cubicBezTo>
                  <a:cubicBezTo>
                    <a:pt x="36243" y="42"/>
                    <a:pt x="36140" y="0"/>
                    <a:pt x="36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5978041" y="3576305"/>
              <a:ext cx="69840" cy="69840"/>
            </a:xfrm>
            <a:custGeom>
              <a:avLst/>
              <a:gdLst/>
              <a:ahLst/>
              <a:cxnLst/>
              <a:rect l="l" t="t" r="r" b="b"/>
              <a:pathLst>
                <a:path w="3594" h="3594" extrusionOk="0">
                  <a:moveTo>
                    <a:pt x="1799" y="0"/>
                  </a:moveTo>
                  <a:cubicBezTo>
                    <a:pt x="796" y="0"/>
                    <a:pt x="0" y="792"/>
                    <a:pt x="0" y="1795"/>
                  </a:cubicBezTo>
                  <a:cubicBezTo>
                    <a:pt x="0" y="2798"/>
                    <a:pt x="796" y="3594"/>
                    <a:pt x="1799" y="3594"/>
                  </a:cubicBezTo>
                  <a:cubicBezTo>
                    <a:pt x="2801" y="3594"/>
                    <a:pt x="3594" y="2798"/>
                    <a:pt x="3594" y="1795"/>
                  </a:cubicBezTo>
                  <a:cubicBezTo>
                    <a:pt x="3594" y="792"/>
                    <a:pt x="2801" y="0"/>
                    <a:pt x="1799" y="0"/>
                  </a:cubicBezTo>
                  <a:close/>
                </a:path>
              </a:pathLst>
            </a:custGeom>
            <a:solidFill>
              <a:srgbClr val="790D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7047401" y="2910503"/>
              <a:ext cx="1228445" cy="1662023"/>
            </a:xfrm>
            <a:custGeom>
              <a:avLst/>
              <a:gdLst/>
              <a:ahLst/>
              <a:cxnLst/>
              <a:rect l="l" t="t" r="r" b="b"/>
              <a:pathLst>
                <a:path w="63216" h="85528" extrusionOk="0">
                  <a:moveTo>
                    <a:pt x="4680" y="1"/>
                  </a:moveTo>
                  <a:cubicBezTo>
                    <a:pt x="2089" y="1"/>
                    <a:pt x="0" y="2090"/>
                    <a:pt x="0" y="4680"/>
                  </a:cubicBezTo>
                  <a:lnTo>
                    <a:pt x="0" y="80848"/>
                  </a:lnTo>
                  <a:cubicBezTo>
                    <a:pt x="0" y="83438"/>
                    <a:pt x="2089" y="85528"/>
                    <a:pt x="4680" y="85528"/>
                  </a:cubicBezTo>
                  <a:lnTo>
                    <a:pt x="58495" y="85528"/>
                  </a:lnTo>
                  <a:cubicBezTo>
                    <a:pt x="61086" y="85528"/>
                    <a:pt x="63215" y="83438"/>
                    <a:pt x="63215" y="80848"/>
                  </a:cubicBezTo>
                  <a:lnTo>
                    <a:pt x="63215" y="4680"/>
                  </a:lnTo>
                  <a:cubicBezTo>
                    <a:pt x="63215" y="2090"/>
                    <a:pt x="61086" y="1"/>
                    <a:pt x="584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7207312" y="4125958"/>
              <a:ext cx="889115" cy="77963"/>
            </a:xfrm>
            <a:custGeom>
              <a:avLst/>
              <a:gdLst/>
              <a:ahLst/>
              <a:cxnLst/>
              <a:rect l="l" t="t" r="r" b="b"/>
              <a:pathLst>
                <a:path w="45754" h="4012" extrusionOk="0">
                  <a:moveTo>
                    <a:pt x="1" y="0"/>
                  </a:moveTo>
                  <a:lnTo>
                    <a:pt x="1" y="4011"/>
                  </a:lnTo>
                  <a:lnTo>
                    <a:pt x="45754" y="4011"/>
                  </a:lnTo>
                  <a:lnTo>
                    <a:pt x="457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7207312" y="4263988"/>
              <a:ext cx="785967" cy="77963"/>
            </a:xfrm>
            <a:custGeom>
              <a:avLst/>
              <a:gdLst/>
              <a:ahLst/>
              <a:cxnLst/>
              <a:rect l="l" t="t" r="r" b="b"/>
              <a:pathLst>
                <a:path w="40446" h="4012" extrusionOk="0">
                  <a:moveTo>
                    <a:pt x="1" y="0"/>
                  </a:moveTo>
                  <a:lnTo>
                    <a:pt x="1" y="4011"/>
                  </a:lnTo>
                  <a:lnTo>
                    <a:pt x="40446" y="4011"/>
                  </a:lnTo>
                  <a:lnTo>
                    <a:pt x="404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7207312" y="4402018"/>
              <a:ext cx="565136" cy="77963"/>
            </a:xfrm>
            <a:custGeom>
              <a:avLst/>
              <a:gdLst/>
              <a:ahLst/>
              <a:cxnLst/>
              <a:rect l="l" t="t" r="r" b="b"/>
              <a:pathLst>
                <a:path w="29082" h="4012" extrusionOk="0">
                  <a:moveTo>
                    <a:pt x="1" y="0"/>
                  </a:moveTo>
                  <a:lnTo>
                    <a:pt x="1" y="4011"/>
                  </a:lnTo>
                  <a:lnTo>
                    <a:pt x="29081" y="4011"/>
                  </a:lnTo>
                  <a:lnTo>
                    <a:pt x="290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7148859" y="3024961"/>
              <a:ext cx="1024676" cy="644693"/>
            </a:xfrm>
            <a:custGeom>
              <a:avLst/>
              <a:gdLst/>
              <a:ahLst/>
              <a:cxnLst/>
              <a:rect l="l" t="t" r="r" b="b"/>
              <a:pathLst>
                <a:path w="52730" h="33176" extrusionOk="0">
                  <a:moveTo>
                    <a:pt x="0" y="0"/>
                  </a:moveTo>
                  <a:lnTo>
                    <a:pt x="0" y="33176"/>
                  </a:lnTo>
                  <a:lnTo>
                    <a:pt x="52730" y="33176"/>
                  </a:lnTo>
                  <a:lnTo>
                    <a:pt x="52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7148859" y="3129159"/>
              <a:ext cx="1024676" cy="540496"/>
            </a:xfrm>
            <a:custGeom>
              <a:avLst/>
              <a:gdLst/>
              <a:ahLst/>
              <a:cxnLst/>
              <a:rect l="l" t="t" r="r" b="b"/>
              <a:pathLst>
                <a:path w="52730" h="27814" extrusionOk="0">
                  <a:moveTo>
                    <a:pt x="6258" y="0"/>
                  </a:moveTo>
                  <a:cubicBezTo>
                    <a:pt x="2109" y="0"/>
                    <a:pt x="0" y="2326"/>
                    <a:pt x="0" y="2326"/>
                  </a:cubicBezTo>
                  <a:lnTo>
                    <a:pt x="0" y="27814"/>
                  </a:lnTo>
                  <a:lnTo>
                    <a:pt x="52730" y="27814"/>
                  </a:lnTo>
                  <a:lnTo>
                    <a:pt x="52730" y="4877"/>
                  </a:lnTo>
                  <a:cubicBezTo>
                    <a:pt x="49001" y="2536"/>
                    <a:pt x="46069" y="1636"/>
                    <a:pt x="43801" y="1636"/>
                  </a:cubicBezTo>
                  <a:cubicBezTo>
                    <a:pt x="39791" y="1636"/>
                    <a:pt x="37857" y="4449"/>
                    <a:pt x="37270" y="7090"/>
                  </a:cubicBezTo>
                  <a:cubicBezTo>
                    <a:pt x="36351" y="11268"/>
                    <a:pt x="35141" y="15780"/>
                    <a:pt x="31588" y="15991"/>
                  </a:cubicBezTo>
                  <a:cubicBezTo>
                    <a:pt x="31405" y="16002"/>
                    <a:pt x="31234" y="16007"/>
                    <a:pt x="31074" y="16007"/>
                  </a:cubicBezTo>
                  <a:cubicBezTo>
                    <a:pt x="28129" y="16007"/>
                    <a:pt x="28862" y="14268"/>
                    <a:pt x="25571" y="13317"/>
                  </a:cubicBezTo>
                  <a:cubicBezTo>
                    <a:pt x="24990" y="13147"/>
                    <a:pt x="24469" y="13081"/>
                    <a:pt x="23990" y="13081"/>
                  </a:cubicBezTo>
                  <a:cubicBezTo>
                    <a:pt x="22373" y="13081"/>
                    <a:pt x="21228" y="13828"/>
                    <a:pt x="19845" y="13828"/>
                  </a:cubicBezTo>
                  <a:cubicBezTo>
                    <a:pt x="19221" y="13828"/>
                    <a:pt x="18547" y="13675"/>
                    <a:pt x="17759" y="13233"/>
                  </a:cubicBezTo>
                  <a:cubicBezTo>
                    <a:pt x="14708" y="11478"/>
                    <a:pt x="15838" y="2159"/>
                    <a:pt x="9527" y="448"/>
                  </a:cubicBezTo>
                  <a:cubicBezTo>
                    <a:pt x="8325" y="129"/>
                    <a:pt x="7235" y="0"/>
                    <a:pt x="6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7148859" y="3294434"/>
              <a:ext cx="1024676" cy="375222"/>
            </a:xfrm>
            <a:custGeom>
              <a:avLst/>
              <a:gdLst/>
              <a:ahLst/>
              <a:cxnLst/>
              <a:rect l="l" t="t" r="r" b="b"/>
              <a:pathLst>
                <a:path w="52730" h="19309" extrusionOk="0">
                  <a:moveTo>
                    <a:pt x="47240" y="1"/>
                  </a:moveTo>
                  <a:cubicBezTo>
                    <a:pt x="46551" y="1"/>
                    <a:pt x="45860" y="98"/>
                    <a:pt x="45209" y="339"/>
                  </a:cubicBezTo>
                  <a:cubicBezTo>
                    <a:pt x="42061" y="1511"/>
                    <a:pt x="38642" y="9814"/>
                    <a:pt x="35928" y="9814"/>
                  </a:cubicBezTo>
                  <a:cubicBezTo>
                    <a:pt x="35832" y="9814"/>
                    <a:pt x="35737" y="9804"/>
                    <a:pt x="35642" y="9782"/>
                  </a:cubicBezTo>
                  <a:cubicBezTo>
                    <a:pt x="33738" y="9378"/>
                    <a:pt x="32630" y="8915"/>
                    <a:pt x="30984" y="8915"/>
                  </a:cubicBezTo>
                  <a:cubicBezTo>
                    <a:pt x="30247" y="8915"/>
                    <a:pt x="29402" y="9008"/>
                    <a:pt x="28329" y="9241"/>
                  </a:cubicBezTo>
                  <a:cubicBezTo>
                    <a:pt x="25443" y="9867"/>
                    <a:pt x="22991" y="12721"/>
                    <a:pt x="20779" y="12721"/>
                  </a:cubicBezTo>
                  <a:cubicBezTo>
                    <a:pt x="20334" y="12721"/>
                    <a:pt x="19898" y="12605"/>
                    <a:pt x="19471" y="12333"/>
                  </a:cubicBezTo>
                  <a:cubicBezTo>
                    <a:pt x="16964" y="10701"/>
                    <a:pt x="15543" y="3598"/>
                    <a:pt x="9654" y="2138"/>
                  </a:cubicBezTo>
                  <a:cubicBezTo>
                    <a:pt x="8912" y="1960"/>
                    <a:pt x="8205" y="1882"/>
                    <a:pt x="7535" y="1882"/>
                  </a:cubicBezTo>
                  <a:cubicBezTo>
                    <a:pt x="2848" y="1882"/>
                    <a:pt x="0" y="5688"/>
                    <a:pt x="0" y="5688"/>
                  </a:cubicBezTo>
                  <a:lnTo>
                    <a:pt x="0" y="19309"/>
                  </a:lnTo>
                  <a:lnTo>
                    <a:pt x="52730" y="19309"/>
                  </a:lnTo>
                  <a:lnTo>
                    <a:pt x="52730" y="1553"/>
                  </a:lnTo>
                  <a:cubicBezTo>
                    <a:pt x="52730" y="1553"/>
                    <a:pt x="50001" y="1"/>
                    <a:pt x="47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7545090" y="3790647"/>
              <a:ext cx="64963" cy="64982"/>
            </a:xfrm>
            <a:custGeom>
              <a:avLst/>
              <a:gdLst/>
              <a:ahLst/>
              <a:cxnLst/>
              <a:rect l="l" t="t" r="r" b="b"/>
              <a:pathLst>
                <a:path w="3343" h="3344" extrusionOk="0">
                  <a:moveTo>
                    <a:pt x="1671" y="1"/>
                  </a:moveTo>
                  <a:cubicBezTo>
                    <a:pt x="752" y="1"/>
                    <a:pt x="0" y="753"/>
                    <a:pt x="0" y="1672"/>
                  </a:cubicBezTo>
                  <a:cubicBezTo>
                    <a:pt x="0" y="2591"/>
                    <a:pt x="752" y="3343"/>
                    <a:pt x="1671" y="3343"/>
                  </a:cubicBezTo>
                  <a:cubicBezTo>
                    <a:pt x="2591" y="3343"/>
                    <a:pt x="3343" y="2591"/>
                    <a:pt x="3343" y="1672"/>
                  </a:cubicBezTo>
                  <a:cubicBezTo>
                    <a:pt x="3343" y="753"/>
                    <a:pt x="2591" y="1"/>
                    <a:pt x="16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7545090" y="3939210"/>
              <a:ext cx="64963" cy="64186"/>
            </a:xfrm>
            <a:custGeom>
              <a:avLst/>
              <a:gdLst/>
              <a:ahLst/>
              <a:cxnLst/>
              <a:rect l="l" t="t" r="r" b="b"/>
              <a:pathLst>
                <a:path w="3343" h="3303" extrusionOk="0">
                  <a:moveTo>
                    <a:pt x="1671" y="0"/>
                  </a:moveTo>
                  <a:cubicBezTo>
                    <a:pt x="752" y="0"/>
                    <a:pt x="0" y="712"/>
                    <a:pt x="0" y="1632"/>
                  </a:cubicBezTo>
                  <a:cubicBezTo>
                    <a:pt x="0" y="2551"/>
                    <a:pt x="752" y="3303"/>
                    <a:pt x="1671" y="3303"/>
                  </a:cubicBezTo>
                  <a:cubicBezTo>
                    <a:pt x="2591" y="3303"/>
                    <a:pt x="3343" y="2551"/>
                    <a:pt x="3343" y="1632"/>
                  </a:cubicBezTo>
                  <a:cubicBezTo>
                    <a:pt x="3343" y="712"/>
                    <a:pt x="2591" y="0"/>
                    <a:pt x="16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7670975" y="3799548"/>
              <a:ext cx="410842" cy="47124"/>
            </a:xfrm>
            <a:custGeom>
              <a:avLst/>
              <a:gdLst/>
              <a:ahLst/>
              <a:cxnLst/>
              <a:rect l="l" t="t" r="r" b="b"/>
              <a:pathLst>
                <a:path w="21142" h="2425" extrusionOk="0">
                  <a:moveTo>
                    <a:pt x="0" y="1"/>
                  </a:moveTo>
                  <a:lnTo>
                    <a:pt x="0" y="2424"/>
                  </a:lnTo>
                  <a:lnTo>
                    <a:pt x="21142" y="2424"/>
                  </a:lnTo>
                  <a:lnTo>
                    <a:pt x="211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7670975" y="3948169"/>
              <a:ext cx="351553" cy="46269"/>
            </a:xfrm>
            <a:custGeom>
              <a:avLst/>
              <a:gdLst/>
              <a:ahLst/>
              <a:cxnLst/>
              <a:rect l="l" t="t" r="r" b="b"/>
              <a:pathLst>
                <a:path w="18091" h="2381" extrusionOk="0">
                  <a:moveTo>
                    <a:pt x="0" y="1"/>
                  </a:moveTo>
                  <a:lnTo>
                    <a:pt x="0" y="2381"/>
                  </a:lnTo>
                  <a:lnTo>
                    <a:pt x="18090" y="2381"/>
                  </a:lnTo>
                  <a:lnTo>
                    <a:pt x="180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5204292" y="2046604"/>
              <a:ext cx="1131010" cy="1042534"/>
            </a:xfrm>
            <a:custGeom>
              <a:avLst/>
              <a:gdLst/>
              <a:ahLst/>
              <a:cxnLst/>
              <a:rect l="l" t="t" r="r" b="b"/>
              <a:pathLst>
                <a:path w="58202" h="53649" extrusionOk="0">
                  <a:moveTo>
                    <a:pt x="4095" y="0"/>
                  </a:moveTo>
                  <a:cubicBezTo>
                    <a:pt x="1839" y="0"/>
                    <a:pt x="0" y="1795"/>
                    <a:pt x="0" y="4095"/>
                  </a:cubicBezTo>
                  <a:lnTo>
                    <a:pt x="0" y="49554"/>
                  </a:lnTo>
                  <a:cubicBezTo>
                    <a:pt x="0" y="51810"/>
                    <a:pt x="1839" y="53649"/>
                    <a:pt x="4095" y="53649"/>
                  </a:cubicBezTo>
                  <a:lnTo>
                    <a:pt x="54107" y="53649"/>
                  </a:lnTo>
                  <a:cubicBezTo>
                    <a:pt x="56363" y="53649"/>
                    <a:pt x="58201" y="51810"/>
                    <a:pt x="58201" y="49554"/>
                  </a:cubicBezTo>
                  <a:lnTo>
                    <a:pt x="58201" y="4095"/>
                  </a:lnTo>
                  <a:cubicBezTo>
                    <a:pt x="58201" y="1795"/>
                    <a:pt x="56363" y="0"/>
                    <a:pt x="54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5311463" y="2396509"/>
              <a:ext cx="117722" cy="329672"/>
            </a:xfrm>
            <a:custGeom>
              <a:avLst/>
              <a:gdLst/>
              <a:ahLst/>
              <a:cxnLst/>
              <a:rect l="l" t="t" r="r" b="b"/>
              <a:pathLst>
                <a:path w="6058" h="16965" extrusionOk="0">
                  <a:moveTo>
                    <a:pt x="1" y="1"/>
                  </a:moveTo>
                  <a:lnTo>
                    <a:pt x="1" y="16965"/>
                  </a:lnTo>
                  <a:lnTo>
                    <a:pt x="6057" y="16965"/>
                  </a:lnTo>
                  <a:lnTo>
                    <a:pt x="60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5510356" y="2246333"/>
              <a:ext cx="118558" cy="479847"/>
            </a:xfrm>
            <a:custGeom>
              <a:avLst/>
              <a:gdLst/>
              <a:ahLst/>
              <a:cxnLst/>
              <a:rect l="l" t="t" r="r" b="b"/>
              <a:pathLst>
                <a:path w="6101" h="24693" extrusionOk="0">
                  <a:moveTo>
                    <a:pt x="1" y="1"/>
                  </a:moveTo>
                  <a:lnTo>
                    <a:pt x="1" y="24693"/>
                  </a:lnTo>
                  <a:lnTo>
                    <a:pt x="6101" y="24693"/>
                  </a:lnTo>
                  <a:lnTo>
                    <a:pt x="6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710104" y="2353524"/>
              <a:ext cx="117780" cy="372657"/>
            </a:xfrm>
            <a:custGeom>
              <a:avLst/>
              <a:gdLst/>
              <a:ahLst/>
              <a:cxnLst/>
              <a:rect l="l" t="t" r="r" b="b"/>
              <a:pathLst>
                <a:path w="6061" h="19177" extrusionOk="0">
                  <a:moveTo>
                    <a:pt x="0" y="0"/>
                  </a:moveTo>
                  <a:lnTo>
                    <a:pt x="0" y="19177"/>
                  </a:lnTo>
                  <a:lnTo>
                    <a:pt x="6060" y="19177"/>
                  </a:lnTo>
                  <a:lnTo>
                    <a:pt x="6060" y="15918"/>
                  </a:lnTo>
                  <a:cubicBezTo>
                    <a:pt x="5810" y="15209"/>
                    <a:pt x="5599" y="14664"/>
                    <a:pt x="5599" y="14413"/>
                  </a:cubicBezTo>
                  <a:cubicBezTo>
                    <a:pt x="5599" y="14039"/>
                    <a:pt x="5810" y="13578"/>
                    <a:pt x="6060" y="13203"/>
                  </a:cubicBezTo>
                  <a:lnTo>
                    <a:pt x="6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5909055" y="2246333"/>
              <a:ext cx="117722" cy="479847"/>
            </a:xfrm>
            <a:custGeom>
              <a:avLst/>
              <a:gdLst/>
              <a:ahLst/>
              <a:cxnLst/>
              <a:rect l="l" t="t" r="r" b="b"/>
              <a:pathLst>
                <a:path w="6058" h="24693" extrusionOk="0">
                  <a:moveTo>
                    <a:pt x="0" y="1"/>
                  </a:moveTo>
                  <a:lnTo>
                    <a:pt x="0" y="24151"/>
                  </a:lnTo>
                  <a:cubicBezTo>
                    <a:pt x="124" y="24358"/>
                    <a:pt x="208" y="24569"/>
                    <a:pt x="291" y="24693"/>
                  </a:cubicBezTo>
                  <a:lnTo>
                    <a:pt x="6057" y="24693"/>
                  </a:lnTo>
                  <a:lnTo>
                    <a:pt x="60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6107949" y="2345401"/>
              <a:ext cx="117780" cy="380780"/>
            </a:xfrm>
            <a:custGeom>
              <a:avLst/>
              <a:gdLst/>
              <a:ahLst/>
              <a:cxnLst/>
              <a:rect l="l" t="t" r="r" b="b"/>
              <a:pathLst>
                <a:path w="6061" h="19595" extrusionOk="0">
                  <a:moveTo>
                    <a:pt x="0" y="0"/>
                  </a:moveTo>
                  <a:lnTo>
                    <a:pt x="0" y="19595"/>
                  </a:lnTo>
                  <a:lnTo>
                    <a:pt x="6061" y="19595"/>
                  </a:lnTo>
                  <a:lnTo>
                    <a:pt x="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5498988" y="2826068"/>
              <a:ext cx="733227" cy="50350"/>
            </a:xfrm>
            <a:custGeom>
              <a:avLst/>
              <a:gdLst/>
              <a:ahLst/>
              <a:cxnLst/>
              <a:rect l="l" t="t" r="r" b="b"/>
              <a:pathLst>
                <a:path w="37732" h="2591" extrusionOk="0">
                  <a:moveTo>
                    <a:pt x="1" y="0"/>
                  </a:moveTo>
                  <a:lnTo>
                    <a:pt x="1" y="2591"/>
                  </a:lnTo>
                  <a:lnTo>
                    <a:pt x="37732" y="2591"/>
                  </a:lnTo>
                  <a:lnTo>
                    <a:pt x="377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628895" y="2901545"/>
              <a:ext cx="603321" cy="51205"/>
            </a:xfrm>
            <a:custGeom>
              <a:avLst/>
              <a:gdLst/>
              <a:ahLst/>
              <a:cxnLst/>
              <a:rect l="l" t="t" r="r" b="b"/>
              <a:pathLst>
                <a:path w="31047" h="2635" extrusionOk="0">
                  <a:moveTo>
                    <a:pt x="1" y="1"/>
                  </a:moveTo>
                  <a:lnTo>
                    <a:pt x="1" y="2634"/>
                  </a:lnTo>
                  <a:lnTo>
                    <a:pt x="31047" y="2634"/>
                  </a:lnTo>
                  <a:lnTo>
                    <a:pt x="3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5680081" y="1684477"/>
              <a:ext cx="340185" cy="344286"/>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8290449" y="2521558"/>
              <a:ext cx="112067" cy="885869"/>
            </a:xfrm>
            <a:custGeom>
              <a:avLst/>
              <a:gdLst/>
              <a:ahLst/>
              <a:cxnLst/>
              <a:rect l="l" t="t" r="r" b="b"/>
              <a:pathLst>
                <a:path w="5767" h="45587" extrusionOk="0">
                  <a:moveTo>
                    <a:pt x="3009" y="0"/>
                  </a:moveTo>
                  <a:cubicBezTo>
                    <a:pt x="2591" y="0"/>
                    <a:pt x="2300" y="335"/>
                    <a:pt x="2300" y="752"/>
                  </a:cubicBezTo>
                  <a:cubicBezTo>
                    <a:pt x="2300" y="1130"/>
                    <a:pt x="2591" y="1464"/>
                    <a:pt x="3009" y="1464"/>
                  </a:cubicBezTo>
                  <a:cubicBezTo>
                    <a:pt x="3343" y="1464"/>
                    <a:pt x="3637" y="1254"/>
                    <a:pt x="3721" y="920"/>
                  </a:cubicBezTo>
                  <a:lnTo>
                    <a:pt x="5348" y="920"/>
                  </a:lnTo>
                  <a:lnTo>
                    <a:pt x="5348" y="44624"/>
                  </a:lnTo>
                  <a:lnTo>
                    <a:pt x="1421" y="44624"/>
                  </a:lnTo>
                  <a:cubicBezTo>
                    <a:pt x="1337" y="44333"/>
                    <a:pt x="1046" y="44082"/>
                    <a:pt x="712" y="44082"/>
                  </a:cubicBezTo>
                  <a:cubicBezTo>
                    <a:pt x="294" y="44082"/>
                    <a:pt x="0" y="44417"/>
                    <a:pt x="0" y="44834"/>
                  </a:cubicBezTo>
                  <a:cubicBezTo>
                    <a:pt x="0" y="45252"/>
                    <a:pt x="294" y="45587"/>
                    <a:pt x="712" y="45587"/>
                  </a:cubicBezTo>
                  <a:cubicBezTo>
                    <a:pt x="1046" y="45587"/>
                    <a:pt x="1337" y="45336"/>
                    <a:pt x="1421" y="45042"/>
                  </a:cubicBezTo>
                  <a:lnTo>
                    <a:pt x="5766" y="45042"/>
                  </a:lnTo>
                  <a:lnTo>
                    <a:pt x="5766" y="545"/>
                  </a:lnTo>
                  <a:lnTo>
                    <a:pt x="3721" y="545"/>
                  </a:lnTo>
                  <a:cubicBezTo>
                    <a:pt x="3637" y="211"/>
                    <a:pt x="3343" y="0"/>
                    <a:pt x="3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5680081" y="3102129"/>
              <a:ext cx="28410" cy="179420"/>
            </a:xfrm>
            <a:custGeom>
              <a:avLst/>
              <a:gdLst/>
              <a:ahLst/>
              <a:cxnLst/>
              <a:rect l="l" t="t" r="r" b="b"/>
              <a:pathLst>
                <a:path w="1462" h="9233" extrusionOk="0">
                  <a:moveTo>
                    <a:pt x="753" y="0"/>
                  </a:moveTo>
                  <a:cubicBezTo>
                    <a:pt x="335" y="0"/>
                    <a:pt x="1" y="335"/>
                    <a:pt x="1" y="753"/>
                  </a:cubicBezTo>
                  <a:cubicBezTo>
                    <a:pt x="1" y="1087"/>
                    <a:pt x="252" y="1337"/>
                    <a:pt x="542" y="1461"/>
                  </a:cubicBezTo>
                  <a:lnTo>
                    <a:pt x="542" y="7812"/>
                  </a:lnTo>
                  <a:cubicBezTo>
                    <a:pt x="252" y="7896"/>
                    <a:pt x="1" y="8146"/>
                    <a:pt x="1" y="8481"/>
                  </a:cubicBezTo>
                  <a:cubicBezTo>
                    <a:pt x="1" y="8898"/>
                    <a:pt x="335" y="9233"/>
                    <a:pt x="753" y="9233"/>
                  </a:cubicBezTo>
                  <a:cubicBezTo>
                    <a:pt x="1127" y="9233"/>
                    <a:pt x="1462" y="8898"/>
                    <a:pt x="1462" y="8481"/>
                  </a:cubicBezTo>
                  <a:cubicBezTo>
                    <a:pt x="1462" y="8146"/>
                    <a:pt x="1254" y="7896"/>
                    <a:pt x="920" y="7812"/>
                  </a:cubicBezTo>
                  <a:lnTo>
                    <a:pt x="920" y="1461"/>
                  </a:lnTo>
                  <a:cubicBezTo>
                    <a:pt x="1254" y="1337"/>
                    <a:pt x="1462" y="1087"/>
                    <a:pt x="1462" y="753"/>
                  </a:cubicBezTo>
                  <a:cubicBezTo>
                    <a:pt x="1462" y="335"/>
                    <a:pt x="1127" y="0"/>
                    <a:pt x="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6601616" y="2727000"/>
              <a:ext cx="204624" cy="659325"/>
            </a:xfrm>
            <a:custGeom>
              <a:avLst/>
              <a:gdLst/>
              <a:ahLst/>
              <a:cxnLst/>
              <a:rect l="l" t="t" r="r" b="b"/>
              <a:pathLst>
                <a:path w="10530" h="33929" extrusionOk="0">
                  <a:moveTo>
                    <a:pt x="10155" y="1"/>
                  </a:moveTo>
                  <a:cubicBezTo>
                    <a:pt x="10155" y="1"/>
                    <a:pt x="4930" y="335"/>
                    <a:pt x="2133" y="4848"/>
                  </a:cubicBezTo>
                  <a:cubicBezTo>
                    <a:pt x="84" y="8107"/>
                    <a:pt x="0" y="19054"/>
                    <a:pt x="545" y="24609"/>
                  </a:cubicBezTo>
                  <a:cubicBezTo>
                    <a:pt x="1086" y="30168"/>
                    <a:pt x="3219" y="33928"/>
                    <a:pt x="3219" y="33928"/>
                  </a:cubicBezTo>
                  <a:cubicBezTo>
                    <a:pt x="3219" y="33928"/>
                    <a:pt x="2133" y="25822"/>
                    <a:pt x="3760" y="19304"/>
                  </a:cubicBezTo>
                  <a:cubicBezTo>
                    <a:pt x="5348" y="12743"/>
                    <a:pt x="10529" y="5934"/>
                    <a:pt x="10529" y="5934"/>
                  </a:cubicBezTo>
                  <a:lnTo>
                    <a:pt x="10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6731523" y="2892644"/>
              <a:ext cx="564339" cy="508296"/>
            </a:xfrm>
            <a:custGeom>
              <a:avLst/>
              <a:gdLst/>
              <a:ahLst/>
              <a:cxnLst/>
              <a:rect l="l" t="t" r="r" b="b"/>
              <a:pathLst>
                <a:path w="29041" h="26157" extrusionOk="0">
                  <a:moveTo>
                    <a:pt x="26240" y="1"/>
                  </a:moveTo>
                  <a:cubicBezTo>
                    <a:pt x="26239" y="1"/>
                    <a:pt x="19220" y="709"/>
                    <a:pt x="17509" y="1421"/>
                  </a:cubicBezTo>
                  <a:cubicBezTo>
                    <a:pt x="15754" y="2130"/>
                    <a:pt x="9777" y="5934"/>
                    <a:pt x="8149" y="8273"/>
                  </a:cubicBezTo>
                  <a:cubicBezTo>
                    <a:pt x="6518" y="10653"/>
                    <a:pt x="2591" y="21142"/>
                    <a:pt x="2300" y="22312"/>
                  </a:cubicBezTo>
                  <a:cubicBezTo>
                    <a:pt x="2006" y="23482"/>
                    <a:pt x="0" y="26156"/>
                    <a:pt x="0" y="26156"/>
                  </a:cubicBezTo>
                  <a:lnTo>
                    <a:pt x="11993" y="23355"/>
                  </a:lnTo>
                  <a:lnTo>
                    <a:pt x="11993" y="25779"/>
                  </a:lnTo>
                  <a:cubicBezTo>
                    <a:pt x="13832" y="25361"/>
                    <a:pt x="17759" y="22312"/>
                    <a:pt x="17759" y="22312"/>
                  </a:cubicBezTo>
                  <a:cubicBezTo>
                    <a:pt x="18595" y="23105"/>
                    <a:pt x="19220" y="26156"/>
                    <a:pt x="19220" y="26156"/>
                  </a:cubicBezTo>
                  <a:cubicBezTo>
                    <a:pt x="20139" y="25361"/>
                    <a:pt x="20641" y="22018"/>
                    <a:pt x="20641" y="22018"/>
                  </a:cubicBezTo>
                  <a:cubicBezTo>
                    <a:pt x="21102" y="23817"/>
                    <a:pt x="23900" y="25906"/>
                    <a:pt x="23900" y="25906"/>
                  </a:cubicBezTo>
                  <a:cubicBezTo>
                    <a:pt x="23692" y="24525"/>
                    <a:pt x="24234" y="19555"/>
                    <a:pt x="24234" y="19555"/>
                  </a:cubicBezTo>
                  <a:cubicBezTo>
                    <a:pt x="25738" y="21266"/>
                    <a:pt x="29041" y="22563"/>
                    <a:pt x="29041" y="22563"/>
                  </a:cubicBezTo>
                  <a:cubicBezTo>
                    <a:pt x="25989" y="19638"/>
                    <a:pt x="25280" y="11322"/>
                    <a:pt x="25905" y="7521"/>
                  </a:cubicBezTo>
                  <a:cubicBezTo>
                    <a:pt x="26574" y="3677"/>
                    <a:pt x="26240" y="1"/>
                    <a:pt x="26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6731523" y="3039322"/>
              <a:ext cx="564339" cy="361619"/>
            </a:xfrm>
            <a:custGeom>
              <a:avLst/>
              <a:gdLst/>
              <a:ahLst/>
              <a:cxnLst/>
              <a:rect l="l" t="t" r="r" b="b"/>
              <a:pathLst>
                <a:path w="29041" h="18609" extrusionOk="0">
                  <a:moveTo>
                    <a:pt x="28806" y="14918"/>
                  </a:moveTo>
                  <a:cubicBezTo>
                    <a:pt x="28885" y="14955"/>
                    <a:pt x="28963" y="14988"/>
                    <a:pt x="29041" y="15015"/>
                  </a:cubicBezTo>
                  <a:cubicBezTo>
                    <a:pt x="29041" y="15015"/>
                    <a:pt x="28955" y="14982"/>
                    <a:pt x="28806" y="14918"/>
                  </a:cubicBezTo>
                  <a:close/>
                  <a:moveTo>
                    <a:pt x="17417" y="1"/>
                  </a:moveTo>
                  <a:cubicBezTo>
                    <a:pt x="17267" y="1"/>
                    <a:pt x="17164" y="17"/>
                    <a:pt x="17131" y="57"/>
                  </a:cubicBezTo>
                  <a:cubicBezTo>
                    <a:pt x="17007" y="224"/>
                    <a:pt x="10573" y="3189"/>
                    <a:pt x="5599" y="6030"/>
                  </a:cubicBezTo>
                  <a:cubicBezTo>
                    <a:pt x="4055" y="9750"/>
                    <a:pt x="2467" y="14012"/>
                    <a:pt x="2300" y="14764"/>
                  </a:cubicBezTo>
                  <a:cubicBezTo>
                    <a:pt x="2006" y="15934"/>
                    <a:pt x="0" y="18608"/>
                    <a:pt x="0" y="18608"/>
                  </a:cubicBezTo>
                  <a:lnTo>
                    <a:pt x="11993" y="15807"/>
                  </a:lnTo>
                  <a:lnTo>
                    <a:pt x="11993" y="18231"/>
                  </a:lnTo>
                  <a:cubicBezTo>
                    <a:pt x="13832" y="17813"/>
                    <a:pt x="17759" y="14764"/>
                    <a:pt x="17759" y="14764"/>
                  </a:cubicBezTo>
                  <a:cubicBezTo>
                    <a:pt x="18595" y="15557"/>
                    <a:pt x="19220" y="18608"/>
                    <a:pt x="19220" y="18608"/>
                  </a:cubicBezTo>
                  <a:cubicBezTo>
                    <a:pt x="20139" y="17813"/>
                    <a:pt x="20641" y="14470"/>
                    <a:pt x="20641" y="14470"/>
                  </a:cubicBezTo>
                  <a:cubicBezTo>
                    <a:pt x="21102" y="16269"/>
                    <a:pt x="23900" y="18358"/>
                    <a:pt x="23900" y="18358"/>
                  </a:cubicBezTo>
                  <a:cubicBezTo>
                    <a:pt x="23692" y="16977"/>
                    <a:pt x="24234" y="12007"/>
                    <a:pt x="24234" y="12007"/>
                  </a:cubicBezTo>
                  <a:cubicBezTo>
                    <a:pt x="25497" y="13443"/>
                    <a:pt x="28026" y="14588"/>
                    <a:pt x="28806" y="14918"/>
                  </a:cubicBezTo>
                  <a:lnTo>
                    <a:pt x="28806" y="14918"/>
                  </a:lnTo>
                  <a:cubicBezTo>
                    <a:pt x="26359" y="13761"/>
                    <a:pt x="23664" y="7977"/>
                    <a:pt x="22773" y="6157"/>
                  </a:cubicBezTo>
                  <a:cubicBezTo>
                    <a:pt x="21854" y="4275"/>
                    <a:pt x="20350" y="475"/>
                    <a:pt x="20350" y="475"/>
                  </a:cubicBezTo>
                  <a:cubicBezTo>
                    <a:pt x="20350" y="475"/>
                    <a:pt x="18217" y="1"/>
                    <a:pt x="17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6763218" y="3199253"/>
              <a:ext cx="300426" cy="345257"/>
            </a:xfrm>
            <a:custGeom>
              <a:avLst/>
              <a:gdLst/>
              <a:ahLst/>
              <a:cxnLst/>
              <a:rect l="l" t="t" r="r" b="b"/>
              <a:pathLst>
                <a:path w="15460" h="17767" extrusionOk="0">
                  <a:moveTo>
                    <a:pt x="14559" y="0"/>
                  </a:moveTo>
                  <a:cubicBezTo>
                    <a:pt x="13059" y="0"/>
                    <a:pt x="8942" y="474"/>
                    <a:pt x="8942" y="474"/>
                  </a:cubicBezTo>
                  <a:lnTo>
                    <a:pt x="4052" y="3359"/>
                  </a:lnTo>
                  <a:lnTo>
                    <a:pt x="2464" y="7243"/>
                  </a:lnTo>
                  <a:cubicBezTo>
                    <a:pt x="2464" y="7243"/>
                    <a:pt x="709" y="12173"/>
                    <a:pt x="375" y="13176"/>
                  </a:cubicBezTo>
                  <a:cubicBezTo>
                    <a:pt x="0" y="14179"/>
                    <a:pt x="168" y="16479"/>
                    <a:pt x="1294" y="17271"/>
                  </a:cubicBezTo>
                  <a:cubicBezTo>
                    <a:pt x="1779" y="17644"/>
                    <a:pt x="2671" y="17767"/>
                    <a:pt x="3622" y="17767"/>
                  </a:cubicBezTo>
                  <a:cubicBezTo>
                    <a:pt x="4803" y="17767"/>
                    <a:pt x="6075" y="17577"/>
                    <a:pt x="6769" y="17438"/>
                  </a:cubicBezTo>
                  <a:cubicBezTo>
                    <a:pt x="8023" y="17187"/>
                    <a:pt x="13662" y="13387"/>
                    <a:pt x="13662" y="13387"/>
                  </a:cubicBezTo>
                  <a:cubicBezTo>
                    <a:pt x="13662" y="13387"/>
                    <a:pt x="14541" y="5739"/>
                    <a:pt x="14875" y="4318"/>
                  </a:cubicBezTo>
                  <a:cubicBezTo>
                    <a:pt x="15249" y="2898"/>
                    <a:pt x="15460" y="307"/>
                    <a:pt x="15082" y="56"/>
                  </a:cubicBezTo>
                  <a:cubicBezTo>
                    <a:pt x="15029" y="17"/>
                    <a:pt x="14840" y="0"/>
                    <a:pt x="14559"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6639801" y="2740662"/>
              <a:ext cx="501786" cy="611444"/>
            </a:xfrm>
            <a:custGeom>
              <a:avLst/>
              <a:gdLst/>
              <a:ahLst/>
              <a:cxnLst/>
              <a:rect l="l" t="t" r="r" b="b"/>
              <a:pathLst>
                <a:path w="25822" h="31465" extrusionOk="0">
                  <a:moveTo>
                    <a:pt x="13686" y="1"/>
                  </a:moveTo>
                  <a:cubicBezTo>
                    <a:pt x="9119" y="1"/>
                    <a:pt x="4823" y="2860"/>
                    <a:pt x="1879" y="10202"/>
                  </a:cubicBezTo>
                  <a:cubicBezTo>
                    <a:pt x="1879" y="10202"/>
                    <a:pt x="1378" y="11873"/>
                    <a:pt x="1294" y="13210"/>
                  </a:cubicBezTo>
                  <a:cubicBezTo>
                    <a:pt x="1170" y="14507"/>
                    <a:pt x="1003" y="16011"/>
                    <a:pt x="585" y="17515"/>
                  </a:cubicBezTo>
                  <a:cubicBezTo>
                    <a:pt x="208" y="18769"/>
                    <a:pt x="1" y="21733"/>
                    <a:pt x="251" y="23615"/>
                  </a:cubicBezTo>
                  <a:cubicBezTo>
                    <a:pt x="502" y="25494"/>
                    <a:pt x="1672" y="28753"/>
                    <a:pt x="1755" y="29421"/>
                  </a:cubicBezTo>
                  <a:cubicBezTo>
                    <a:pt x="1795" y="30050"/>
                    <a:pt x="2090" y="30257"/>
                    <a:pt x="2591" y="30591"/>
                  </a:cubicBezTo>
                  <a:cubicBezTo>
                    <a:pt x="3011" y="30838"/>
                    <a:pt x="7156" y="31464"/>
                    <a:pt x="10455" y="31464"/>
                  </a:cubicBezTo>
                  <a:cubicBezTo>
                    <a:pt x="11093" y="31464"/>
                    <a:pt x="11699" y="31441"/>
                    <a:pt x="12241" y="31387"/>
                  </a:cubicBezTo>
                  <a:cubicBezTo>
                    <a:pt x="15627" y="31009"/>
                    <a:pt x="18508" y="28335"/>
                    <a:pt x="20223" y="26162"/>
                  </a:cubicBezTo>
                  <a:cubicBezTo>
                    <a:pt x="21978" y="23950"/>
                    <a:pt x="23566" y="17722"/>
                    <a:pt x="24191" y="14714"/>
                  </a:cubicBezTo>
                  <a:cubicBezTo>
                    <a:pt x="24819" y="11706"/>
                    <a:pt x="25822" y="4185"/>
                    <a:pt x="19304" y="1304"/>
                  </a:cubicBezTo>
                  <a:cubicBezTo>
                    <a:pt x="17435" y="471"/>
                    <a:pt x="15538" y="1"/>
                    <a:pt x="13686" y="1"/>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6660905" y="2663125"/>
              <a:ext cx="586240" cy="701241"/>
            </a:xfrm>
            <a:custGeom>
              <a:avLst/>
              <a:gdLst/>
              <a:ahLst/>
              <a:cxnLst/>
              <a:rect l="l" t="t" r="r" b="b"/>
              <a:pathLst>
                <a:path w="30168" h="36086" extrusionOk="0">
                  <a:moveTo>
                    <a:pt x="15712" y="0"/>
                  </a:moveTo>
                  <a:cubicBezTo>
                    <a:pt x="11762" y="0"/>
                    <a:pt x="7544" y="1127"/>
                    <a:pt x="5600" y="4541"/>
                  </a:cubicBezTo>
                  <a:lnTo>
                    <a:pt x="836" y="10013"/>
                  </a:lnTo>
                  <a:lnTo>
                    <a:pt x="1" y="14526"/>
                  </a:lnTo>
                  <a:cubicBezTo>
                    <a:pt x="1" y="14526"/>
                    <a:pt x="3718" y="11227"/>
                    <a:pt x="6475" y="10224"/>
                  </a:cubicBezTo>
                  <a:cubicBezTo>
                    <a:pt x="6937" y="11517"/>
                    <a:pt x="7729" y="12854"/>
                    <a:pt x="8899" y="13984"/>
                  </a:cubicBezTo>
                  <a:cubicBezTo>
                    <a:pt x="11406" y="16408"/>
                    <a:pt x="15878" y="18203"/>
                    <a:pt x="19304" y="19205"/>
                  </a:cubicBezTo>
                  <a:cubicBezTo>
                    <a:pt x="19344" y="21295"/>
                    <a:pt x="19221" y="30570"/>
                    <a:pt x="15627" y="36085"/>
                  </a:cubicBezTo>
                  <a:cubicBezTo>
                    <a:pt x="15627" y="36085"/>
                    <a:pt x="22520" y="30821"/>
                    <a:pt x="23940" y="20084"/>
                  </a:cubicBezTo>
                  <a:cubicBezTo>
                    <a:pt x="26447" y="19707"/>
                    <a:pt x="30168" y="15823"/>
                    <a:pt x="29874" y="11812"/>
                  </a:cubicBezTo>
                  <a:cubicBezTo>
                    <a:pt x="29583" y="7506"/>
                    <a:pt x="26782" y="3328"/>
                    <a:pt x="23148" y="1450"/>
                  </a:cubicBezTo>
                  <a:cubicBezTo>
                    <a:pt x="21575" y="654"/>
                    <a:pt x="18722" y="0"/>
                    <a:pt x="15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5763680" y="3156890"/>
              <a:ext cx="919973" cy="718614"/>
            </a:xfrm>
            <a:custGeom>
              <a:avLst/>
              <a:gdLst/>
              <a:ahLst/>
              <a:cxnLst/>
              <a:rect l="l" t="t" r="r" b="b"/>
              <a:pathLst>
                <a:path w="47342" h="36980" extrusionOk="0">
                  <a:moveTo>
                    <a:pt x="12597" y="1"/>
                  </a:moveTo>
                  <a:cubicBezTo>
                    <a:pt x="10627" y="1"/>
                    <a:pt x="2722" y="1186"/>
                    <a:pt x="1465" y="2113"/>
                  </a:cubicBezTo>
                  <a:cubicBezTo>
                    <a:pt x="1" y="3199"/>
                    <a:pt x="3510" y="34827"/>
                    <a:pt x="3888" y="35412"/>
                  </a:cubicBezTo>
                  <a:cubicBezTo>
                    <a:pt x="4263" y="36040"/>
                    <a:pt x="6395" y="36708"/>
                    <a:pt x="7398" y="36959"/>
                  </a:cubicBezTo>
                  <a:cubicBezTo>
                    <a:pt x="7466" y="36973"/>
                    <a:pt x="7642" y="36980"/>
                    <a:pt x="7910" y="36980"/>
                  </a:cubicBezTo>
                  <a:cubicBezTo>
                    <a:pt x="11589" y="36980"/>
                    <a:pt x="32674" y="35746"/>
                    <a:pt x="32674" y="35746"/>
                  </a:cubicBezTo>
                  <a:cubicBezTo>
                    <a:pt x="32674" y="35746"/>
                    <a:pt x="45126" y="27640"/>
                    <a:pt x="47342" y="17278"/>
                  </a:cubicBezTo>
                  <a:lnTo>
                    <a:pt x="46924" y="16192"/>
                  </a:lnTo>
                  <a:cubicBezTo>
                    <a:pt x="46924" y="16192"/>
                    <a:pt x="41449" y="17445"/>
                    <a:pt x="38106" y="17990"/>
                  </a:cubicBezTo>
                  <a:cubicBezTo>
                    <a:pt x="34764" y="18491"/>
                    <a:pt x="14792" y="22292"/>
                    <a:pt x="14792" y="22292"/>
                  </a:cubicBezTo>
                  <a:cubicBezTo>
                    <a:pt x="14792" y="22292"/>
                    <a:pt x="13247" y="441"/>
                    <a:pt x="13037" y="64"/>
                  </a:cubicBezTo>
                  <a:cubicBezTo>
                    <a:pt x="13008" y="21"/>
                    <a:pt x="12852" y="1"/>
                    <a:pt x="125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5792129" y="3156890"/>
              <a:ext cx="224892" cy="52526"/>
            </a:xfrm>
            <a:custGeom>
              <a:avLst/>
              <a:gdLst/>
              <a:ahLst/>
              <a:cxnLst/>
              <a:rect l="l" t="t" r="r" b="b"/>
              <a:pathLst>
                <a:path w="11573" h="2703" extrusionOk="0">
                  <a:moveTo>
                    <a:pt x="11133" y="1"/>
                  </a:moveTo>
                  <a:cubicBezTo>
                    <a:pt x="9163" y="1"/>
                    <a:pt x="1258" y="1186"/>
                    <a:pt x="1" y="2113"/>
                  </a:cubicBezTo>
                  <a:cubicBezTo>
                    <a:pt x="1" y="2113"/>
                    <a:pt x="877" y="2614"/>
                    <a:pt x="2257" y="2698"/>
                  </a:cubicBezTo>
                  <a:cubicBezTo>
                    <a:pt x="2295" y="2701"/>
                    <a:pt x="2338" y="2703"/>
                    <a:pt x="2385" y="2703"/>
                  </a:cubicBezTo>
                  <a:cubicBezTo>
                    <a:pt x="4057" y="2703"/>
                    <a:pt x="11410" y="633"/>
                    <a:pt x="11573" y="64"/>
                  </a:cubicBezTo>
                  <a:cubicBezTo>
                    <a:pt x="11544" y="21"/>
                    <a:pt x="11388" y="1"/>
                    <a:pt x="1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5815643" y="2597093"/>
              <a:ext cx="198989" cy="574036"/>
            </a:xfrm>
            <a:custGeom>
              <a:avLst/>
              <a:gdLst/>
              <a:ahLst/>
              <a:cxnLst/>
              <a:rect l="l" t="t" r="r" b="b"/>
              <a:pathLst>
                <a:path w="10240" h="29540" extrusionOk="0">
                  <a:moveTo>
                    <a:pt x="1254" y="1"/>
                  </a:moveTo>
                  <a:cubicBezTo>
                    <a:pt x="963" y="41"/>
                    <a:pt x="168" y="1171"/>
                    <a:pt x="168" y="1879"/>
                  </a:cubicBezTo>
                  <a:cubicBezTo>
                    <a:pt x="168" y="2591"/>
                    <a:pt x="2090" y="6937"/>
                    <a:pt x="2090" y="7060"/>
                  </a:cubicBezTo>
                  <a:cubicBezTo>
                    <a:pt x="2133" y="7227"/>
                    <a:pt x="3093" y="12576"/>
                    <a:pt x="3093" y="12576"/>
                  </a:cubicBezTo>
                  <a:lnTo>
                    <a:pt x="1" y="18007"/>
                  </a:lnTo>
                  <a:cubicBezTo>
                    <a:pt x="1" y="18007"/>
                    <a:pt x="586" y="22647"/>
                    <a:pt x="920" y="23399"/>
                  </a:cubicBezTo>
                  <a:cubicBezTo>
                    <a:pt x="1214" y="24108"/>
                    <a:pt x="4557" y="26865"/>
                    <a:pt x="4557" y="26865"/>
                  </a:cubicBezTo>
                  <a:lnTo>
                    <a:pt x="4222" y="29539"/>
                  </a:lnTo>
                  <a:lnTo>
                    <a:pt x="10239" y="27410"/>
                  </a:lnTo>
                  <a:cubicBezTo>
                    <a:pt x="10239" y="27410"/>
                    <a:pt x="9821" y="22647"/>
                    <a:pt x="9654" y="21728"/>
                  </a:cubicBezTo>
                  <a:cubicBezTo>
                    <a:pt x="9527" y="20808"/>
                    <a:pt x="8150" y="15544"/>
                    <a:pt x="7939" y="14875"/>
                  </a:cubicBezTo>
                  <a:cubicBezTo>
                    <a:pt x="7772" y="14247"/>
                    <a:pt x="5476" y="7395"/>
                    <a:pt x="5309" y="7060"/>
                  </a:cubicBezTo>
                  <a:cubicBezTo>
                    <a:pt x="5182" y="6726"/>
                    <a:pt x="1505" y="1"/>
                    <a:pt x="1254" y="1"/>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5847337" y="2880441"/>
              <a:ext cx="6529" cy="8123"/>
            </a:xfrm>
            <a:custGeom>
              <a:avLst/>
              <a:gdLst/>
              <a:ahLst/>
              <a:cxnLst/>
              <a:rect l="l" t="t" r="r" b="b"/>
              <a:pathLst>
                <a:path w="336" h="418" extrusionOk="0">
                  <a:moveTo>
                    <a:pt x="335" y="0"/>
                  </a:moveTo>
                  <a:lnTo>
                    <a:pt x="335" y="0"/>
                  </a:lnTo>
                  <a:cubicBezTo>
                    <a:pt x="208" y="44"/>
                    <a:pt x="85" y="84"/>
                    <a:pt x="1" y="84"/>
                  </a:cubicBezTo>
                  <a:cubicBezTo>
                    <a:pt x="1" y="167"/>
                    <a:pt x="41" y="294"/>
                    <a:pt x="85" y="418"/>
                  </a:cubicBezTo>
                  <a:lnTo>
                    <a:pt x="335" y="0"/>
                  </a:lnTo>
                  <a:close/>
                </a:path>
              </a:pathLst>
            </a:custGeom>
            <a:solidFill>
              <a:srgbClr val="FFC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5848970" y="2873153"/>
              <a:ext cx="88496" cy="80373"/>
            </a:xfrm>
            <a:custGeom>
              <a:avLst/>
              <a:gdLst/>
              <a:ahLst/>
              <a:cxnLst/>
              <a:rect l="l" t="t" r="r" b="b"/>
              <a:pathLst>
                <a:path w="4554" h="4136" extrusionOk="0">
                  <a:moveTo>
                    <a:pt x="1923" y="1"/>
                  </a:moveTo>
                  <a:cubicBezTo>
                    <a:pt x="1712" y="1"/>
                    <a:pt x="1505" y="84"/>
                    <a:pt x="1127" y="124"/>
                  </a:cubicBezTo>
                  <a:cubicBezTo>
                    <a:pt x="920" y="168"/>
                    <a:pt x="709" y="208"/>
                    <a:pt x="502" y="208"/>
                  </a:cubicBezTo>
                  <a:cubicBezTo>
                    <a:pt x="418" y="292"/>
                    <a:pt x="335" y="335"/>
                    <a:pt x="251" y="375"/>
                  </a:cubicBezTo>
                  <a:lnTo>
                    <a:pt x="1" y="793"/>
                  </a:lnTo>
                  <a:cubicBezTo>
                    <a:pt x="1" y="793"/>
                    <a:pt x="41" y="836"/>
                    <a:pt x="41" y="877"/>
                  </a:cubicBezTo>
                  <a:lnTo>
                    <a:pt x="84" y="877"/>
                  </a:lnTo>
                  <a:cubicBezTo>
                    <a:pt x="124" y="836"/>
                    <a:pt x="208" y="836"/>
                    <a:pt x="251" y="836"/>
                  </a:cubicBezTo>
                  <a:cubicBezTo>
                    <a:pt x="1127" y="836"/>
                    <a:pt x="1712" y="2006"/>
                    <a:pt x="1712" y="2381"/>
                  </a:cubicBezTo>
                  <a:cubicBezTo>
                    <a:pt x="1755" y="2548"/>
                    <a:pt x="1755" y="2966"/>
                    <a:pt x="1712" y="3511"/>
                  </a:cubicBezTo>
                  <a:cubicBezTo>
                    <a:pt x="2340" y="3845"/>
                    <a:pt x="3092" y="4052"/>
                    <a:pt x="3594" y="4136"/>
                  </a:cubicBezTo>
                  <a:lnTo>
                    <a:pt x="3761" y="4136"/>
                  </a:lnTo>
                  <a:cubicBezTo>
                    <a:pt x="4386" y="4136"/>
                    <a:pt x="4346" y="3594"/>
                    <a:pt x="4470" y="3049"/>
                  </a:cubicBezTo>
                  <a:cubicBezTo>
                    <a:pt x="4553" y="2464"/>
                    <a:pt x="3928" y="1879"/>
                    <a:pt x="3634" y="1254"/>
                  </a:cubicBezTo>
                  <a:cubicBezTo>
                    <a:pt x="3383" y="626"/>
                    <a:pt x="2882" y="459"/>
                    <a:pt x="2380" y="168"/>
                  </a:cubicBezTo>
                  <a:cubicBezTo>
                    <a:pt x="2173" y="41"/>
                    <a:pt x="2046" y="1"/>
                    <a:pt x="1923"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5820520" y="2890177"/>
              <a:ext cx="100699" cy="194889"/>
            </a:xfrm>
            <a:custGeom>
              <a:avLst/>
              <a:gdLst/>
              <a:ahLst/>
              <a:cxnLst/>
              <a:rect l="l" t="t" r="r" b="b"/>
              <a:pathLst>
                <a:path w="5182" h="10029" extrusionOk="0">
                  <a:moveTo>
                    <a:pt x="1421" y="1"/>
                  </a:moveTo>
                  <a:lnTo>
                    <a:pt x="418" y="1755"/>
                  </a:lnTo>
                  <a:cubicBezTo>
                    <a:pt x="585" y="2508"/>
                    <a:pt x="880" y="3972"/>
                    <a:pt x="669" y="4346"/>
                  </a:cubicBezTo>
                  <a:cubicBezTo>
                    <a:pt x="502" y="4597"/>
                    <a:pt x="251" y="4764"/>
                    <a:pt x="0" y="4847"/>
                  </a:cubicBezTo>
                  <a:cubicBezTo>
                    <a:pt x="211" y="6101"/>
                    <a:pt x="462" y="7605"/>
                    <a:pt x="629" y="8190"/>
                  </a:cubicBezTo>
                  <a:cubicBezTo>
                    <a:pt x="712" y="8150"/>
                    <a:pt x="836" y="8106"/>
                    <a:pt x="963" y="8066"/>
                  </a:cubicBezTo>
                  <a:cubicBezTo>
                    <a:pt x="1381" y="7899"/>
                    <a:pt x="1799" y="7565"/>
                    <a:pt x="2173" y="7104"/>
                  </a:cubicBezTo>
                  <a:cubicBezTo>
                    <a:pt x="2424" y="7899"/>
                    <a:pt x="3092" y="9320"/>
                    <a:pt x="4179" y="9945"/>
                  </a:cubicBezTo>
                  <a:cubicBezTo>
                    <a:pt x="4306" y="10028"/>
                    <a:pt x="4389" y="10028"/>
                    <a:pt x="4473" y="10028"/>
                  </a:cubicBezTo>
                  <a:cubicBezTo>
                    <a:pt x="5181" y="10028"/>
                    <a:pt x="3510" y="6936"/>
                    <a:pt x="2885" y="5767"/>
                  </a:cubicBezTo>
                  <a:cubicBezTo>
                    <a:pt x="2969" y="5516"/>
                    <a:pt x="3009" y="5265"/>
                    <a:pt x="3052" y="5058"/>
                  </a:cubicBezTo>
                  <a:cubicBezTo>
                    <a:pt x="3092" y="4389"/>
                    <a:pt x="3136" y="3387"/>
                    <a:pt x="3176" y="2635"/>
                  </a:cubicBezTo>
                  <a:cubicBezTo>
                    <a:pt x="2842" y="2467"/>
                    <a:pt x="2551" y="2257"/>
                    <a:pt x="2384" y="2006"/>
                  </a:cubicBezTo>
                  <a:cubicBezTo>
                    <a:pt x="2090" y="1632"/>
                    <a:pt x="1715" y="629"/>
                    <a:pt x="1505"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5849747" y="2889399"/>
              <a:ext cx="33346" cy="51982"/>
            </a:xfrm>
            <a:custGeom>
              <a:avLst/>
              <a:gdLst/>
              <a:ahLst/>
              <a:cxnLst/>
              <a:rect l="l" t="t" r="r" b="b"/>
              <a:pathLst>
                <a:path w="1716" h="2675" extrusionOk="0">
                  <a:moveTo>
                    <a:pt x="211" y="0"/>
                  </a:moveTo>
                  <a:cubicBezTo>
                    <a:pt x="168" y="0"/>
                    <a:pt x="84" y="0"/>
                    <a:pt x="44" y="41"/>
                  </a:cubicBezTo>
                  <a:lnTo>
                    <a:pt x="1" y="41"/>
                  </a:lnTo>
                  <a:cubicBezTo>
                    <a:pt x="211" y="669"/>
                    <a:pt x="586" y="1672"/>
                    <a:pt x="880" y="2046"/>
                  </a:cubicBezTo>
                  <a:cubicBezTo>
                    <a:pt x="1047" y="2297"/>
                    <a:pt x="1338" y="2507"/>
                    <a:pt x="1672" y="2675"/>
                  </a:cubicBezTo>
                  <a:cubicBezTo>
                    <a:pt x="1715" y="2130"/>
                    <a:pt x="1715" y="1712"/>
                    <a:pt x="1672" y="1545"/>
                  </a:cubicBezTo>
                  <a:cubicBezTo>
                    <a:pt x="1672" y="1170"/>
                    <a:pt x="1087" y="0"/>
                    <a:pt x="211" y="0"/>
                  </a:cubicBezTo>
                  <a:close/>
                </a:path>
              </a:pathLst>
            </a:custGeom>
            <a:solidFill>
              <a:srgbClr val="FF5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5856238" y="3129742"/>
              <a:ext cx="160785" cy="77108"/>
            </a:xfrm>
            <a:custGeom>
              <a:avLst/>
              <a:gdLst/>
              <a:ahLst/>
              <a:cxnLst/>
              <a:rect l="l" t="t" r="r" b="b"/>
              <a:pathLst>
                <a:path w="8274" h="3968" extrusionOk="0">
                  <a:moveTo>
                    <a:pt x="8150" y="0"/>
                  </a:moveTo>
                  <a:cubicBezTo>
                    <a:pt x="6853" y="458"/>
                    <a:pt x="1" y="876"/>
                    <a:pt x="1" y="876"/>
                  </a:cubicBezTo>
                  <a:lnTo>
                    <a:pt x="84" y="2464"/>
                  </a:lnTo>
                  <a:lnTo>
                    <a:pt x="211" y="3968"/>
                  </a:lnTo>
                  <a:cubicBezTo>
                    <a:pt x="2759" y="3510"/>
                    <a:pt x="7940" y="2006"/>
                    <a:pt x="8274" y="1504"/>
                  </a:cubicBezTo>
                  <a:lnTo>
                    <a:pt x="8274" y="1461"/>
                  </a:lnTo>
                  <a:lnTo>
                    <a:pt x="81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5727963" y="2919403"/>
              <a:ext cx="67431" cy="119452"/>
            </a:xfrm>
            <a:custGeom>
              <a:avLst/>
              <a:gdLst/>
              <a:ahLst/>
              <a:cxnLst/>
              <a:rect l="l" t="t" r="r" b="b"/>
              <a:pathLst>
                <a:path w="3470" h="6147" extrusionOk="0">
                  <a:moveTo>
                    <a:pt x="1003" y="1"/>
                  </a:moveTo>
                  <a:cubicBezTo>
                    <a:pt x="1003" y="1"/>
                    <a:pt x="44" y="1923"/>
                    <a:pt x="44" y="2341"/>
                  </a:cubicBezTo>
                  <a:cubicBezTo>
                    <a:pt x="0" y="2758"/>
                    <a:pt x="1214" y="4891"/>
                    <a:pt x="1504" y="5182"/>
                  </a:cubicBezTo>
                  <a:cubicBezTo>
                    <a:pt x="1790" y="5506"/>
                    <a:pt x="2586" y="6146"/>
                    <a:pt x="2898" y="6146"/>
                  </a:cubicBezTo>
                  <a:cubicBezTo>
                    <a:pt x="2908" y="6146"/>
                    <a:pt x="2917" y="6146"/>
                    <a:pt x="2925" y="6144"/>
                  </a:cubicBezTo>
                  <a:cubicBezTo>
                    <a:pt x="3219" y="6061"/>
                    <a:pt x="3470" y="5182"/>
                    <a:pt x="3303" y="4680"/>
                  </a:cubicBezTo>
                  <a:cubicBezTo>
                    <a:pt x="3092" y="4179"/>
                    <a:pt x="1003" y="1"/>
                    <a:pt x="1003" y="1"/>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5738553" y="2931626"/>
              <a:ext cx="54372" cy="95822"/>
            </a:xfrm>
            <a:custGeom>
              <a:avLst/>
              <a:gdLst/>
              <a:ahLst/>
              <a:cxnLst/>
              <a:rect l="l" t="t" r="r" b="b"/>
              <a:pathLst>
                <a:path w="2798" h="4931" extrusionOk="0">
                  <a:moveTo>
                    <a:pt x="167" y="0"/>
                  </a:moveTo>
                  <a:cubicBezTo>
                    <a:pt x="124" y="84"/>
                    <a:pt x="40" y="207"/>
                    <a:pt x="0" y="334"/>
                  </a:cubicBezTo>
                  <a:cubicBezTo>
                    <a:pt x="251" y="1210"/>
                    <a:pt x="669" y="2714"/>
                    <a:pt x="836" y="2965"/>
                  </a:cubicBezTo>
                  <a:cubicBezTo>
                    <a:pt x="1043" y="3299"/>
                    <a:pt x="2256" y="4596"/>
                    <a:pt x="2714" y="4930"/>
                  </a:cubicBezTo>
                  <a:cubicBezTo>
                    <a:pt x="2798" y="4763"/>
                    <a:pt x="2798" y="4513"/>
                    <a:pt x="2798" y="4345"/>
                  </a:cubicBezTo>
                  <a:cubicBezTo>
                    <a:pt x="2173" y="3844"/>
                    <a:pt x="1337" y="3008"/>
                    <a:pt x="1170" y="2758"/>
                  </a:cubicBezTo>
                  <a:cubicBezTo>
                    <a:pt x="959" y="2507"/>
                    <a:pt x="418" y="959"/>
                    <a:pt x="167"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5737698" y="2865827"/>
              <a:ext cx="82841" cy="157520"/>
            </a:xfrm>
            <a:custGeom>
              <a:avLst/>
              <a:gdLst/>
              <a:ahLst/>
              <a:cxnLst/>
              <a:rect l="l" t="t" r="r" b="b"/>
              <a:pathLst>
                <a:path w="4263" h="8106" extrusionOk="0">
                  <a:moveTo>
                    <a:pt x="1966" y="0"/>
                  </a:moveTo>
                  <a:cubicBezTo>
                    <a:pt x="1966" y="0"/>
                    <a:pt x="128" y="2173"/>
                    <a:pt x="84" y="2634"/>
                  </a:cubicBezTo>
                  <a:cubicBezTo>
                    <a:pt x="1" y="3052"/>
                    <a:pt x="963" y="5810"/>
                    <a:pt x="1214" y="6144"/>
                  </a:cubicBezTo>
                  <a:cubicBezTo>
                    <a:pt x="1465" y="6518"/>
                    <a:pt x="3093" y="8066"/>
                    <a:pt x="3427" y="8106"/>
                  </a:cubicBezTo>
                  <a:cubicBezTo>
                    <a:pt x="3805" y="8106"/>
                    <a:pt x="4262" y="7270"/>
                    <a:pt x="4139" y="6562"/>
                  </a:cubicBezTo>
                  <a:cubicBezTo>
                    <a:pt x="4055" y="5810"/>
                    <a:pt x="3260" y="4556"/>
                    <a:pt x="3260" y="4556"/>
                  </a:cubicBezTo>
                  <a:lnTo>
                    <a:pt x="1966" y="0"/>
                  </a:ln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5761290" y="2874786"/>
              <a:ext cx="57617" cy="128293"/>
            </a:xfrm>
            <a:custGeom>
              <a:avLst/>
              <a:gdLst/>
              <a:ahLst/>
              <a:cxnLst/>
              <a:rect l="l" t="t" r="r" b="b"/>
              <a:pathLst>
                <a:path w="2965" h="6602" extrusionOk="0">
                  <a:moveTo>
                    <a:pt x="418" y="0"/>
                  </a:moveTo>
                  <a:lnTo>
                    <a:pt x="418" y="0"/>
                  </a:lnTo>
                  <a:cubicBezTo>
                    <a:pt x="251" y="458"/>
                    <a:pt x="0" y="1378"/>
                    <a:pt x="0" y="1545"/>
                  </a:cubicBezTo>
                  <a:cubicBezTo>
                    <a:pt x="0" y="1839"/>
                    <a:pt x="1043" y="4680"/>
                    <a:pt x="1377" y="5221"/>
                  </a:cubicBezTo>
                  <a:cubicBezTo>
                    <a:pt x="1671" y="5806"/>
                    <a:pt x="2423" y="6518"/>
                    <a:pt x="2798" y="6602"/>
                  </a:cubicBezTo>
                  <a:lnTo>
                    <a:pt x="2925" y="6602"/>
                  </a:lnTo>
                  <a:cubicBezTo>
                    <a:pt x="2965" y="6435"/>
                    <a:pt x="2965" y="6268"/>
                    <a:pt x="2925" y="6101"/>
                  </a:cubicBezTo>
                  <a:cubicBezTo>
                    <a:pt x="2925" y="5974"/>
                    <a:pt x="2881" y="5850"/>
                    <a:pt x="2841" y="5723"/>
                  </a:cubicBezTo>
                  <a:cubicBezTo>
                    <a:pt x="2631" y="5806"/>
                    <a:pt x="2464" y="5850"/>
                    <a:pt x="2464" y="5850"/>
                  </a:cubicBezTo>
                  <a:lnTo>
                    <a:pt x="501" y="1879"/>
                  </a:lnTo>
                  <a:cubicBezTo>
                    <a:pt x="501" y="1879"/>
                    <a:pt x="334" y="542"/>
                    <a:pt x="418"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5766925" y="2821327"/>
              <a:ext cx="108822" cy="167139"/>
            </a:xfrm>
            <a:custGeom>
              <a:avLst/>
              <a:gdLst/>
              <a:ahLst/>
              <a:cxnLst/>
              <a:rect l="l" t="t" r="r" b="b"/>
              <a:pathLst>
                <a:path w="5600" h="8601" extrusionOk="0">
                  <a:moveTo>
                    <a:pt x="1868" y="1"/>
                  </a:moveTo>
                  <a:cubicBezTo>
                    <a:pt x="1781" y="1"/>
                    <a:pt x="1714" y="11"/>
                    <a:pt x="1672" y="34"/>
                  </a:cubicBezTo>
                  <a:cubicBezTo>
                    <a:pt x="1214" y="244"/>
                    <a:pt x="295" y="2207"/>
                    <a:pt x="168" y="2624"/>
                  </a:cubicBezTo>
                  <a:cubicBezTo>
                    <a:pt x="1" y="3042"/>
                    <a:pt x="211" y="4630"/>
                    <a:pt x="211" y="4630"/>
                  </a:cubicBezTo>
                  <a:lnTo>
                    <a:pt x="2174" y="8601"/>
                  </a:lnTo>
                  <a:cubicBezTo>
                    <a:pt x="2174" y="8601"/>
                    <a:pt x="3093" y="8434"/>
                    <a:pt x="3427" y="7889"/>
                  </a:cubicBezTo>
                  <a:cubicBezTo>
                    <a:pt x="3721" y="7347"/>
                    <a:pt x="3053" y="4840"/>
                    <a:pt x="3053" y="4840"/>
                  </a:cubicBezTo>
                  <a:lnTo>
                    <a:pt x="3220" y="3086"/>
                  </a:lnTo>
                  <a:cubicBezTo>
                    <a:pt x="3220" y="3086"/>
                    <a:pt x="3456" y="3167"/>
                    <a:pt x="3780" y="3167"/>
                  </a:cubicBezTo>
                  <a:cubicBezTo>
                    <a:pt x="4411" y="3167"/>
                    <a:pt x="5379" y="2858"/>
                    <a:pt x="5600" y="1037"/>
                  </a:cubicBezTo>
                  <a:cubicBezTo>
                    <a:pt x="5600" y="1037"/>
                    <a:pt x="2735" y="1"/>
                    <a:pt x="1868" y="1"/>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5794539" y="2860172"/>
              <a:ext cx="213583" cy="242362"/>
            </a:xfrm>
            <a:custGeom>
              <a:avLst/>
              <a:gdLst/>
              <a:ahLst/>
              <a:cxnLst/>
              <a:rect l="l" t="t" r="r" b="b"/>
              <a:pathLst>
                <a:path w="10991" h="12472" extrusionOk="0">
                  <a:moveTo>
                    <a:pt x="1087" y="0"/>
                  </a:moveTo>
                  <a:cubicBezTo>
                    <a:pt x="880" y="0"/>
                    <a:pt x="0" y="709"/>
                    <a:pt x="251" y="1962"/>
                  </a:cubicBezTo>
                  <a:cubicBezTo>
                    <a:pt x="502" y="3216"/>
                    <a:pt x="3343" y="4346"/>
                    <a:pt x="3343" y="4346"/>
                  </a:cubicBezTo>
                  <a:cubicBezTo>
                    <a:pt x="3343" y="4346"/>
                    <a:pt x="3677" y="5639"/>
                    <a:pt x="3637" y="6101"/>
                  </a:cubicBezTo>
                  <a:cubicBezTo>
                    <a:pt x="3554" y="6602"/>
                    <a:pt x="3721" y="8607"/>
                    <a:pt x="4931" y="10697"/>
                  </a:cubicBezTo>
                  <a:cubicBezTo>
                    <a:pt x="5850" y="12279"/>
                    <a:pt x="7176" y="12471"/>
                    <a:pt x="7765" y="12471"/>
                  </a:cubicBezTo>
                  <a:cubicBezTo>
                    <a:pt x="7953" y="12471"/>
                    <a:pt x="8066" y="12451"/>
                    <a:pt x="8066" y="12451"/>
                  </a:cubicBezTo>
                  <a:cubicBezTo>
                    <a:pt x="9654" y="12451"/>
                    <a:pt x="10991" y="10152"/>
                    <a:pt x="10824" y="8858"/>
                  </a:cubicBezTo>
                  <a:cubicBezTo>
                    <a:pt x="10697" y="7521"/>
                    <a:pt x="8608" y="5221"/>
                    <a:pt x="8357" y="4847"/>
                  </a:cubicBezTo>
                  <a:cubicBezTo>
                    <a:pt x="8066" y="4469"/>
                    <a:pt x="6351" y="2297"/>
                    <a:pt x="6017" y="1962"/>
                  </a:cubicBezTo>
                  <a:cubicBezTo>
                    <a:pt x="5683" y="1628"/>
                    <a:pt x="1254" y="0"/>
                    <a:pt x="1087" y="0"/>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6248437" y="4798253"/>
              <a:ext cx="910160" cy="345239"/>
            </a:xfrm>
            <a:custGeom>
              <a:avLst/>
              <a:gdLst/>
              <a:ahLst/>
              <a:cxnLst/>
              <a:rect l="l" t="t" r="r" b="b"/>
              <a:pathLst>
                <a:path w="46837" h="12996" extrusionOk="0">
                  <a:moveTo>
                    <a:pt x="3634" y="0"/>
                  </a:moveTo>
                  <a:lnTo>
                    <a:pt x="0" y="12996"/>
                  </a:lnTo>
                  <a:lnTo>
                    <a:pt x="46837" y="12996"/>
                  </a:lnTo>
                  <a:lnTo>
                    <a:pt x="45794" y="1504"/>
                  </a:lnTo>
                  <a:lnTo>
                    <a:pt x="3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671437" y="3502383"/>
              <a:ext cx="431965" cy="363757"/>
            </a:xfrm>
            <a:custGeom>
              <a:avLst/>
              <a:gdLst/>
              <a:ahLst/>
              <a:cxnLst/>
              <a:rect l="l" t="t" r="r" b="b"/>
              <a:pathLst>
                <a:path w="22229" h="18719" extrusionOk="0">
                  <a:moveTo>
                    <a:pt x="2634" y="0"/>
                  </a:moveTo>
                  <a:cubicBezTo>
                    <a:pt x="2634" y="0"/>
                    <a:pt x="418" y="7481"/>
                    <a:pt x="211" y="8735"/>
                  </a:cubicBezTo>
                  <a:cubicBezTo>
                    <a:pt x="0" y="10028"/>
                    <a:pt x="1839" y="18719"/>
                    <a:pt x="1839" y="18719"/>
                  </a:cubicBezTo>
                  <a:lnTo>
                    <a:pt x="12702" y="11910"/>
                  </a:lnTo>
                  <a:lnTo>
                    <a:pt x="22229" y="796"/>
                  </a:lnTo>
                  <a:lnTo>
                    <a:pt x="2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6617842" y="3509729"/>
              <a:ext cx="677184" cy="1371662"/>
            </a:xfrm>
            <a:custGeom>
              <a:avLst/>
              <a:gdLst/>
              <a:ahLst/>
              <a:cxnLst/>
              <a:rect l="l" t="t" r="r" b="b"/>
              <a:pathLst>
                <a:path w="34848" h="70586" extrusionOk="0">
                  <a:moveTo>
                    <a:pt x="24402" y="0"/>
                  </a:moveTo>
                  <a:cubicBezTo>
                    <a:pt x="24402" y="0"/>
                    <a:pt x="19849" y="6435"/>
                    <a:pt x="15460" y="9734"/>
                  </a:cubicBezTo>
                  <a:cubicBezTo>
                    <a:pt x="11031" y="13036"/>
                    <a:pt x="3510" y="18341"/>
                    <a:pt x="3510" y="18341"/>
                  </a:cubicBezTo>
                  <a:cubicBezTo>
                    <a:pt x="3510" y="18341"/>
                    <a:pt x="1548" y="27784"/>
                    <a:pt x="796" y="32340"/>
                  </a:cubicBezTo>
                  <a:cubicBezTo>
                    <a:pt x="1" y="36936"/>
                    <a:pt x="3303" y="70235"/>
                    <a:pt x="3303" y="70235"/>
                  </a:cubicBezTo>
                  <a:cubicBezTo>
                    <a:pt x="5210" y="70484"/>
                    <a:pt x="7210" y="70586"/>
                    <a:pt x="9206" y="70586"/>
                  </a:cubicBezTo>
                  <a:cubicBezTo>
                    <a:pt x="18276" y="70586"/>
                    <a:pt x="27286" y="68480"/>
                    <a:pt x="27286" y="68480"/>
                  </a:cubicBezTo>
                  <a:cubicBezTo>
                    <a:pt x="27286" y="68480"/>
                    <a:pt x="25404" y="46629"/>
                    <a:pt x="25571" y="43872"/>
                  </a:cubicBezTo>
                  <a:cubicBezTo>
                    <a:pt x="25699" y="41114"/>
                    <a:pt x="27744" y="34887"/>
                    <a:pt x="28456" y="31838"/>
                  </a:cubicBezTo>
                  <a:cubicBezTo>
                    <a:pt x="29125" y="28786"/>
                    <a:pt x="34847" y="6518"/>
                    <a:pt x="33721" y="4680"/>
                  </a:cubicBezTo>
                  <a:cubicBezTo>
                    <a:pt x="32551" y="2841"/>
                    <a:pt x="25321" y="124"/>
                    <a:pt x="25321" y="124"/>
                  </a:cubicBezTo>
                  <a:lnTo>
                    <a:pt x="244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6306065" y="3447175"/>
              <a:ext cx="457169" cy="1438510"/>
            </a:xfrm>
            <a:custGeom>
              <a:avLst/>
              <a:gdLst/>
              <a:ahLst/>
              <a:cxnLst/>
              <a:rect l="l" t="t" r="r" b="b"/>
              <a:pathLst>
                <a:path w="23526" h="74026" extrusionOk="0">
                  <a:moveTo>
                    <a:pt x="23525" y="0"/>
                  </a:moveTo>
                  <a:cubicBezTo>
                    <a:pt x="23525" y="0"/>
                    <a:pt x="18719" y="1087"/>
                    <a:pt x="17759" y="1755"/>
                  </a:cubicBezTo>
                  <a:cubicBezTo>
                    <a:pt x="16840" y="2467"/>
                    <a:pt x="4262" y="16630"/>
                    <a:pt x="3303" y="18217"/>
                  </a:cubicBezTo>
                  <a:cubicBezTo>
                    <a:pt x="2340" y="19765"/>
                    <a:pt x="1337" y="22897"/>
                    <a:pt x="1381" y="23900"/>
                  </a:cubicBezTo>
                  <a:cubicBezTo>
                    <a:pt x="1421" y="24946"/>
                    <a:pt x="4473" y="37939"/>
                    <a:pt x="4473" y="37939"/>
                  </a:cubicBezTo>
                  <a:cubicBezTo>
                    <a:pt x="4473" y="37939"/>
                    <a:pt x="6017" y="44289"/>
                    <a:pt x="5933" y="44624"/>
                  </a:cubicBezTo>
                  <a:cubicBezTo>
                    <a:pt x="5850" y="45001"/>
                    <a:pt x="0" y="69777"/>
                    <a:pt x="0" y="69777"/>
                  </a:cubicBezTo>
                  <a:cubicBezTo>
                    <a:pt x="0" y="69777"/>
                    <a:pt x="9222" y="74026"/>
                    <a:pt x="17783" y="74026"/>
                  </a:cubicBezTo>
                  <a:cubicBezTo>
                    <a:pt x="18406" y="74026"/>
                    <a:pt x="19026" y="74003"/>
                    <a:pt x="19638" y="73955"/>
                  </a:cubicBezTo>
                  <a:cubicBezTo>
                    <a:pt x="19638" y="73955"/>
                    <a:pt x="20808" y="46840"/>
                    <a:pt x="20768" y="46004"/>
                  </a:cubicBezTo>
                  <a:cubicBezTo>
                    <a:pt x="20724" y="45169"/>
                    <a:pt x="23231" y="30795"/>
                    <a:pt x="23024" y="29709"/>
                  </a:cubicBezTo>
                  <a:cubicBezTo>
                    <a:pt x="22857" y="28623"/>
                    <a:pt x="21226" y="19514"/>
                    <a:pt x="20935" y="15042"/>
                  </a:cubicBezTo>
                  <a:cubicBezTo>
                    <a:pt x="20684" y="10529"/>
                    <a:pt x="21811" y="4178"/>
                    <a:pt x="22479" y="2507"/>
                  </a:cubicBezTo>
                  <a:cubicBezTo>
                    <a:pt x="23108" y="836"/>
                    <a:pt x="23525" y="0"/>
                    <a:pt x="2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814345" y="3440665"/>
              <a:ext cx="295549" cy="185988"/>
            </a:xfrm>
            <a:custGeom>
              <a:avLst/>
              <a:gdLst/>
              <a:ahLst/>
              <a:cxnLst/>
              <a:rect l="l" t="t" r="r" b="b"/>
              <a:pathLst>
                <a:path w="15209" h="9571" extrusionOk="0">
                  <a:moveTo>
                    <a:pt x="11158" y="1"/>
                  </a:moveTo>
                  <a:cubicBezTo>
                    <a:pt x="8774" y="2007"/>
                    <a:pt x="2968" y="3721"/>
                    <a:pt x="2968" y="3721"/>
                  </a:cubicBezTo>
                  <a:lnTo>
                    <a:pt x="0" y="5349"/>
                  </a:lnTo>
                  <a:lnTo>
                    <a:pt x="3426" y="5643"/>
                  </a:lnTo>
                  <a:lnTo>
                    <a:pt x="5097" y="9571"/>
                  </a:lnTo>
                  <a:cubicBezTo>
                    <a:pt x="10446" y="8568"/>
                    <a:pt x="15209" y="3678"/>
                    <a:pt x="15209" y="3678"/>
                  </a:cubicBezTo>
                  <a:lnTo>
                    <a:pt x="111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6686051" y="3440665"/>
              <a:ext cx="128313" cy="138048"/>
            </a:xfrm>
            <a:custGeom>
              <a:avLst/>
              <a:gdLst/>
              <a:ahLst/>
              <a:cxnLst/>
              <a:rect l="l" t="t" r="r" b="b"/>
              <a:pathLst>
                <a:path w="6603" h="7104" extrusionOk="0">
                  <a:moveTo>
                    <a:pt x="4596" y="1"/>
                  </a:moveTo>
                  <a:lnTo>
                    <a:pt x="1087" y="1839"/>
                  </a:lnTo>
                  <a:cubicBezTo>
                    <a:pt x="1087" y="1839"/>
                    <a:pt x="0" y="4513"/>
                    <a:pt x="1254" y="7104"/>
                  </a:cubicBezTo>
                  <a:lnTo>
                    <a:pt x="4556" y="5142"/>
                  </a:lnTo>
                  <a:lnTo>
                    <a:pt x="6602" y="5349"/>
                  </a:lnTo>
                  <a:lnTo>
                    <a:pt x="5432" y="3471"/>
                  </a:lnTo>
                  <a:cubicBezTo>
                    <a:pt x="5432" y="3471"/>
                    <a:pt x="4346" y="1672"/>
                    <a:pt x="4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6848430" y="3600654"/>
              <a:ext cx="681265" cy="993331"/>
            </a:xfrm>
            <a:custGeom>
              <a:avLst/>
              <a:gdLst/>
              <a:ahLst/>
              <a:cxnLst/>
              <a:rect l="l" t="t" r="r" b="b"/>
              <a:pathLst>
                <a:path w="35058" h="51117" extrusionOk="0">
                  <a:moveTo>
                    <a:pt x="21855" y="1"/>
                  </a:moveTo>
                  <a:cubicBezTo>
                    <a:pt x="16965" y="3343"/>
                    <a:pt x="12495" y="9902"/>
                    <a:pt x="12703" y="16296"/>
                  </a:cubicBezTo>
                  <a:cubicBezTo>
                    <a:pt x="12913" y="22687"/>
                    <a:pt x="16757" y="32548"/>
                    <a:pt x="16757" y="32548"/>
                  </a:cubicBezTo>
                  <a:lnTo>
                    <a:pt x="5767" y="27784"/>
                  </a:lnTo>
                  <a:cubicBezTo>
                    <a:pt x="1" y="33383"/>
                    <a:pt x="211" y="39066"/>
                    <a:pt x="211" y="39066"/>
                  </a:cubicBezTo>
                  <a:cubicBezTo>
                    <a:pt x="11022" y="47225"/>
                    <a:pt x="25555" y="51117"/>
                    <a:pt x="29328" y="51117"/>
                  </a:cubicBezTo>
                  <a:cubicBezTo>
                    <a:pt x="29594" y="51117"/>
                    <a:pt x="29806" y="51097"/>
                    <a:pt x="29960" y="51059"/>
                  </a:cubicBezTo>
                  <a:cubicBezTo>
                    <a:pt x="32300" y="50430"/>
                    <a:pt x="35058" y="46252"/>
                    <a:pt x="34931" y="45042"/>
                  </a:cubicBezTo>
                  <a:cubicBezTo>
                    <a:pt x="34847" y="43829"/>
                    <a:pt x="28122" y="8481"/>
                    <a:pt x="26909" y="5432"/>
                  </a:cubicBezTo>
                  <a:cubicBezTo>
                    <a:pt x="25699" y="2381"/>
                    <a:pt x="21855" y="1"/>
                    <a:pt x="218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6852491" y="4231613"/>
              <a:ext cx="37349" cy="128196"/>
            </a:xfrm>
            <a:custGeom>
              <a:avLst/>
              <a:gdLst/>
              <a:ahLst/>
              <a:cxnLst/>
              <a:rect l="l" t="t" r="r" b="b"/>
              <a:pathLst>
                <a:path w="1922" h="6597" extrusionOk="0">
                  <a:moveTo>
                    <a:pt x="1921" y="0"/>
                  </a:moveTo>
                  <a:lnTo>
                    <a:pt x="1921" y="0"/>
                  </a:lnTo>
                  <a:cubicBezTo>
                    <a:pt x="96" y="3279"/>
                    <a:pt x="0" y="5927"/>
                    <a:pt x="1" y="6488"/>
                  </a:cubicBezTo>
                  <a:lnTo>
                    <a:pt x="1" y="6488"/>
                  </a:lnTo>
                  <a:cubicBezTo>
                    <a:pt x="2" y="5926"/>
                    <a:pt x="107" y="3259"/>
                    <a:pt x="1921" y="0"/>
                  </a:cubicBezTo>
                  <a:close/>
                  <a:moveTo>
                    <a:pt x="1" y="6488"/>
                  </a:moveTo>
                  <a:lnTo>
                    <a:pt x="1" y="6488"/>
                  </a:lnTo>
                  <a:cubicBezTo>
                    <a:pt x="1" y="6559"/>
                    <a:pt x="2" y="6597"/>
                    <a:pt x="2" y="6597"/>
                  </a:cubicBezTo>
                  <a:cubicBezTo>
                    <a:pt x="2" y="6592"/>
                    <a:pt x="1" y="6555"/>
                    <a:pt x="1" y="6488"/>
                  </a:cubicBezTo>
                  <a:close/>
                </a:path>
              </a:pathLst>
            </a:custGeom>
            <a:solidFill>
              <a:srgbClr val="000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850062" y="4140571"/>
              <a:ext cx="121803" cy="219237"/>
            </a:xfrm>
            <a:custGeom>
              <a:avLst/>
              <a:gdLst/>
              <a:ahLst/>
              <a:cxnLst/>
              <a:rect l="l" t="t" r="r" b="b"/>
              <a:pathLst>
                <a:path w="6268" h="11282" extrusionOk="0">
                  <a:moveTo>
                    <a:pt x="5683" y="0"/>
                  </a:moveTo>
                  <a:cubicBezTo>
                    <a:pt x="4891" y="796"/>
                    <a:pt x="4179" y="1588"/>
                    <a:pt x="3554" y="2384"/>
                  </a:cubicBezTo>
                  <a:lnTo>
                    <a:pt x="2758" y="4640"/>
                  </a:lnTo>
                  <a:cubicBezTo>
                    <a:pt x="2758" y="4640"/>
                    <a:pt x="2551" y="4513"/>
                    <a:pt x="2217" y="4429"/>
                  </a:cubicBezTo>
                  <a:cubicBezTo>
                    <a:pt x="2133" y="4513"/>
                    <a:pt x="2090" y="4596"/>
                    <a:pt x="2049" y="4680"/>
                  </a:cubicBezTo>
                  <a:cubicBezTo>
                    <a:pt x="0" y="8357"/>
                    <a:pt x="127" y="11241"/>
                    <a:pt x="127" y="11282"/>
                  </a:cubicBezTo>
                  <a:cubicBezTo>
                    <a:pt x="127" y="11241"/>
                    <a:pt x="4222" y="6395"/>
                    <a:pt x="5225" y="4055"/>
                  </a:cubicBezTo>
                  <a:cubicBezTo>
                    <a:pt x="6268" y="1715"/>
                    <a:pt x="5683" y="1"/>
                    <a:pt x="5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736381" y="3906680"/>
              <a:ext cx="78216" cy="85425"/>
            </a:xfrm>
            <a:custGeom>
              <a:avLst/>
              <a:gdLst/>
              <a:ahLst/>
              <a:cxnLst/>
              <a:rect l="l" t="t" r="r" b="b"/>
              <a:pathLst>
                <a:path w="4025" h="4396" extrusionOk="0">
                  <a:moveTo>
                    <a:pt x="1560" y="0"/>
                  </a:moveTo>
                  <a:cubicBezTo>
                    <a:pt x="1297" y="0"/>
                    <a:pt x="934" y="169"/>
                    <a:pt x="586" y="839"/>
                  </a:cubicBezTo>
                  <a:cubicBezTo>
                    <a:pt x="1" y="1968"/>
                    <a:pt x="546" y="3306"/>
                    <a:pt x="546" y="3306"/>
                  </a:cubicBezTo>
                  <a:cubicBezTo>
                    <a:pt x="546" y="3306"/>
                    <a:pt x="3080" y="4396"/>
                    <a:pt x="3790" y="4396"/>
                  </a:cubicBezTo>
                  <a:cubicBezTo>
                    <a:pt x="3959" y="4396"/>
                    <a:pt x="4025" y="4334"/>
                    <a:pt x="3928" y="4181"/>
                  </a:cubicBezTo>
                  <a:cubicBezTo>
                    <a:pt x="3387" y="3389"/>
                    <a:pt x="2006" y="214"/>
                    <a:pt x="1923" y="130"/>
                  </a:cubicBezTo>
                  <a:cubicBezTo>
                    <a:pt x="1873" y="79"/>
                    <a:pt x="1740" y="0"/>
                    <a:pt x="1560" y="0"/>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6505016" y="3933711"/>
              <a:ext cx="434375" cy="297026"/>
            </a:xfrm>
            <a:custGeom>
              <a:avLst/>
              <a:gdLst/>
              <a:ahLst/>
              <a:cxnLst/>
              <a:rect l="l" t="t" r="r" b="b"/>
              <a:pathLst>
                <a:path w="22353" h="15285" extrusionOk="0">
                  <a:moveTo>
                    <a:pt x="6915" y="0"/>
                  </a:moveTo>
                  <a:cubicBezTo>
                    <a:pt x="5989" y="0"/>
                    <a:pt x="4753" y="220"/>
                    <a:pt x="4346" y="534"/>
                  </a:cubicBezTo>
                  <a:cubicBezTo>
                    <a:pt x="3801" y="912"/>
                    <a:pt x="2758" y="1747"/>
                    <a:pt x="2758" y="1747"/>
                  </a:cubicBezTo>
                  <a:cubicBezTo>
                    <a:pt x="2758" y="1747"/>
                    <a:pt x="291" y="2707"/>
                    <a:pt x="168" y="2874"/>
                  </a:cubicBezTo>
                  <a:cubicBezTo>
                    <a:pt x="1" y="3041"/>
                    <a:pt x="669" y="3753"/>
                    <a:pt x="1044" y="3960"/>
                  </a:cubicBezTo>
                  <a:cubicBezTo>
                    <a:pt x="1090" y="3979"/>
                    <a:pt x="1158" y="3987"/>
                    <a:pt x="1242" y="3987"/>
                  </a:cubicBezTo>
                  <a:cubicBezTo>
                    <a:pt x="1917" y="3987"/>
                    <a:pt x="3634" y="3459"/>
                    <a:pt x="3634" y="3459"/>
                  </a:cubicBezTo>
                  <a:lnTo>
                    <a:pt x="6519" y="3626"/>
                  </a:lnTo>
                  <a:cubicBezTo>
                    <a:pt x="6519" y="3626"/>
                    <a:pt x="4179" y="4171"/>
                    <a:pt x="3845" y="4378"/>
                  </a:cubicBezTo>
                  <a:cubicBezTo>
                    <a:pt x="3510" y="4545"/>
                    <a:pt x="709" y="6551"/>
                    <a:pt x="793" y="6718"/>
                  </a:cubicBezTo>
                  <a:cubicBezTo>
                    <a:pt x="876" y="6928"/>
                    <a:pt x="1211" y="7096"/>
                    <a:pt x="1963" y="7096"/>
                  </a:cubicBezTo>
                  <a:cubicBezTo>
                    <a:pt x="2758" y="7096"/>
                    <a:pt x="4553" y="6133"/>
                    <a:pt x="4720" y="6049"/>
                  </a:cubicBezTo>
                  <a:cubicBezTo>
                    <a:pt x="4887" y="5966"/>
                    <a:pt x="7521" y="5926"/>
                    <a:pt x="7521" y="5926"/>
                  </a:cubicBezTo>
                  <a:lnTo>
                    <a:pt x="7521" y="5926"/>
                  </a:lnTo>
                  <a:cubicBezTo>
                    <a:pt x="7521" y="5926"/>
                    <a:pt x="6017" y="6176"/>
                    <a:pt x="5640" y="6467"/>
                  </a:cubicBezTo>
                  <a:cubicBezTo>
                    <a:pt x="5265" y="6761"/>
                    <a:pt x="3260" y="9602"/>
                    <a:pt x="3550" y="9810"/>
                  </a:cubicBezTo>
                  <a:cubicBezTo>
                    <a:pt x="3634" y="9893"/>
                    <a:pt x="3815" y="9930"/>
                    <a:pt x="4034" y="9930"/>
                  </a:cubicBezTo>
                  <a:cubicBezTo>
                    <a:pt x="4470" y="9930"/>
                    <a:pt x="5056" y="9782"/>
                    <a:pt x="5305" y="9559"/>
                  </a:cubicBezTo>
                  <a:cubicBezTo>
                    <a:pt x="5683" y="9185"/>
                    <a:pt x="6519" y="8433"/>
                    <a:pt x="6519" y="8433"/>
                  </a:cubicBezTo>
                  <a:lnTo>
                    <a:pt x="8858" y="7931"/>
                  </a:lnTo>
                  <a:cubicBezTo>
                    <a:pt x="8858" y="7931"/>
                    <a:pt x="11071" y="8433"/>
                    <a:pt x="11198" y="8516"/>
                  </a:cubicBezTo>
                  <a:cubicBezTo>
                    <a:pt x="11322" y="8600"/>
                    <a:pt x="15166" y="13614"/>
                    <a:pt x="16212" y="14199"/>
                  </a:cubicBezTo>
                  <a:cubicBezTo>
                    <a:pt x="17299" y="14783"/>
                    <a:pt x="18218" y="14867"/>
                    <a:pt x="19010" y="14907"/>
                  </a:cubicBezTo>
                  <a:cubicBezTo>
                    <a:pt x="19805" y="14951"/>
                    <a:pt x="20514" y="15285"/>
                    <a:pt x="20514" y="15285"/>
                  </a:cubicBezTo>
                  <a:lnTo>
                    <a:pt x="22353" y="10060"/>
                  </a:lnTo>
                  <a:cubicBezTo>
                    <a:pt x="22353" y="10060"/>
                    <a:pt x="21183" y="9475"/>
                    <a:pt x="20641" y="8600"/>
                  </a:cubicBezTo>
                  <a:cubicBezTo>
                    <a:pt x="20096" y="7721"/>
                    <a:pt x="16419" y="3001"/>
                    <a:pt x="16169" y="2707"/>
                  </a:cubicBezTo>
                  <a:cubicBezTo>
                    <a:pt x="15878" y="2456"/>
                    <a:pt x="8481" y="243"/>
                    <a:pt x="7689" y="76"/>
                  </a:cubicBezTo>
                  <a:cubicBezTo>
                    <a:pt x="7491" y="24"/>
                    <a:pt x="7220" y="0"/>
                    <a:pt x="6915" y="0"/>
                  </a:cubicBezTo>
                  <a:close/>
                </a:path>
              </a:pathLst>
            </a:custGeom>
            <a:solidFill>
              <a:srgbClr val="C57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6859021" y="4129203"/>
              <a:ext cx="112067" cy="158375"/>
            </a:xfrm>
            <a:custGeom>
              <a:avLst/>
              <a:gdLst/>
              <a:ahLst/>
              <a:cxnLst/>
              <a:rect l="l" t="t" r="r" b="b"/>
              <a:pathLst>
                <a:path w="5767" h="8150" extrusionOk="0">
                  <a:moveTo>
                    <a:pt x="4136" y="0"/>
                  </a:moveTo>
                  <a:cubicBezTo>
                    <a:pt x="4136" y="0"/>
                    <a:pt x="1461" y="4723"/>
                    <a:pt x="1" y="6936"/>
                  </a:cubicBezTo>
                  <a:lnTo>
                    <a:pt x="626" y="7271"/>
                  </a:lnTo>
                  <a:lnTo>
                    <a:pt x="2548" y="8150"/>
                  </a:lnTo>
                  <a:cubicBezTo>
                    <a:pt x="3467" y="6896"/>
                    <a:pt x="4386" y="5559"/>
                    <a:pt x="4764" y="4640"/>
                  </a:cubicBezTo>
                  <a:cubicBezTo>
                    <a:pt x="5767" y="2384"/>
                    <a:pt x="5265" y="712"/>
                    <a:pt x="5222" y="585"/>
                  </a:cubicBezTo>
                  <a:lnTo>
                    <a:pt x="41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6558611" y="3967660"/>
              <a:ext cx="92576" cy="82841"/>
            </a:xfrm>
            <a:custGeom>
              <a:avLst/>
              <a:gdLst/>
              <a:ahLst/>
              <a:cxnLst/>
              <a:rect l="l" t="t" r="r" b="b"/>
              <a:pathLst>
                <a:path w="4764" h="4263" extrusionOk="0">
                  <a:moveTo>
                    <a:pt x="4763" y="4179"/>
                  </a:moveTo>
                  <a:cubicBezTo>
                    <a:pt x="4720" y="4179"/>
                    <a:pt x="3343" y="4219"/>
                    <a:pt x="2547" y="4262"/>
                  </a:cubicBezTo>
                  <a:lnTo>
                    <a:pt x="2547" y="4262"/>
                  </a:lnTo>
                  <a:cubicBezTo>
                    <a:pt x="3343" y="4219"/>
                    <a:pt x="4720" y="4179"/>
                    <a:pt x="4763" y="4179"/>
                  </a:cubicBezTo>
                  <a:close/>
                  <a:moveTo>
                    <a:pt x="0" y="0"/>
                  </a:moveTo>
                  <a:lnTo>
                    <a:pt x="0" y="0"/>
                  </a:lnTo>
                  <a:lnTo>
                    <a:pt x="0" y="0"/>
                  </a:lnTo>
                  <a:close/>
                  <a:moveTo>
                    <a:pt x="0" y="0"/>
                  </a:moveTo>
                  <a:lnTo>
                    <a:pt x="0" y="0"/>
                  </a:lnTo>
                  <a:lnTo>
                    <a:pt x="0" y="0"/>
                  </a:lnTo>
                  <a:close/>
                  <a:moveTo>
                    <a:pt x="0" y="0"/>
                  </a:moveTo>
                  <a:lnTo>
                    <a:pt x="0" y="0"/>
                  </a:lnTo>
                  <a:close/>
                </a:path>
              </a:pathLst>
            </a:custGeom>
            <a:solidFill>
              <a:srgbClr val="0017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6558611" y="3953046"/>
              <a:ext cx="136416" cy="97454"/>
            </a:xfrm>
            <a:custGeom>
              <a:avLst/>
              <a:gdLst/>
              <a:ahLst/>
              <a:cxnLst/>
              <a:rect l="l" t="t" r="r" b="b"/>
              <a:pathLst>
                <a:path w="7020" h="5015" extrusionOk="0">
                  <a:moveTo>
                    <a:pt x="919" y="0"/>
                  </a:moveTo>
                  <a:cubicBezTo>
                    <a:pt x="458" y="335"/>
                    <a:pt x="0" y="709"/>
                    <a:pt x="0" y="752"/>
                  </a:cubicBezTo>
                  <a:cubicBezTo>
                    <a:pt x="0" y="752"/>
                    <a:pt x="2006" y="375"/>
                    <a:pt x="2547" y="375"/>
                  </a:cubicBezTo>
                  <a:cubicBezTo>
                    <a:pt x="3049" y="375"/>
                    <a:pt x="6853" y="1377"/>
                    <a:pt x="6853" y="1377"/>
                  </a:cubicBezTo>
                  <a:cubicBezTo>
                    <a:pt x="6853" y="1377"/>
                    <a:pt x="3343" y="124"/>
                    <a:pt x="2798" y="40"/>
                  </a:cubicBezTo>
                  <a:cubicBezTo>
                    <a:pt x="2547" y="0"/>
                    <a:pt x="2006" y="0"/>
                    <a:pt x="1421" y="0"/>
                  </a:cubicBezTo>
                  <a:close/>
                  <a:moveTo>
                    <a:pt x="5054" y="2046"/>
                  </a:moveTo>
                  <a:lnTo>
                    <a:pt x="2507" y="2547"/>
                  </a:lnTo>
                  <a:lnTo>
                    <a:pt x="3761" y="2631"/>
                  </a:lnTo>
                  <a:cubicBezTo>
                    <a:pt x="3761" y="2631"/>
                    <a:pt x="5138" y="2340"/>
                    <a:pt x="5556" y="2340"/>
                  </a:cubicBezTo>
                  <a:lnTo>
                    <a:pt x="5599" y="2340"/>
                  </a:lnTo>
                  <a:cubicBezTo>
                    <a:pt x="5933" y="2340"/>
                    <a:pt x="7020" y="2424"/>
                    <a:pt x="7020" y="2424"/>
                  </a:cubicBezTo>
                  <a:lnTo>
                    <a:pt x="5054" y="2046"/>
                  </a:lnTo>
                  <a:close/>
                  <a:moveTo>
                    <a:pt x="3594" y="4636"/>
                  </a:moveTo>
                  <a:cubicBezTo>
                    <a:pt x="3467" y="4636"/>
                    <a:pt x="3426" y="4680"/>
                    <a:pt x="3383" y="4680"/>
                  </a:cubicBezTo>
                  <a:cubicBezTo>
                    <a:pt x="3259" y="4680"/>
                    <a:pt x="2882" y="4847"/>
                    <a:pt x="2547" y="5014"/>
                  </a:cubicBezTo>
                  <a:cubicBezTo>
                    <a:pt x="3343" y="4971"/>
                    <a:pt x="4720" y="4931"/>
                    <a:pt x="4763" y="4931"/>
                  </a:cubicBezTo>
                  <a:lnTo>
                    <a:pt x="6642" y="4804"/>
                  </a:lnTo>
                  <a:cubicBezTo>
                    <a:pt x="6642" y="4804"/>
                    <a:pt x="4302" y="4636"/>
                    <a:pt x="3594" y="4636"/>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6155889" y="1919948"/>
              <a:ext cx="891524"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6155889" y="2010122"/>
              <a:ext cx="891524"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6370242" y="2100283"/>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6370242" y="2190470"/>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6370242" y="2280618"/>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6370242" y="2368543"/>
              <a:ext cx="677159" cy="12242"/>
            </a:xfrm>
            <a:custGeom>
              <a:avLst/>
              <a:gdLst/>
              <a:ahLst/>
              <a:cxnLst/>
              <a:rect l="l" t="t" r="r" b="b"/>
              <a:pathLst>
                <a:path w="45878" h="630" extrusionOk="0">
                  <a:moveTo>
                    <a:pt x="0" y="1"/>
                  </a:moveTo>
                  <a:lnTo>
                    <a:pt x="0" y="629"/>
                  </a:lnTo>
                  <a:lnTo>
                    <a:pt x="45877" y="629"/>
                  </a:lnTo>
                  <a:lnTo>
                    <a:pt x="458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5517299" y="1076542"/>
              <a:ext cx="224899" cy="53163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0"/>
            <p:cNvGrpSpPr/>
            <p:nvPr/>
          </p:nvGrpSpPr>
          <p:grpSpPr>
            <a:xfrm>
              <a:off x="5039421" y="3198789"/>
              <a:ext cx="300441" cy="300222"/>
              <a:chOff x="2461125" y="503925"/>
              <a:chExt cx="411000" cy="410700"/>
            </a:xfrm>
          </p:grpSpPr>
          <p:sp>
            <p:nvSpPr>
              <p:cNvPr id="538" name="Google Shape;538;p30"/>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30"/>
            <p:cNvSpPr/>
            <p:nvPr/>
          </p:nvSpPr>
          <p:spPr>
            <a:xfrm rot="-5400000">
              <a:off x="8527663" y="2814625"/>
              <a:ext cx="115317" cy="131746"/>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rot="-5400000">
              <a:off x="8606174" y="2946166"/>
              <a:ext cx="175384" cy="200407"/>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30">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59" name="Google Shape;559;p32"/>
          <p:cNvSpPr txBox="1">
            <a:spLocks noGrp="1"/>
          </p:cNvSpPr>
          <p:nvPr>
            <p:ph type="title" idx="2"/>
          </p:nvPr>
        </p:nvSpPr>
        <p:spPr>
          <a:xfrm>
            <a:off x="963465" y="165510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60" name="Google Shape;560;p32"/>
          <p:cNvSpPr txBox="1">
            <a:spLocks noGrp="1"/>
          </p:cNvSpPr>
          <p:nvPr>
            <p:ph type="title" idx="3"/>
          </p:nvPr>
        </p:nvSpPr>
        <p:spPr>
          <a:xfrm>
            <a:off x="4125190" y="165510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61" name="Google Shape;561;p32"/>
          <p:cNvSpPr txBox="1">
            <a:spLocks noGrp="1"/>
          </p:cNvSpPr>
          <p:nvPr>
            <p:ph type="title" idx="4"/>
          </p:nvPr>
        </p:nvSpPr>
        <p:spPr>
          <a:xfrm>
            <a:off x="963465" y="256585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62" name="Google Shape;562;p32"/>
          <p:cNvSpPr txBox="1">
            <a:spLocks noGrp="1"/>
          </p:cNvSpPr>
          <p:nvPr>
            <p:ph type="title" idx="5"/>
          </p:nvPr>
        </p:nvSpPr>
        <p:spPr>
          <a:xfrm>
            <a:off x="4125190" y="256585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63" name="Google Shape;563;p32"/>
          <p:cNvSpPr txBox="1">
            <a:spLocks noGrp="1"/>
          </p:cNvSpPr>
          <p:nvPr>
            <p:ph type="title" idx="6"/>
          </p:nvPr>
        </p:nvSpPr>
        <p:spPr>
          <a:xfrm>
            <a:off x="963465" y="347660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64" name="Google Shape;564;p32"/>
          <p:cNvSpPr txBox="1">
            <a:spLocks noGrp="1"/>
          </p:cNvSpPr>
          <p:nvPr>
            <p:ph type="title" idx="7"/>
          </p:nvPr>
        </p:nvSpPr>
        <p:spPr>
          <a:xfrm>
            <a:off x="4125190" y="347660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65" name="Google Shape;565;p32"/>
          <p:cNvSpPr txBox="1">
            <a:spLocks noGrp="1"/>
          </p:cNvSpPr>
          <p:nvPr>
            <p:ph type="subTitle" idx="1"/>
          </p:nvPr>
        </p:nvSpPr>
        <p:spPr>
          <a:xfrm>
            <a:off x="1804849" y="1681650"/>
            <a:ext cx="2200500"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566" name="Google Shape;566;p32"/>
          <p:cNvSpPr txBox="1">
            <a:spLocks noGrp="1"/>
          </p:cNvSpPr>
          <p:nvPr>
            <p:ph type="subTitle" idx="8"/>
          </p:nvPr>
        </p:nvSpPr>
        <p:spPr>
          <a:xfrm>
            <a:off x="1804849" y="2592400"/>
            <a:ext cx="2200500"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567" name="Google Shape;567;p32"/>
          <p:cNvSpPr txBox="1">
            <a:spLocks noGrp="1"/>
          </p:cNvSpPr>
          <p:nvPr>
            <p:ph type="subTitle" idx="9"/>
          </p:nvPr>
        </p:nvSpPr>
        <p:spPr>
          <a:xfrm>
            <a:off x="4936099" y="2592406"/>
            <a:ext cx="2200500"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568" name="Google Shape;568;p32"/>
          <p:cNvSpPr txBox="1">
            <a:spLocks noGrp="1"/>
          </p:cNvSpPr>
          <p:nvPr>
            <p:ph type="subTitle" idx="13"/>
          </p:nvPr>
        </p:nvSpPr>
        <p:spPr>
          <a:xfrm>
            <a:off x="1804849" y="3503150"/>
            <a:ext cx="2200500"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569" name="Google Shape;569;p32"/>
          <p:cNvSpPr txBox="1">
            <a:spLocks noGrp="1"/>
          </p:cNvSpPr>
          <p:nvPr>
            <p:ph type="subTitle" idx="14"/>
          </p:nvPr>
        </p:nvSpPr>
        <p:spPr>
          <a:xfrm>
            <a:off x="4936099" y="1681650"/>
            <a:ext cx="2200500"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570" name="Google Shape;570;p32"/>
          <p:cNvSpPr txBox="1">
            <a:spLocks noGrp="1"/>
          </p:cNvSpPr>
          <p:nvPr>
            <p:ph type="subTitle" idx="15"/>
          </p:nvPr>
        </p:nvSpPr>
        <p:spPr>
          <a:xfrm>
            <a:off x="4936099" y="3503150"/>
            <a:ext cx="2200500"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a:t>
            </a:r>
            <a:endParaRPr/>
          </a:p>
        </p:txBody>
      </p:sp>
      <p:sp>
        <p:nvSpPr>
          <p:cNvPr id="571" name="Google Shape;571;p32">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2"/>
          <p:cNvGrpSpPr/>
          <p:nvPr/>
        </p:nvGrpSpPr>
        <p:grpSpPr>
          <a:xfrm>
            <a:off x="6784985" y="1617319"/>
            <a:ext cx="1929903" cy="3622769"/>
            <a:chOff x="6784985" y="1617319"/>
            <a:chExt cx="1929903" cy="3622769"/>
          </a:xfrm>
        </p:grpSpPr>
        <p:sp>
          <p:nvSpPr>
            <p:cNvPr id="574" name="Google Shape;574;p32"/>
            <p:cNvSpPr/>
            <p:nvPr/>
          </p:nvSpPr>
          <p:spPr>
            <a:xfrm>
              <a:off x="6934236" y="1792036"/>
              <a:ext cx="1780652" cy="1453388"/>
            </a:xfrm>
            <a:custGeom>
              <a:avLst/>
              <a:gdLst/>
              <a:ahLst/>
              <a:cxnLst/>
              <a:rect l="l" t="t" r="r" b="b"/>
              <a:pathLst>
                <a:path w="53293" h="59983" extrusionOk="0">
                  <a:moveTo>
                    <a:pt x="2267" y="1"/>
                  </a:moveTo>
                  <a:cubicBezTo>
                    <a:pt x="1000" y="1"/>
                    <a:pt x="0" y="1041"/>
                    <a:pt x="0" y="2308"/>
                  </a:cubicBezTo>
                  <a:lnTo>
                    <a:pt x="0" y="57676"/>
                  </a:lnTo>
                  <a:cubicBezTo>
                    <a:pt x="0" y="58946"/>
                    <a:pt x="1000" y="59983"/>
                    <a:pt x="2267" y="59983"/>
                  </a:cubicBezTo>
                  <a:lnTo>
                    <a:pt x="50985" y="59983"/>
                  </a:lnTo>
                  <a:cubicBezTo>
                    <a:pt x="52253" y="59983"/>
                    <a:pt x="53292" y="58946"/>
                    <a:pt x="53292" y="57676"/>
                  </a:cubicBezTo>
                  <a:lnTo>
                    <a:pt x="53292" y="2308"/>
                  </a:lnTo>
                  <a:cubicBezTo>
                    <a:pt x="53292" y="1041"/>
                    <a:pt x="52253" y="1"/>
                    <a:pt x="50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32"/>
            <p:cNvGrpSpPr/>
            <p:nvPr/>
          </p:nvGrpSpPr>
          <p:grpSpPr>
            <a:xfrm>
              <a:off x="7143630" y="1676374"/>
              <a:ext cx="1539926" cy="1847528"/>
              <a:chOff x="7595740" y="2102655"/>
              <a:chExt cx="1265138" cy="1517851"/>
            </a:xfrm>
          </p:grpSpPr>
          <p:sp>
            <p:nvSpPr>
              <p:cNvPr id="576" name="Google Shape;576;p32"/>
              <p:cNvSpPr/>
              <p:nvPr/>
            </p:nvSpPr>
            <p:spPr>
              <a:xfrm>
                <a:off x="7675364" y="2163497"/>
                <a:ext cx="1077935" cy="1077935"/>
              </a:xfrm>
              <a:custGeom>
                <a:avLst/>
                <a:gdLst/>
                <a:ahLst/>
                <a:cxnLst/>
                <a:rect l="l" t="t" r="r" b="b"/>
                <a:pathLst>
                  <a:path w="55485" h="55485" extrusionOk="0">
                    <a:moveTo>
                      <a:pt x="27743" y="0"/>
                    </a:moveTo>
                    <a:cubicBezTo>
                      <a:pt x="12434" y="0"/>
                      <a:pt x="0" y="12431"/>
                      <a:pt x="0" y="27742"/>
                    </a:cubicBezTo>
                    <a:cubicBezTo>
                      <a:pt x="0" y="43051"/>
                      <a:pt x="12434" y="55485"/>
                      <a:pt x="27743" y="55485"/>
                    </a:cubicBezTo>
                    <a:cubicBezTo>
                      <a:pt x="43054" y="55485"/>
                      <a:pt x="55485" y="43051"/>
                      <a:pt x="55485" y="27742"/>
                    </a:cubicBezTo>
                    <a:cubicBezTo>
                      <a:pt x="55485" y="12431"/>
                      <a:pt x="43054" y="0"/>
                      <a:pt x="277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8214321" y="2613108"/>
                <a:ext cx="538977" cy="487727"/>
              </a:xfrm>
              <a:custGeom>
                <a:avLst/>
                <a:gdLst/>
                <a:ahLst/>
                <a:cxnLst/>
                <a:rect l="l" t="t" r="r" b="b"/>
                <a:pathLst>
                  <a:path w="27743" h="25105" extrusionOk="0">
                    <a:moveTo>
                      <a:pt x="27343" y="1"/>
                    </a:moveTo>
                    <a:lnTo>
                      <a:pt x="1" y="4599"/>
                    </a:lnTo>
                    <a:lnTo>
                      <a:pt x="18670" y="25105"/>
                    </a:lnTo>
                    <a:cubicBezTo>
                      <a:pt x="24225" y="20030"/>
                      <a:pt x="27743" y="12713"/>
                      <a:pt x="27743" y="4599"/>
                    </a:cubicBezTo>
                    <a:cubicBezTo>
                      <a:pt x="27743" y="3039"/>
                      <a:pt x="27583" y="1481"/>
                      <a:pt x="273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7822177" y="2702455"/>
                <a:ext cx="754875" cy="538977"/>
              </a:xfrm>
              <a:custGeom>
                <a:avLst/>
                <a:gdLst/>
                <a:ahLst/>
                <a:cxnLst/>
                <a:rect l="l" t="t" r="r" b="b"/>
                <a:pathLst>
                  <a:path w="38856" h="27743" extrusionOk="0">
                    <a:moveTo>
                      <a:pt x="20186" y="0"/>
                    </a:moveTo>
                    <a:lnTo>
                      <a:pt x="0" y="18987"/>
                    </a:lnTo>
                    <a:cubicBezTo>
                      <a:pt x="5037" y="24343"/>
                      <a:pt x="12232" y="27743"/>
                      <a:pt x="20186" y="27743"/>
                    </a:cubicBezTo>
                    <a:cubicBezTo>
                      <a:pt x="27381" y="27743"/>
                      <a:pt x="33898" y="24983"/>
                      <a:pt x="38855" y="20506"/>
                    </a:cubicBezTo>
                    <a:lnTo>
                      <a:pt x="201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8214321" y="2263646"/>
                <a:ext cx="531226" cy="438828"/>
              </a:xfrm>
              <a:custGeom>
                <a:avLst/>
                <a:gdLst/>
                <a:ahLst/>
                <a:cxnLst/>
                <a:rect l="l" t="t" r="r" b="b"/>
                <a:pathLst>
                  <a:path w="27344" h="22588" extrusionOk="0">
                    <a:moveTo>
                      <a:pt x="16070" y="0"/>
                    </a:moveTo>
                    <a:lnTo>
                      <a:pt x="1" y="22587"/>
                    </a:lnTo>
                    <a:lnTo>
                      <a:pt x="1" y="22587"/>
                    </a:lnTo>
                    <a:lnTo>
                      <a:pt x="27343" y="17989"/>
                    </a:lnTo>
                    <a:cubicBezTo>
                      <a:pt x="26106" y="10554"/>
                      <a:pt x="21948" y="4158"/>
                      <a:pt x="16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7595740" y="2102655"/>
                <a:ext cx="1265138" cy="1517851"/>
              </a:xfrm>
              <a:custGeom>
                <a:avLst/>
                <a:gdLst/>
                <a:ahLst/>
                <a:cxnLst/>
                <a:rect l="l" t="t" r="r" b="b"/>
                <a:pathLst>
                  <a:path w="65121" h="78129" extrusionOk="0">
                    <a:moveTo>
                      <a:pt x="32248" y="3724"/>
                    </a:moveTo>
                    <a:cubicBezTo>
                      <a:pt x="34046" y="3724"/>
                      <a:pt x="35870" y="3909"/>
                      <a:pt x="37698" y="4294"/>
                    </a:cubicBezTo>
                    <a:cubicBezTo>
                      <a:pt x="51929" y="7293"/>
                      <a:pt x="61044" y="21243"/>
                      <a:pt x="58044" y="35474"/>
                    </a:cubicBezTo>
                    <a:cubicBezTo>
                      <a:pt x="55432" y="47876"/>
                      <a:pt x="44499" y="56393"/>
                      <a:pt x="32312" y="56393"/>
                    </a:cubicBezTo>
                    <a:cubicBezTo>
                      <a:pt x="30516" y="56393"/>
                      <a:pt x="28692" y="56207"/>
                      <a:pt x="26864" y="55822"/>
                    </a:cubicBezTo>
                    <a:cubicBezTo>
                      <a:pt x="12633" y="52823"/>
                      <a:pt x="3519" y="38873"/>
                      <a:pt x="6518" y="24642"/>
                    </a:cubicBezTo>
                    <a:cubicBezTo>
                      <a:pt x="9096" y="12240"/>
                      <a:pt x="20054" y="3724"/>
                      <a:pt x="32248" y="3724"/>
                    </a:cubicBezTo>
                    <a:close/>
                    <a:moveTo>
                      <a:pt x="32201" y="1"/>
                    </a:moveTo>
                    <a:cubicBezTo>
                      <a:pt x="18289" y="1"/>
                      <a:pt x="5835" y="9713"/>
                      <a:pt x="2841" y="23881"/>
                    </a:cubicBezTo>
                    <a:cubicBezTo>
                      <a:pt x="1" y="37393"/>
                      <a:pt x="6758" y="50744"/>
                      <a:pt x="18469" y="56782"/>
                    </a:cubicBezTo>
                    <a:lnTo>
                      <a:pt x="19470" y="61217"/>
                    </a:lnTo>
                    <a:cubicBezTo>
                      <a:pt x="19550" y="61537"/>
                      <a:pt x="19828" y="61819"/>
                      <a:pt x="20148" y="61857"/>
                    </a:cubicBezTo>
                    <a:lnTo>
                      <a:pt x="21747" y="62218"/>
                    </a:lnTo>
                    <a:lnTo>
                      <a:pt x="18709" y="76609"/>
                    </a:lnTo>
                    <a:lnTo>
                      <a:pt x="25904" y="78128"/>
                    </a:lnTo>
                    <a:lnTo>
                      <a:pt x="28942" y="63737"/>
                    </a:lnTo>
                    <a:lnTo>
                      <a:pt x="30541" y="64057"/>
                    </a:lnTo>
                    <a:cubicBezTo>
                      <a:pt x="30606" y="64073"/>
                      <a:pt x="30673" y="64081"/>
                      <a:pt x="30740" y="64081"/>
                    </a:cubicBezTo>
                    <a:cubicBezTo>
                      <a:pt x="31001" y="64081"/>
                      <a:pt x="31263" y="63959"/>
                      <a:pt x="31421" y="63737"/>
                    </a:cubicBezTo>
                    <a:lnTo>
                      <a:pt x="34139" y="60060"/>
                    </a:lnTo>
                    <a:cubicBezTo>
                      <a:pt x="47292" y="59260"/>
                      <a:pt x="58843" y="49785"/>
                      <a:pt x="61683" y="36235"/>
                    </a:cubicBezTo>
                    <a:cubicBezTo>
                      <a:pt x="65121" y="20005"/>
                      <a:pt x="54686" y="4054"/>
                      <a:pt x="38456" y="658"/>
                    </a:cubicBezTo>
                    <a:cubicBezTo>
                      <a:pt x="36357" y="214"/>
                      <a:pt x="34263" y="1"/>
                      <a:pt x="32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32"/>
            <p:cNvSpPr/>
            <p:nvPr/>
          </p:nvSpPr>
          <p:spPr>
            <a:xfrm>
              <a:off x="7259494" y="3969450"/>
              <a:ext cx="182674" cy="338537"/>
            </a:xfrm>
            <a:custGeom>
              <a:avLst/>
              <a:gdLst/>
              <a:ahLst/>
              <a:cxnLst/>
              <a:rect l="l" t="t" r="r" b="b"/>
              <a:pathLst>
                <a:path w="8912" h="16516" extrusionOk="0">
                  <a:moveTo>
                    <a:pt x="4916" y="1"/>
                  </a:moveTo>
                  <a:cubicBezTo>
                    <a:pt x="4916" y="1"/>
                    <a:pt x="320" y="7436"/>
                    <a:pt x="161" y="9237"/>
                  </a:cubicBezTo>
                  <a:cubicBezTo>
                    <a:pt x="1" y="10995"/>
                    <a:pt x="1680" y="16352"/>
                    <a:pt x="2677" y="16512"/>
                  </a:cubicBezTo>
                  <a:cubicBezTo>
                    <a:pt x="2690" y="16514"/>
                    <a:pt x="2704" y="16515"/>
                    <a:pt x="2718" y="16515"/>
                  </a:cubicBezTo>
                  <a:cubicBezTo>
                    <a:pt x="3776" y="16515"/>
                    <a:pt x="8911" y="10730"/>
                    <a:pt x="8753" y="8837"/>
                  </a:cubicBezTo>
                  <a:cubicBezTo>
                    <a:pt x="8594" y="6876"/>
                    <a:pt x="7676" y="3480"/>
                    <a:pt x="6956" y="2239"/>
                  </a:cubicBezTo>
                  <a:cubicBezTo>
                    <a:pt x="6237" y="1040"/>
                    <a:pt x="4916" y="1"/>
                    <a:pt x="4916" y="1"/>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7184278" y="3649902"/>
              <a:ext cx="271264" cy="444365"/>
            </a:xfrm>
            <a:custGeom>
              <a:avLst/>
              <a:gdLst/>
              <a:ahLst/>
              <a:cxnLst/>
              <a:rect l="l" t="t" r="r" b="b"/>
              <a:pathLst>
                <a:path w="13234" h="21679" extrusionOk="0">
                  <a:moveTo>
                    <a:pt x="10394" y="1"/>
                  </a:moveTo>
                  <a:cubicBezTo>
                    <a:pt x="10394" y="1"/>
                    <a:pt x="640" y="11993"/>
                    <a:pt x="321" y="13154"/>
                  </a:cubicBezTo>
                  <a:cubicBezTo>
                    <a:pt x="1" y="14273"/>
                    <a:pt x="1040" y="20509"/>
                    <a:pt x="3640" y="21587"/>
                  </a:cubicBezTo>
                  <a:cubicBezTo>
                    <a:pt x="3795" y="21649"/>
                    <a:pt x="3964" y="21678"/>
                    <a:pt x="4144" y="21678"/>
                  </a:cubicBezTo>
                  <a:cubicBezTo>
                    <a:pt x="6987" y="21678"/>
                    <a:pt x="12727" y="14367"/>
                    <a:pt x="12953" y="12073"/>
                  </a:cubicBezTo>
                  <a:cubicBezTo>
                    <a:pt x="13234" y="9636"/>
                    <a:pt x="12473" y="5197"/>
                    <a:pt x="12153" y="4040"/>
                  </a:cubicBezTo>
                  <a:cubicBezTo>
                    <a:pt x="11833" y="2920"/>
                    <a:pt x="10394" y="1"/>
                    <a:pt x="10394" y="1"/>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7371950" y="3412075"/>
              <a:ext cx="638292" cy="693430"/>
            </a:xfrm>
            <a:custGeom>
              <a:avLst/>
              <a:gdLst/>
              <a:ahLst/>
              <a:cxnLst/>
              <a:rect l="l" t="t" r="r" b="b"/>
              <a:pathLst>
                <a:path w="31140" h="33830" extrusionOk="0">
                  <a:moveTo>
                    <a:pt x="13265" y="1"/>
                  </a:moveTo>
                  <a:cubicBezTo>
                    <a:pt x="12732" y="1"/>
                    <a:pt x="12232" y="31"/>
                    <a:pt x="11791" y="91"/>
                  </a:cubicBezTo>
                  <a:cubicBezTo>
                    <a:pt x="9393" y="411"/>
                    <a:pt x="2159" y="3769"/>
                    <a:pt x="1078" y="4728"/>
                  </a:cubicBezTo>
                  <a:cubicBezTo>
                    <a:pt x="1" y="5729"/>
                    <a:pt x="320" y="11565"/>
                    <a:pt x="320" y="11565"/>
                  </a:cubicBezTo>
                  <a:cubicBezTo>
                    <a:pt x="320" y="11565"/>
                    <a:pt x="640" y="16720"/>
                    <a:pt x="2597" y="19320"/>
                  </a:cubicBezTo>
                  <a:cubicBezTo>
                    <a:pt x="4558" y="21917"/>
                    <a:pt x="9073" y="25716"/>
                    <a:pt x="9073" y="25716"/>
                  </a:cubicBezTo>
                  <a:lnTo>
                    <a:pt x="30301" y="33830"/>
                  </a:lnTo>
                  <a:cubicBezTo>
                    <a:pt x="30301" y="33830"/>
                    <a:pt x="31139" y="28435"/>
                    <a:pt x="30941" y="26995"/>
                  </a:cubicBezTo>
                  <a:cubicBezTo>
                    <a:pt x="30701" y="25595"/>
                    <a:pt x="21865" y="3331"/>
                    <a:pt x="20026" y="1812"/>
                  </a:cubicBezTo>
                  <a:cubicBezTo>
                    <a:pt x="18531" y="576"/>
                    <a:pt x="15583" y="1"/>
                    <a:pt x="13265" y="1"/>
                  </a:cubicBezTo>
                  <a:close/>
                </a:path>
              </a:pathLst>
            </a:custGeom>
            <a:solidFill>
              <a:srgbClr val="FFB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7434454" y="3608928"/>
              <a:ext cx="73771" cy="190975"/>
            </a:xfrm>
            <a:custGeom>
              <a:avLst/>
              <a:gdLst/>
              <a:ahLst/>
              <a:cxnLst/>
              <a:rect l="l" t="t" r="r" b="b"/>
              <a:pathLst>
                <a:path w="3599" h="9317" extrusionOk="0">
                  <a:moveTo>
                    <a:pt x="2319" y="1"/>
                  </a:moveTo>
                  <a:cubicBezTo>
                    <a:pt x="1040" y="282"/>
                    <a:pt x="0" y="1961"/>
                    <a:pt x="0" y="1961"/>
                  </a:cubicBezTo>
                  <a:cubicBezTo>
                    <a:pt x="0" y="1961"/>
                    <a:pt x="269" y="6442"/>
                    <a:pt x="1913" y="9176"/>
                  </a:cubicBezTo>
                  <a:lnTo>
                    <a:pt x="1913" y="9176"/>
                  </a:lnTo>
                  <a:cubicBezTo>
                    <a:pt x="1883" y="9124"/>
                    <a:pt x="1861" y="9080"/>
                    <a:pt x="1839" y="9035"/>
                  </a:cubicBezTo>
                  <a:cubicBezTo>
                    <a:pt x="2197" y="7957"/>
                    <a:pt x="3237" y="4919"/>
                    <a:pt x="3598" y="3081"/>
                  </a:cubicBezTo>
                  <a:cubicBezTo>
                    <a:pt x="3198" y="1562"/>
                    <a:pt x="2677" y="1"/>
                    <a:pt x="2357" y="1"/>
                  </a:cubicBezTo>
                  <a:close/>
                  <a:moveTo>
                    <a:pt x="1913" y="9176"/>
                  </a:moveTo>
                  <a:lnTo>
                    <a:pt x="1913" y="9176"/>
                  </a:lnTo>
                  <a:cubicBezTo>
                    <a:pt x="1936" y="9217"/>
                    <a:pt x="1964" y="9263"/>
                    <a:pt x="1999" y="9317"/>
                  </a:cubicBezTo>
                  <a:cubicBezTo>
                    <a:pt x="1970" y="9270"/>
                    <a:pt x="1941" y="9224"/>
                    <a:pt x="1913" y="9176"/>
                  </a:cubicBezTo>
                  <a:close/>
                </a:path>
              </a:pathLst>
            </a:custGeom>
            <a:solidFill>
              <a:srgbClr val="FFD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7416203" y="3411993"/>
              <a:ext cx="240067" cy="428029"/>
            </a:xfrm>
            <a:custGeom>
              <a:avLst/>
              <a:gdLst/>
              <a:ahLst/>
              <a:cxnLst/>
              <a:rect l="l" t="t" r="r" b="b"/>
              <a:pathLst>
                <a:path w="11712" h="20882" extrusionOk="0">
                  <a:moveTo>
                    <a:pt x="11066" y="0"/>
                  </a:moveTo>
                  <a:cubicBezTo>
                    <a:pt x="10556" y="0"/>
                    <a:pt x="10074" y="36"/>
                    <a:pt x="9632" y="95"/>
                  </a:cubicBezTo>
                  <a:cubicBezTo>
                    <a:pt x="8673" y="217"/>
                    <a:pt x="6914" y="856"/>
                    <a:pt x="5117" y="1614"/>
                  </a:cubicBezTo>
                  <a:cubicBezTo>
                    <a:pt x="4915" y="1934"/>
                    <a:pt x="4676" y="2295"/>
                    <a:pt x="4436" y="2695"/>
                  </a:cubicBezTo>
                  <a:cubicBezTo>
                    <a:pt x="2878" y="5292"/>
                    <a:pt x="2239" y="10328"/>
                    <a:pt x="1797" y="12567"/>
                  </a:cubicBezTo>
                  <a:cubicBezTo>
                    <a:pt x="1439" y="14447"/>
                    <a:pt x="358" y="17565"/>
                    <a:pt x="0" y="18643"/>
                  </a:cubicBezTo>
                  <a:cubicBezTo>
                    <a:pt x="118" y="18883"/>
                    <a:pt x="278" y="19123"/>
                    <a:pt x="438" y="19324"/>
                  </a:cubicBezTo>
                  <a:cubicBezTo>
                    <a:pt x="800" y="19804"/>
                    <a:pt x="1238" y="20322"/>
                    <a:pt x="1717" y="20882"/>
                  </a:cubicBezTo>
                  <a:cubicBezTo>
                    <a:pt x="2638" y="20204"/>
                    <a:pt x="3236" y="19244"/>
                    <a:pt x="4477" y="17924"/>
                  </a:cubicBezTo>
                  <a:cubicBezTo>
                    <a:pt x="5795" y="16565"/>
                    <a:pt x="8113" y="13248"/>
                    <a:pt x="9313" y="10568"/>
                  </a:cubicBezTo>
                  <a:cubicBezTo>
                    <a:pt x="10512" y="7930"/>
                    <a:pt x="11631" y="2973"/>
                    <a:pt x="11673" y="856"/>
                  </a:cubicBezTo>
                  <a:cubicBezTo>
                    <a:pt x="11711" y="536"/>
                    <a:pt x="11673" y="255"/>
                    <a:pt x="11631" y="15"/>
                  </a:cubicBezTo>
                  <a:cubicBezTo>
                    <a:pt x="11440" y="5"/>
                    <a:pt x="11251" y="0"/>
                    <a:pt x="11066" y="0"/>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7628369" y="3441796"/>
              <a:ext cx="174598" cy="618676"/>
            </a:xfrm>
            <a:custGeom>
              <a:avLst/>
              <a:gdLst/>
              <a:ahLst/>
              <a:cxnLst/>
              <a:rect l="l" t="t" r="r" b="b"/>
              <a:pathLst>
                <a:path w="8518" h="30183" extrusionOk="0">
                  <a:moveTo>
                    <a:pt x="6957" y="0"/>
                  </a:moveTo>
                  <a:cubicBezTo>
                    <a:pt x="6998" y="122"/>
                    <a:pt x="7036" y="320"/>
                    <a:pt x="7078" y="480"/>
                  </a:cubicBezTo>
                  <a:cubicBezTo>
                    <a:pt x="7276" y="1679"/>
                    <a:pt x="7276" y="6438"/>
                    <a:pt x="6518" y="8676"/>
                  </a:cubicBezTo>
                  <a:cubicBezTo>
                    <a:pt x="5757" y="10953"/>
                    <a:pt x="3839" y="16789"/>
                    <a:pt x="3161" y="18628"/>
                  </a:cubicBezTo>
                  <a:cubicBezTo>
                    <a:pt x="2799" y="19668"/>
                    <a:pt x="2041" y="22987"/>
                    <a:pt x="1242" y="26064"/>
                  </a:cubicBezTo>
                  <a:cubicBezTo>
                    <a:pt x="842" y="27624"/>
                    <a:pt x="401" y="29102"/>
                    <a:pt x="1" y="30183"/>
                  </a:cubicBezTo>
                  <a:cubicBezTo>
                    <a:pt x="641" y="29341"/>
                    <a:pt x="1482" y="28062"/>
                    <a:pt x="2281" y="26463"/>
                  </a:cubicBezTo>
                  <a:cubicBezTo>
                    <a:pt x="3081" y="24944"/>
                    <a:pt x="3839" y="23147"/>
                    <a:pt x="4360" y="21187"/>
                  </a:cubicBezTo>
                  <a:cubicBezTo>
                    <a:pt x="5917" y="15430"/>
                    <a:pt x="7916" y="9034"/>
                    <a:pt x="8156" y="6358"/>
                  </a:cubicBezTo>
                  <a:cubicBezTo>
                    <a:pt x="8316" y="4637"/>
                    <a:pt x="8517" y="3000"/>
                    <a:pt x="8396" y="1679"/>
                  </a:cubicBezTo>
                  <a:cubicBezTo>
                    <a:pt x="8037" y="1001"/>
                    <a:pt x="7718" y="560"/>
                    <a:pt x="7516" y="362"/>
                  </a:cubicBezTo>
                  <a:cubicBezTo>
                    <a:pt x="7318" y="240"/>
                    <a:pt x="7158" y="122"/>
                    <a:pt x="6957" y="0"/>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7090885" y="3352536"/>
              <a:ext cx="930832" cy="1887553"/>
            </a:xfrm>
            <a:custGeom>
              <a:avLst/>
              <a:gdLst/>
              <a:ahLst/>
              <a:cxnLst/>
              <a:rect l="l" t="t" r="r" b="b"/>
              <a:pathLst>
                <a:path w="45412" h="90141" extrusionOk="0">
                  <a:moveTo>
                    <a:pt x="29356" y="0"/>
                  </a:moveTo>
                  <a:cubicBezTo>
                    <a:pt x="28872" y="0"/>
                    <a:pt x="28362" y="40"/>
                    <a:pt x="27865" y="79"/>
                  </a:cubicBezTo>
                  <a:cubicBezTo>
                    <a:pt x="26384" y="198"/>
                    <a:pt x="25066" y="1359"/>
                    <a:pt x="25066" y="1359"/>
                  </a:cubicBezTo>
                  <a:cubicBezTo>
                    <a:pt x="25066" y="1359"/>
                    <a:pt x="22147" y="4595"/>
                    <a:pt x="20947" y="6875"/>
                  </a:cubicBezTo>
                  <a:cubicBezTo>
                    <a:pt x="19790" y="9152"/>
                    <a:pt x="18149" y="15308"/>
                    <a:pt x="17711" y="17067"/>
                  </a:cubicBezTo>
                  <a:cubicBezTo>
                    <a:pt x="17270" y="18788"/>
                    <a:pt x="15990" y="22225"/>
                    <a:pt x="14471" y="25062"/>
                  </a:cubicBezTo>
                  <a:cubicBezTo>
                    <a:pt x="12952" y="27860"/>
                    <a:pt x="6918" y="35097"/>
                    <a:pt x="4078" y="41292"/>
                  </a:cubicBezTo>
                  <a:cubicBezTo>
                    <a:pt x="1280" y="47448"/>
                    <a:pt x="1" y="54045"/>
                    <a:pt x="202" y="58561"/>
                  </a:cubicBezTo>
                  <a:cubicBezTo>
                    <a:pt x="320" y="61480"/>
                    <a:pt x="1162" y="64877"/>
                    <a:pt x="1760" y="66997"/>
                  </a:cubicBezTo>
                  <a:cubicBezTo>
                    <a:pt x="1721" y="67157"/>
                    <a:pt x="1721" y="67317"/>
                    <a:pt x="1721" y="67435"/>
                  </a:cubicBezTo>
                  <a:cubicBezTo>
                    <a:pt x="1600" y="69834"/>
                    <a:pt x="1600" y="71672"/>
                    <a:pt x="2041" y="73191"/>
                  </a:cubicBezTo>
                  <a:cubicBezTo>
                    <a:pt x="2479" y="74672"/>
                    <a:pt x="3000" y="79427"/>
                    <a:pt x="3000" y="81708"/>
                  </a:cubicBezTo>
                  <a:cubicBezTo>
                    <a:pt x="3000" y="83985"/>
                    <a:pt x="1481" y="89383"/>
                    <a:pt x="1481" y="89383"/>
                  </a:cubicBezTo>
                  <a:lnTo>
                    <a:pt x="28862" y="90141"/>
                  </a:lnTo>
                  <a:cubicBezTo>
                    <a:pt x="28862" y="90141"/>
                    <a:pt x="28862" y="85945"/>
                    <a:pt x="28984" y="83866"/>
                  </a:cubicBezTo>
                  <a:cubicBezTo>
                    <a:pt x="29064" y="81826"/>
                    <a:pt x="31782" y="71672"/>
                    <a:pt x="33499" y="68196"/>
                  </a:cubicBezTo>
                  <a:cubicBezTo>
                    <a:pt x="35220" y="64758"/>
                    <a:pt x="38696" y="58801"/>
                    <a:pt x="39575" y="53486"/>
                  </a:cubicBezTo>
                  <a:cubicBezTo>
                    <a:pt x="40417" y="48209"/>
                    <a:pt x="43455" y="43092"/>
                    <a:pt x="44414" y="40614"/>
                  </a:cubicBezTo>
                  <a:cubicBezTo>
                    <a:pt x="45412" y="38135"/>
                    <a:pt x="44974" y="36095"/>
                    <a:pt x="43774" y="34016"/>
                  </a:cubicBezTo>
                  <a:cubicBezTo>
                    <a:pt x="42614" y="32018"/>
                    <a:pt x="33579" y="27540"/>
                    <a:pt x="28223" y="27422"/>
                  </a:cubicBezTo>
                  <a:cubicBezTo>
                    <a:pt x="28744" y="25423"/>
                    <a:pt x="29144" y="23703"/>
                    <a:pt x="29384" y="22983"/>
                  </a:cubicBezTo>
                  <a:cubicBezTo>
                    <a:pt x="30062" y="21144"/>
                    <a:pt x="31980" y="15308"/>
                    <a:pt x="32741" y="13031"/>
                  </a:cubicBezTo>
                  <a:cubicBezTo>
                    <a:pt x="33499" y="10793"/>
                    <a:pt x="33499" y="6034"/>
                    <a:pt x="33301" y="4835"/>
                  </a:cubicBezTo>
                  <a:cubicBezTo>
                    <a:pt x="33061" y="3636"/>
                    <a:pt x="32540" y="2798"/>
                    <a:pt x="32540" y="2798"/>
                  </a:cubicBezTo>
                  <a:cubicBezTo>
                    <a:pt x="32540" y="2798"/>
                    <a:pt x="32300" y="1797"/>
                    <a:pt x="31660" y="837"/>
                  </a:cubicBezTo>
                  <a:cubicBezTo>
                    <a:pt x="31230" y="166"/>
                    <a:pt x="30349" y="0"/>
                    <a:pt x="29356" y="0"/>
                  </a:cubicBezTo>
                  <a:close/>
                </a:path>
              </a:pathLst>
            </a:custGeom>
            <a:solidFill>
              <a:srgbClr val="FFB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7560401" y="3352511"/>
              <a:ext cx="198313" cy="211411"/>
            </a:xfrm>
            <a:custGeom>
              <a:avLst/>
              <a:gdLst/>
              <a:ahLst/>
              <a:cxnLst/>
              <a:rect l="l" t="t" r="r" b="b"/>
              <a:pathLst>
                <a:path w="9675" h="10314" extrusionOk="0">
                  <a:moveTo>
                    <a:pt x="6397" y="1"/>
                  </a:moveTo>
                  <a:cubicBezTo>
                    <a:pt x="5955" y="1"/>
                    <a:pt x="5476" y="39"/>
                    <a:pt x="4996" y="80"/>
                  </a:cubicBezTo>
                  <a:lnTo>
                    <a:pt x="4958" y="80"/>
                  </a:lnTo>
                  <a:cubicBezTo>
                    <a:pt x="3477" y="199"/>
                    <a:pt x="2159" y="1360"/>
                    <a:pt x="2159" y="1360"/>
                  </a:cubicBezTo>
                  <a:cubicBezTo>
                    <a:pt x="2159" y="1360"/>
                    <a:pt x="1" y="7954"/>
                    <a:pt x="1" y="8395"/>
                  </a:cubicBezTo>
                  <a:cubicBezTo>
                    <a:pt x="1" y="8833"/>
                    <a:pt x="2319" y="9914"/>
                    <a:pt x="4356" y="10192"/>
                  </a:cubicBezTo>
                  <a:cubicBezTo>
                    <a:pt x="4958" y="10314"/>
                    <a:pt x="5517" y="10314"/>
                    <a:pt x="6035" y="10314"/>
                  </a:cubicBezTo>
                  <a:cubicBezTo>
                    <a:pt x="7276" y="10314"/>
                    <a:pt x="8194" y="10112"/>
                    <a:pt x="8315" y="9914"/>
                  </a:cubicBezTo>
                  <a:cubicBezTo>
                    <a:pt x="8475" y="9633"/>
                    <a:pt x="9675" y="4276"/>
                    <a:pt x="9633" y="2799"/>
                  </a:cubicBezTo>
                  <a:cubicBezTo>
                    <a:pt x="9633" y="2799"/>
                    <a:pt x="9553" y="2517"/>
                    <a:pt x="9435" y="2159"/>
                  </a:cubicBezTo>
                  <a:cubicBezTo>
                    <a:pt x="9435" y="2118"/>
                    <a:pt x="9393" y="2079"/>
                    <a:pt x="9393" y="2038"/>
                  </a:cubicBezTo>
                  <a:cubicBezTo>
                    <a:pt x="9233" y="1679"/>
                    <a:pt x="9035" y="1280"/>
                    <a:pt x="8753" y="838"/>
                  </a:cubicBezTo>
                  <a:cubicBezTo>
                    <a:pt x="8555" y="519"/>
                    <a:pt x="8274" y="359"/>
                    <a:pt x="7916" y="199"/>
                  </a:cubicBezTo>
                  <a:cubicBezTo>
                    <a:pt x="7474" y="39"/>
                    <a:pt x="6956" y="1"/>
                    <a:pt x="6397" y="1"/>
                  </a:cubicBezTo>
                  <a:close/>
                </a:path>
              </a:pathLst>
            </a:custGeom>
            <a:solidFill>
              <a:srgbClr val="FFD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2"/>
            <p:cNvGrpSpPr/>
            <p:nvPr/>
          </p:nvGrpSpPr>
          <p:grpSpPr>
            <a:xfrm>
              <a:off x="7014735" y="2916632"/>
              <a:ext cx="109219" cy="264626"/>
              <a:chOff x="2170975" y="2212525"/>
              <a:chExt cx="145200" cy="351850"/>
            </a:xfrm>
          </p:grpSpPr>
          <p:sp>
            <p:nvSpPr>
              <p:cNvPr id="590" name="Google Shape;590;p32"/>
              <p:cNvSpPr/>
              <p:nvPr/>
            </p:nvSpPr>
            <p:spPr>
              <a:xfrm>
                <a:off x="2170975" y="2212525"/>
                <a:ext cx="145200" cy="127900"/>
              </a:xfrm>
              <a:custGeom>
                <a:avLst/>
                <a:gdLst/>
                <a:ahLst/>
                <a:cxnLst/>
                <a:rect l="l" t="t" r="r" b="b"/>
                <a:pathLst>
                  <a:path w="5808" h="5116" extrusionOk="0">
                    <a:moveTo>
                      <a:pt x="0" y="1"/>
                    </a:moveTo>
                    <a:lnTo>
                      <a:pt x="0" y="5116"/>
                    </a:lnTo>
                    <a:lnTo>
                      <a:pt x="5808" y="5116"/>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2170975" y="2436525"/>
                <a:ext cx="145200" cy="127850"/>
              </a:xfrm>
              <a:custGeom>
                <a:avLst/>
                <a:gdLst/>
                <a:ahLst/>
                <a:cxnLst/>
                <a:rect l="l" t="t" r="r" b="b"/>
                <a:pathLst>
                  <a:path w="5808" h="5114" extrusionOk="0">
                    <a:moveTo>
                      <a:pt x="0" y="1"/>
                    </a:moveTo>
                    <a:lnTo>
                      <a:pt x="0" y="5113"/>
                    </a:lnTo>
                    <a:lnTo>
                      <a:pt x="5808" y="5113"/>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2"/>
            <p:cNvGrpSpPr/>
            <p:nvPr/>
          </p:nvGrpSpPr>
          <p:grpSpPr>
            <a:xfrm>
              <a:off x="6784985" y="1617319"/>
              <a:ext cx="338787" cy="338540"/>
              <a:chOff x="2461125" y="503925"/>
              <a:chExt cx="411000" cy="410700"/>
            </a:xfrm>
          </p:grpSpPr>
          <p:sp>
            <p:nvSpPr>
              <p:cNvPr id="593" name="Google Shape;593;p32"/>
              <p:cNvSpPr/>
              <p:nvPr/>
            </p:nvSpPr>
            <p:spPr>
              <a:xfrm>
                <a:off x="2461125" y="503925"/>
                <a:ext cx="411000" cy="410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548" name="Google Shape;548;p31"/>
          <p:cNvSpPr txBox="1">
            <a:spLocks noGrp="1"/>
          </p:cNvSpPr>
          <p:nvPr>
            <p:ph type="body" idx="1"/>
          </p:nvPr>
        </p:nvSpPr>
        <p:spPr>
          <a:xfrm>
            <a:off x="720000" y="1215751"/>
            <a:ext cx="7704000" cy="4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549" name="Google Shape;549;p31"/>
          <p:cNvGraphicFramePr/>
          <p:nvPr/>
        </p:nvGraphicFramePr>
        <p:xfrm>
          <a:off x="720000" y="1691025"/>
          <a:ext cx="3000000" cy="3000000"/>
        </p:xfrm>
        <a:graphic>
          <a:graphicData uri="http://schemas.openxmlformats.org/drawingml/2006/table">
            <a:tbl>
              <a:tblPr>
                <a:noFill/>
                <a:tableStyleId>{89F5CF04-7BCC-4B2D-80FB-92A70262F104}</a:tableStyleId>
              </a:tblPr>
              <a:tblGrid>
                <a:gridCol w="2438725">
                  <a:extLst>
                    <a:ext uri="{9D8B030D-6E8A-4147-A177-3AD203B41FA5}">
                      <a16:colId xmlns:a16="http://schemas.microsoft.com/office/drawing/2014/main" val="20000"/>
                    </a:ext>
                  </a:extLst>
                </a:gridCol>
                <a:gridCol w="526527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u="sng">
                          <a:solidFill>
                            <a:schemeClr val="hlink"/>
                          </a:solidFill>
                          <a:latin typeface="Jost SemiBold"/>
                          <a:ea typeface="Jost SemiBold"/>
                          <a:cs typeface="Jost SemiBold"/>
                          <a:sym typeface="Jost SemiBold"/>
                          <a:hlinkClick r:id="rId3" action="ppaction://hlinksldjump"/>
                        </a:rPr>
                        <a:t>Fonts</a:t>
                      </a:r>
                      <a:endParaRPr sz="1200" u="sng">
                        <a:solidFill>
                          <a:schemeClr val="dk1"/>
                        </a:solidFill>
                        <a:latin typeface="Jost SemiBold"/>
                        <a:ea typeface="Jost SemiBold"/>
                        <a:cs typeface="Jost SemiBold"/>
                        <a:sym typeface="Jost SemiBold"/>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l" rtl="0">
                        <a:spcBef>
                          <a:spcPts val="0"/>
                        </a:spcBef>
                        <a:spcAft>
                          <a:spcPts val="1600"/>
                        </a:spcAft>
                        <a:buNone/>
                      </a:pPr>
                      <a:r>
                        <a:rPr lang="en" sz="1100">
                          <a:solidFill>
                            <a:schemeClr val="dk1"/>
                          </a:solidFill>
                          <a:latin typeface="Jost"/>
                          <a:ea typeface="Jost"/>
                          <a:cs typeface="Jost"/>
                          <a:sym typeface="Jost"/>
                        </a:rPr>
                        <a:t>To view this template correctly in PowerPoint, download and install the fonts we used</a:t>
                      </a:r>
                      <a:endParaRPr sz="1100">
                        <a:solidFill>
                          <a:schemeClr val="dk1"/>
                        </a:solidFill>
                        <a:latin typeface="Jost"/>
                        <a:ea typeface="Jost"/>
                        <a:cs typeface="Jost"/>
                        <a:sym typeface="Jost"/>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u="sng">
                          <a:solidFill>
                            <a:schemeClr val="hlink"/>
                          </a:solidFill>
                          <a:latin typeface="Jost SemiBold"/>
                          <a:ea typeface="Jost SemiBold"/>
                          <a:cs typeface="Jost SemiBold"/>
                          <a:sym typeface="Jost SemiBold"/>
                          <a:hlinkClick r:id="rId4" action="ppaction://hlinksldjump"/>
                        </a:rPr>
                        <a:t>Used</a:t>
                      </a:r>
                      <a:r>
                        <a:rPr lang="en" sz="1200">
                          <a:solidFill>
                            <a:schemeClr val="dk1"/>
                          </a:solidFill>
                          <a:latin typeface="Jost SemiBold"/>
                          <a:ea typeface="Jost SemiBold"/>
                          <a:cs typeface="Jost SemiBold"/>
                          <a:sym typeface="Jost SemiBold"/>
                        </a:rPr>
                        <a:t> and </a:t>
                      </a:r>
                      <a:r>
                        <a:rPr lang="en" sz="1200" u="sng">
                          <a:solidFill>
                            <a:schemeClr val="hlink"/>
                          </a:solidFill>
                          <a:latin typeface="Jost SemiBold"/>
                          <a:ea typeface="Jost SemiBold"/>
                          <a:cs typeface="Jost SemiBold"/>
                          <a:sym typeface="Jost SemiBold"/>
                          <a:hlinkClick r:id="rId5" action="ppaction://hlinksldjump"/>
                        </a:rPr>
                        <a:t>alternative</a:t>
                      </a:r>
                      <a:r>
                        <a:rPr lang="en" sz="1200" u="sng">
                          <a:solidFill>
                            <a:schemeClr val="hlink"/>
                          </a:solidFill>
                          <a:latin typeface="Jost SemiBold"/>
                          <a:ea typeface="Jost SemiBold"/>
                          <a:cs typeface="Jost SemiBold"/>
                          <a:sym typeface="Jost SemiBold"/>
                          <a:hlinkClick r:id="rId5" action="ppaction://hlinksldjump"/>
                        </a:rPr>
                        <a:t> resources</a:t>
                      </a:r>
                      <a:endParaRPr sz="1200" u="sng">
                        <a:solidFill>
                          <a:schemeClr val="dk1"/>
                        </a:solidFill>
                        <a:latin typeface="Jost SemiBold"/>
                        <a:ea typeface="Jost SemiBold"/>
                        <a:cs typeface="Jost SemiBold"/>
                        <a:sym typeface="Jost SemiBold"/>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marR="0" lvl="0" indent="0" algn="l" rtl="0">
                        <a:lnSpc>
                          <a:spcPct val="100000"/>
                        </a:lnSpc>
                        <a:spcBef>
                          <a:spcPts val="0"/>
                        </a:spcBef>
                        <a:spcAft>
                          <a:spcPts val="1600"/>
                        </a:spcAft>
                        <a:buNone/>
                      </a:pPr>
                      <a:r>
                        <a:rPr lang="en" sz="1100">
                          <a:solidFill>
                            <a:schemeClr val="dk1"/>
                          </a:solidFill>
                          <a:latin typeface="Jost"/>
                          <a:ea typeface="Jost"/>
                          <a:cs typeface="Jost"/>
                          <a:sym typeface="Jost"/>
                        </a:rPr>
                        <a:t>An assortment of graphic resources that are suitable for use in this presentation</a:t>
                      </a:r>
                      <a:endParaRPr sz="1100">
                        <a:solidFill>
                          <a:schemeClr val="dk1"/>
                        </a:solidFill>
                        <a:latin typeface="Jost"/>
                        <a:ea typeface="Jost"/>
                        <a:cs typeface="Jost"/>
                        <a:sym typeface="Jost"/>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u="sng">
                          <a:solidFill>
                            <a:schemeClr val="hlink"/>
                          </a:solidFill>
                          <a:latin typeface="Jost SemiBold"/>
                          <a:ea typeface="Jost SemiBold"/>
                          <a:cs typeface="Jost SemiBold"/>
                          <a:sym typeface="Jost SemiBold"/>
                          <a:hlinkClick r:id="rId6" action="ppaction://hlinksldjump"/>
                        </a:rPr>
                        <a:t>Thanks slide</a:t>
                      </a:r>
                      <a:endParaRPr sz="1200" u="sng">
                        <a:solidFill>
                          <a:schemeClr val="dk1"/>
                        </a:solidFill>
                        <a:latin typeface="Jost SemiBold"/>
                        <a:ea typeface="Jost SemiBold"/>
                        <a:cs typeface="Jost SemiBold"/>
                        <a:sym typeface="Jost SemiBold"/>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l" rtl="0">
                        <a:spcBef>
                          <a:spcPts val="0"/>
                        </a:spcBef>
                        <a:spcAft>
                          <a:spcPts val="1600"/>
                        </a:spcAft>
                        <a:buNone/>
                      </a:pPr>
                      <a:r>
                        <a:rPr lang="en" sz="1100">
                          <a:solidFill>
                            <a:schemeClr val="dk1"/>
                          </a:solidFill>
                          <a:latin typeface="Jost"/>
                          <a:ea typeface="Jost"/>
                          <a:cs typeface="Jost"/>
                          <a:sym typeface="Jost"/>
                        </a:rPr>
                        <a:t>You must keep it so that proper credits for our design are given</a:t>
                      </a:r>
                      <a:endParaRPr sz="1100">
                        <a:solidFill>
                          <a:schemeClr val="dk1"/>
                        </a:solidFill>
                        <a:latin typeface="Jost"/>
                        <a:ea typeface="Jost"/>
                        <a:cs typeface="Jost"/>
                        <a:sym typeface="Jost"/>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u="sng">
                          <a:solidFill>
                            <a:schemeClr val="hlink"/>
                          </a:solidFill>
                          <a:latin typeface="Jost SemiBold"/>
                          <a:ea typeface="Jost SemiBold"/>
                          <a:cs typeface="Jost SemiBold"/>
                          <a:sym typeface="Jost SemiBold"/>
                          <a:hlinkClick r:id="rId3" action="ppaction://hlinksldjump"/>
                        </a:rPr>
                        <a:t>Colors</a:t>
                      </a:r>
                      <a:endParaRPr sz="1200" u="sng">
                        <a:solidFill>
                          <a:schemeClr val="dk1"/>
                        </a:solidFill>
                        <a:latin typeface="Jost SemiBold"/>
                        <a:ea typeface="Jost SemiBold"/>
                        <a:cs typeface="Jost SemiBold"/>
                        <a:sym typeface="Jost SemiBold"/>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l" rtl="0">
                        <a:spcBef>
                          <a:spcPts val="0"/>
                        </a:spcBef>
                        <a:spcAft>
                          <a:spcPts val="1600"/>
                        </a:spcAft>
                        <a:buNone/>
                      </a:pPr>
                      <a:r>
                        <a:rPr lang="en" sz="1100">
                          <a:solidFill>
                            <a:schemeClr val="dk1"/>
                          </a:solidFill>
                          <a:latin typeface="Jost"/>
                          <a:ea typeface="Jost"/>
                          <a:cs typeface="Jost"/>
                          <a:sym typeface="Jost"/>
                        </a:rPr>
                        <a:t>All the colors used in this presentation</a:t>
                      </a:r>
                      <a:endParaRPr sz="1100">
                        <a:solidFill>
                          <a:schemeClr val="dk1"/>
                        </a:solidFill>
                        <a:latin typeface="Jost"/>
                        <a:ea typeface="Jost"/>
                        <a:cs typeface="Jost"/>
                        <a:sym typeface="Jost"/>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u="sng">
                          <a:solidFill>
                            <a:schemeClr val="hlink"/>
                          </a:solidFill>
                          <a:latin typeface="Jost SemiBold"/>
                          <a:ea typeface="Jost SemiBold"/>
                          <a:cs typeface="Jost SemiBold"/>
                          <a:sym typeface="Jost SemiBold"/>
                          <a:hlinkClick r:id="rId7" action="ppaction://hlinksldjump"/>
                        </a:rPr>
                        <a:t>Icons</a:t>
                      </a:r>
                      <a:r>
                        <a:rPr lang="en" sz="1200">
                          <a:solidFill>
                            <a:schemeClr val="dk1"/>
                          </a:solidFill>
                          <a:latin typeface="Jost SemiBold"/>
                          <a:ea typeface="Jost SemiBold"/>
                          <a:cs typeface="Jost SemiBold"/>
                          <a:sym typeface="Jost SemiBold"/>
                        </a:rPr>
                        <a:t> and </a:t>
                      </a:r>
                      <a:r>
                        <a:rPr lang="en" sz="1200" u="sng">
                          <a:solidFill>
                            <a:schemeClr val="hlink"/>
                          </a:solidFill>
                          <a:latin typeface="Jost SemiBold"/>
                          <a:ea typeface="Jost SemiBold"/>
                          <a:cs typeface="Jost SemiBold"/>
                          <a:sym typeface="Jost SemiBold"/>
                          <a:hlinkClick r:id="rId8" action="ppaction://hlinksldjump"/>
                        </a:rPr>
                        <a:t>infographic resources</a:t>
                      </a:r>
                      <a:endParaRPr sz="1200" u="sng">
                        <a:solidFill>
                          <a:schemeClr val="dk1"/>
                        </a:solidFill>
                        <a:latin typeface="Jost SemiBold"/>
                        <a:ea typeface="Jost SemiBold"/>
                        <a:cs typeface="Jost SemiBold"/>
                        <a:sym typeface="Jost SemiBold"/>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l" rtl="0">
                        <a:spcBef>
                          <a:spcPts val="0"/>
                        </a:spcBef>
                        <a:spcAft>
                          <a:spcPts val="0"/>
                        </a:spcAft>
                        <a:buNone/>
                      </a:pPr>
                      <a:r>
                        <a:rPr lang="en" sz="1100">
                          <a:solidFill>
                            <a:schemeClr val="dk1"/>
                          </a:solidFill>
                          <a:latin typeface="Jost"/>
                          <a:ea typeface="Jost"/>
                          <a:cs typeface="Jost"/>
                          <a:sym typeface="Jost"/>
                        </a:rPr>
                        <a:t>These can be used in the template, and their size and color can be edited</a:t>
                      </a:r>
                      <a:endParaRPr sz="1100">
                        <a:solidFill>
                          <a:schemeClr val="dk1"/>
                        </a:solidFill>
                        <a:latin typeface="Jost"/>
                        <a:ea typeface="Jost"/>
                        <a:cs typeface="Jost"/>
                        <a:sym typeface="Jost"/>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a:solidFill>
                            <a:schemeClr val="dk1"/>
                          </a:solidFill>
                          <a:latin typeface="Jost SemiBold"/>
                          <a:ea typeface="Jost SemiBold"/>
                          <a:cs typeface="Jost SemiBold"/>
                          <a:sym typeface="Jost SemiBold"/>
                        </a:rPr>
                        <a:t>Editable presentation theme </a:t>
                      </a:r>
                      <a:endParaRPr sz="1200">
                        <a:solidFill>
                          <a:schemeClr val="dk1"/>
                        </a:solidFill>
                        <a:latin typeface="Jost SemiBold"/>
                        <a:ea typeface="Jost SemiBold"/>
                        <a:cs typeface="Jost SemiBold"/>
                        <a:sym typeface="Jost SemiBold"/>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l" rtl="0">
                        <a:spcBef>
                          <a:spcPts val="0"/>
                        </a:spcBef>
                        <a:spcAft>
                          <a:spcPts val="1600"/>
                        </a:spcAft>
                        <a:buNone/>
                      </a:pPr>
                      <a:r>
                        <a:rPr lang="en" sz="1100">
                          <a:solidFill>
                            <a:schemeClr val="dk1"/>
                          </a:solidFill>
                          <a:latin typeface="Jost"/>
                          <a:ea typeface="Jost"/>
                          <a:cs typeface="Jost"/>
                          <a:sym typeface="Jost"/>
                        </a:rPr>
                        <a:t>You can edit the master slides easily. For more info, click</a:t>
                      </a:r>
                      <a:r>
                        <a:rPr lang="en" sz="1100">
                          <a:solidFill>
                            <a:schemeClr val="dk1"/>
                          </a:solidFill>
                          <a:latin typeface="Jost SemiBold"/>
                          <a:ea typeface="Jost SemiBold"/>
                          <a:cs typeface="Jost SemiBold"/>
                          <a:sym typeface="Jost SemiBold"/>
                        </a:rPr>
                        <a:t> </a:t>
                      </a:r>
                      <a:r>
                        <a:rPr lang="en" sz="1100" u="sng">
                          <a:solidFill>
                            <a:schemeClr val="dk1"/>
                          </a:solidFill>
                          <a:latin typeface="Jost SemiBold"/>
                          <a:ea typeface="Jost SemiBold"/>
                          <a:cs typeface="Jost SemiBold"/>
                          <a:sym typeface="Jost SemiBold"/>
                          <a:hlinkClick r:id="rId9">
                            <a:extLst>
                              <a:ext uri="{A12FA001-AC4F-418D-AE19-62706E023703}">
                                <ahyp:hlinkClr xmlns:ahyp="http://schemas.microsoft.com/office/drawing/2018/hyperlinkcolor" val="tx"/>
                              </a:ext>
                            </a:extLst>
                          </a:hlinkClick>
                        </a:rPr>
                        <a:t>here</a:t>
                      </a:r>
                      <a:endParaRPr sz="1100">
                        <a:solidFill>
                          <a:schemeClr val="dk1"/>
                        </a:solidFill>
                        <a:latin typeface="Jost SemiBold"/>
                        <a:ea typeface="Jost SemiBold"/>
                        <a:cs typeface="Jost SemiBold"/>
                        <a:sym typeface="Jost SemiBold"/>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50" name="Google Shape;550;p31"/>
          <p:cNvSpPr txBox="1"/>
          <p:nvPr/>
        </p:nvSpPr>
        <p:spPr>
          <a:xfrm>
            <a:off x="719962" y="4083150"/>
            <a:ext cx="22587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For more info:</a:t>
            </a:r>
            <a:br>
              <a:rPr lang="en" sz="1200">
                <a:solidFill>
                  <a:schemeClr val="dk1"/>
                </a:solidFill>
                <a:latin typeface="Jost"/>
                <a:ea typeface="Jost"/>
                <a:cs typeface="Jost"/>
                <a:sym typeface="Jost"/>
              </a:rPr>
            </a:br>
            <a:r>
              <a:rPr lang="en" sz="1200" u="sng">
                <a:solidFill>
                  <a:schemeClr val="dk1"/>
                </a:solidFill>
                <a:latin typeface="Jost SemiBold"/>
                <a:ea typeface="Jost SemiBold"/>
                <a:cs typeface="Jost SemiBold"/>
                <a:sym typeface="Jost SemiBold"/>
                <a:hlinkClick r:id="rId10">
                  <a:extLst>
                    <a:ext uri="{A12FA001-AC4F-418D-AE19-62706E023703}">
                      <ahyp:hlinkClr xmlns:ahyp="http://schemas.microsoft.com/office/drawing/2018/hyperlinkcolor" val="tx"/>
                    </a:ext>
                  </a:extLst>
                </a:hlinkClick>
              </a:rPr>
              <a:t>SLIDESGO</a:t>
            </a:r>
            <a:r>
              <a:rPr lang="en" sz="1200">
                <a:solidFill>
                  <a:schemeClr val="dk1"/>
                </a:solidFill>
                <a:latin typeface="Jost SemiBold"/>
                <a:ea typeface="Jost SemiBold"/>
                <a:cs typeface="Jost SemiBold"/>
                <a:sym typeface="Jost SemiBold"/>
              </a:rPr>
              <a:t> | </a:t>
            </a:r>
            <a:r>
              <a:rPr lang="en" sz="1200" u="sng">
                <a:solidFill>
                  <a:schemeClr val="dk1"/>
                </a:solidFill>
                <a:latin typeface="Jost SemiBold"/>
                <a:ea typeface="Jost SemiBold"/>
                <a:cs typeface="Jost SemiBold"/>
                <a:sym typeface="Jost SemiBold"/>
                <a:hlinkClick r:id="rId11">
                  <a:extLst>
                    <a:ext uri="{A12FA001-AC4F-418D-AE19-62706E023703}">
                      <ahyp:hlinkClr xmlns:ahyp="http://schemas.microsoft.com/office/drawing/2018/hyperlinkcolor" val="tx"/>
                    </a:ext>
                  </a:extLst>
                </a:hlinkClick>
              </a:rPr>
              <a:t>BLOG</a:t>
            </a:r>
            <a:r>
              <a:rPr lang="en" sz="1200">
                <a:solidFill>
                  <a:schemeClr val="dk1"/>
                </a:solidFill>
                <a:latin typeface="Jost SemiBold"/>
                <a:ea typeface="Jost SemiBold"/>
                <a:cs typeface="Jost SemiBold"/>
                <a:sym typeface="Jost SemiBold"/>
              </a:rPr>
              <a:t> | </a:t>
            </a:r>
            <a:r>
              <a:rPr lang="en" sz="1200" u="sng">
                <a:solidFill>
                  <a:schemeClr val="dk1"/>
                </a:solidFill>
                <a:latin typeface="Jost SemiBold"/>
                <a:ea typeface="Jost SemiBold"/>
                <a:cs typeface="Jost SemiBold"/>
                <a:sym typeface="Jost SemiBold"/>
                <a:hlinkClick r:id="rId12">
                  <a:extLst>
                    <a:ext uri="{A12FA001-AC4F-418D-AE19-62706E023703}">
                      <ahyp:hlinkClr xmlns:ahyp="http://schemas.microsoft.com/office/drawing/2018/hyperlinkcolor" val="tx"/>
                    </a:ext>
                  </a:extLst>
                </a:hlinkClick>
              </a:rPr>
              <a:t>FAQs</a:t>
            </a:r>
            <a:endParaRPr sz="1200" u="sng">
              <a:solidFill>
                <a:schemeClr val="dk1"/>
              </a:solidFill>
              <a:latin typeface="Jost SemiBold"/>
              <a:ea typeface="Jost SemiBold"/>
              <a:cs typeface="Jost SemiBold"/>
              <a:sym typeface="Jost SemiBold"/>
            </a:endParaRPr>
          </a:p>
        </p:txBody>
      </p:sp>
      <p:sp>
        <p:nvSpPr>
          <p:cNvPr id="551" name="Google Shape;551;p31"/>
          <p:cNvSpPr txBox="1"/>
          <p:nvPr/>
        </p:nvSpPr>
        <p:spPr>
          <a:xfrm>
            <a:off x="4469021" y="4083150"/>
            <a:ext cx="3954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You can visit our sister projects:</a:t>
            </a:r>
            <a:br>
              <a:rPr lang="en" sz="1200">
                <a:solidFill>
                  <a:schemeClr val="dk1"/>
                </a:solidFill>
                <a:latin typeface="Jost"/>
                <a:ea typeface="Jost"/>
                <a:cs typeface="Jost"/>
                <a:sym typeface="Jost"/>
              </a:rPr>
            </a:br>
            <a:r>
              <a:rPr lang="en" sz="1200" u="sng">
                <a:solidFill>
                  <a:schemeClr val="dk1"/>
                </a:solidFill>
                <a:latin typeface="Jost SemiBold"/>
                <a:ea typeface="Jost SemiBold"/>
                <a:cs typeface="Jost SemiBold"/>
                <a:sym typeface="Jost SemiBold"/>
                <a:hlinkClick r:id="rId13">
                  <a:extLst>
                    <a:ext uri="{A12FA001-AC4F-418D-AE19-62706E023703}">
                      <ahyp:hlinkClr xmlns:ahyp="http://schemas.microsoft.com/office/drawing/2018/hyperlinkcolor" val="tx"/>
                    </a:ext>
                  </a:extLst>
                </a:hlinkClick>
              </a:rPr>
              <a:t>FREEPIK</a:t>
            </a:r>
            <a:r>
              <a:rPr lang="en" sz="1200">
                <a:solidFill>
                  <a:schemeClr val="dk1"/>
                </a:solidFill>
                <a:latin typeface="Jost SemiBold"/>
                <a:ea typeface="Jost SemiBold"/>
                <a:cs typeface="Jost SemiBold"/>
                <a:sym typeface="Jost SemiBold"/>
              </a:rPr>
              <a:t> | </a:t>
            </a:r>
            <a:r>
              <a:rPr lang="en" sz="1200" u="sng">
                <a:solidFill>
                  <a:schemeClr val="dk1"/>
                </a:solidFill>
                <a:latin typeface="Jost SemiBold"/>
                <a:ea typeface="Jost SemiBold"/>
                <a:cs typeface="Jost SemiBold"/>
                <a:sym typeface="Jost SemiBold"/>
                <a:hlinkClick r:id="rId14">
                  <a:extLst>
                    <a:ext uri="{A12FA001-AC4F-418D-AE19-62706E023703}">
                      <ahyp:hlinkClr xmlns:ahyp="http://schemas.microsoft.com/office/drawing/2018/hyperlinkcolor" val="tx"/>
                    </a:ext>
                  </a:extLst>
                </a:hlinkClick>
              </a:rPr>
              <a:t>FLATICON</a:t>
            </a:r>
            <a:r>
              <a:rPr lang="en" sz="1200">
                <a:solidFill>
                  <a:schemeClr val="dk1"/>
                </a:solidFill>
                <a:latin typeface="Jost SemiBold"/>
                <a:ea typeface="Jost SemiBold"/>
                <a:cs typeface="Jost SemiBold"/>
                <a:sym typeface="Jost SemiBold"/>
              </a:rPr>
              <a:t> | </a:t>
            </a:r>
            <a:r>
              <a:rPr lang="en" sz="1200" u="sng">
                <a:solidFill>
                  <a:schemeClr val="dk1"/>
                </a:solidFill>
                <a:latin typeface="Jost SemiBold"/>
                <a:ea typeface="Jost SemiBold"/>
                <a:cs typeface="Jost SemiBold"/>
                <a:sym typeface="Jost SemiBold"/>
                <a:hlinkClick r:id="rId15">
                  <a:extLst>
                    <a:ext uri="{A12FA001-AC4F-418D-AE19-62706E023703}">
                      <ahyp:hlinkClr xmlns:ahyp="http://schemas.microsoft.com/office/drawing/2018/hyperlinkcolor" val="tx"/>
                    </a:ext>
                  </a:extLst>
                </a:hlinkClick>
              </a:rPr>
              <a:t>STORYSET</a:t>
            </a:r>
            <a:r>
              <a:rPr lang="en" sz="1200">
                <a:solidFill>
                  <a:schemeClr val="dk1"/>
                </a:solidFill>
                <a:latin typeface="Jost SemiBold"/>
                <a:ea typeface="Jost SemiBold"/>
                <a:cs typeface="Jost SemiBold"/>
                <a:sym typeface="Jost SemiBold"/>
              </a:rPr>
              <a:t> | </a:t>
            </a:r>
            <a:r>
              <a:rPr lang="en" sz="1200" u="sng">
                <a:solidFill>
                  <a:schemeClr val="dk1"/>
                </a:solidFill>
                <a:latin typeface="Jost SemiBold"/>
                <a:ea typeface="Jost SemiBold"/>
                <a:cs typeface="Jost SemiBold"/>
                <a:sym typeface="Jost SemiBold"/>
                <a:hlinkClick r:id="rId16">
                  <a:extLst>
                    <a:ext uri="{A12FA001-AC4F-418D-AE19-62706E023703}">
                      <ahyp:hlinkClr xmlns:ahyp="http://schemas.microsoft.com/office/drawing/2018/hyperlinkcolor" val="tx"/>
                    </a:ext>
                  </a:extLst>
                </a:hlinkClick>
              </a:rPr>
              <a:t>WEPIK</a:t>
            </a:r>
            <a:r>
              <a:rPr lang="en" sz="1200">
                <a:solidFill>
                  <a:schemeClr val="dk1"/>
                </a:solidFill>
                <a:latin typeface="Jost SemiBold"/>
                <a:ea typeface="Jost SemiBold"/>
                <a:cs typeface="Jost SemiBold"/>
                <a:sym typeface="Jost SemiBold"/>
              </a:rPr>
              <a:t> | </a:t>
            </a:r>
            <a:r>
              <a:rPr lang="en" sz="1200" u="sng">
                <a:solidFill>
                  <a:schemeClr val="dk1"/>
                </a:solidFill>
                <a:latin typeface="Jost SemiBold"/>
                <a:ea typeface="Jost SemiBold"/>
                <a:cs typeface="Jost SemiBold"/>
                <a:sym typeface="Jost SemiBold"/>
                <a:hlinkClick r:id="rId17">
                  <a:extLst>
                    <a:ext uri="{A12FA001-AC4F-418D-AE19-62706E023703}">
                      <ahyp:hlinkClr xmlns:ahyp="http://schemas.microsoft.com/office/drawing/2018/hyperlinkcolor" val="tx"/>
                    </a:ext>
                  </a:extLst>
                </a:hlinkClick>
              </a:rPr>
              <a:t>VIDEVO</a:t>
            </a:r>
            <a:endParaRPr sz="1200">
              <a:solidFill>
                <a:schemeClr val="dk1"/>
              </a:solidFill>
              <a:latin typeface="Jost SemiBold"/>
              <a:ea typeface="Jost SemiBold"/>
              <a:cs typeface="Jost SemiBold"/>
              <a:sym typeface="Jost SemiBold"/>
            </a:endParaRPr>
          </a:p>
        </p:txBody>
      </p:sp>
      <p:sp>
        <p:nvSpPr>
          <p:cNvPr id="552" name="Google Shape;552;p31">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3"/>
          <p:cNvSpPr txBox="1">
            <a:spLocks noGrp="1"/>
          </p:cNvSpPr>
          <p:nvPr>
            <p:ph type="title"/>
          </p:nvPr>
        </p:nvSpPr>
        <p:spPr>
          <a:xfrm>
            <a:off x="4652575" y="1299875"/>
            <a:ext cx="3543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One column</a:t>
            </a:r>
            <a:endParaRPr/>
          </a:p>
        </p:txBody>
      </p:sp>
      <p:sp>
        <p:nvSpPr>
          <p:cNvPr id="600" name="Google Shape;600;p33"/>
          <p:cNvSpPr txBox="1">
            <a:spLocks noGrp="1"/>
          </p:cNvSpPr>
          <p:nvPr>
            <p:ph type="subTitle" idx="1"/>
          </p:nvPr>
        </p:nvSpPr>
        <p:spPr>
          <a:xfrm>
            <a:off x="4652575" y="2024725"/>
            <a:ext cx="3543600" cy="181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457200" lvl="0" indent="-304800" algn="l" rtl="0">
              <a:spcBef>
                <a:spcPts val="1000"/>
              </a:spcBef>
              <a:spcAft>
                <a:spcPts val="0"/>
              </a:spcAft>
              <a:buSzPts val="1200"/>
              <a:buChar char="●"/>
            </a:pPr>
            <a:r>
              <a:rPr lang="en"/>
              <a:t>They’re simple </a:t>
            </a:r>
            <a:endParaRPr/>
          </a:p>
          <a:p>
            <a:pPr marL="457200" lvl="0" indent="-304800" algn="l" rtl="0">
              <a:spcBef>
                <a:spcPts val="0"/>
              </a:spcBef>
              <a:spcAft>
                <a:spcPts val="0"/>
              </a:spcAft>
              <a:buSzPts val="1200"/>
              <a:buChar char="●"/>
            </a:pPr>
            <a:r>
              <a:rPr lang="en"/>
              <a:t>You can organize your ideas clearly</a:t>
            </a:r>
            <a:endParaRPr/>
          </a:p>
          <a:p>
            <a:pPr marL="457200" lvl="0" indent="-304800" algn="l" rtl="0">
              <a:spcBef>
                <a:spcPts val="0"/>
              </a:spcBef>
              <a:spcAft>
                <a:spcPts val="0"/>
              </a:spcAft>
              <a:buSzPts val="1200"/>
              <a:buChar char="●"/>
            </a:pPr>
            <a:r>
              <a:rPr lang="en"/>
              <a:t>You’ll never forget to buy milk!</a:t>
            </a:r>
            <a:endParaRPr/>
          </a:p>
          <a:p>
            <a:pPr marL="0" lvl="0" indent="0" algn="l" rtl="0">
              <a:spcBef>
                <a:spcPts val="1000"/>
              </a:spcBef>
              <a:spcAft>
                <a:spcPts val="0"/>
              </a:spcAft>
              <a:buNone/>
            </a:pPr>
            <a:r>
              <a:rPr lang="en"/>
              <a:t>You can replace the image. Just right-click on it and select “Replace image”</a:t>
            </a:r>
            <a:endParaRPr/>
          </a:p>
        </p:txBody>
      </p:sp>
      <p:pic>
        <p:nvPicPr>
          <p:cNvPr id="601" name="Google Shape;601;p33"/>
          <p:cNvPicPr preferRelativeResize="0">
            <a:picLocks noGrp="1"/>
          </p:cNvPicPr>
          <p:nvPr>
            <p:ph type="pic" idx="2"/>
          </p:nvPr>
        </p:nvPicPr>
        <p:blipFill rotWithShape="1">
          <a:blip r:embed="rId3">
            <a:alphaModFix/>
          </a:blip>
          <a:srcRect l="37532" r="7690" b="4689"/>
          <a:stretch/>
        </p:blipFill>
        <p:spPr>
          <a:xfrm>
            <a:off x="1205600" y="954600"/>
            <a:ext cx="2787000" cy="3234300"/>
          </a:xfrm>
          <a:prstGeom prst="roundRect">
            <a:avLst>
              <a:gd name="adj" fmla="val 9501"/>
            </a:avLst>
          </a:prstGeom>
        </p:spPr>
      </p:pic>
      <p:sp>
        <p:nvSpPr>
          <p:cNvPr id="602" name="Google Shape;602;p33">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33"/>
          <p:cNvGrpSpPr/>
          <p:nvPr/>
        </p:nvGrpSpPr>
        <p:grpSpPr>
          <a:xfrm>
            <a:off x="552759" y="637367"/>
            <a:ext cx="3244875" cy="3453222"/>
            <a:chOff x="552759" y="637367"/>
            <a:chExt cx="3244875" cy="3453222"/>
          </a:xfrm>
        </p:grpSpPr>
        <p:grpSp>
          <p:nvGrpSpPr>
            <p:cNvPr id="605" name="Google Shape;605;p33"/>
            <p:cNvGrpSpPr/>
            <p:nvPr/>
          </p:nvGrpSpPr>
          <p:grpSpPr>
            <a:xfrm>
              <a:off x="552759" y="3564575"/>
              <a:ext cx="1451383" cy="526014"/>
              <a:chOff x="552759" y="3564575"/>
              <a:chExt cx="1451383" cy="526014"/>
            </a:xfrm>
          </p:grpSpPr>
          <p:sp>
            <p:nvSpPr>
              <p:cNvPr id="606" name="Google Shape;606;p33"/>
              <p:cNvSpPr/>
              <p:nvPr/>
            </p:nvSpPr>
            <p:spPr>
              <a:xfrm>
                <a:off x="737476" y="3564575"/>
                <a:ext cx="1266666" cy="526014"/>
              </a:xfrm>
              <a:custGeom>
                <a:avLst/>
                <a:gdLst/>
                <a:ahLst/>
                <a:cxnLst/>
                <a:rect l="l" t="t" r="r" b="b"/>
                <a:pathLst>
                  <a:path w="79790" h="36016" extrusionOk="0">
                    <a:moveTo>
                      <a:pt x="2600" y="0"/>
                    </a:moveTo>
                    <a:cubicBezTo>
                      <a:pt x="1161" y="0"/>
                      <a:pt x="0" y="1158"/>
                      <a:pt x="0" y="2597"/>
                    </a:cubicBezTo>
                    <a:lnTo>
                      <a:pt x="0" y="33419"/>
                    </a:lnTo>
                    <a:cubicBezTo>
                      <a:pt x="0" y="34816"/>
                      <a:pt x="1161" y="36016"/>
                      <a:pt x="2600" y="36016"/>
                    </a:cubicBezTo>
                    <a:lnTo>
                      <a:pt x="77193" y="36016"/>
                    </a:lnTo>
                    <a:cubicBezTo>
                      <a:pt x="78632" y="36016"/>
                      <a:pt x="79789" y="34816"/>
                      <a:pt x="79789" y="33419"/>
                    </a:cubicBezTo>
                    <a:lnTo>
                      <a:pt x="79789" y="2597"/>
                    </a:lnTo>
                    <a:cubicBezTo>
                      <a:pt x="79789" y="1158"/>
                      <a:pt x="78632" y="0"/>
                      <a:pt x="77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552759" y="3659769"/>
                <a:ext cx="1368107" cy="335632"/>
              </a:xfrm>
              <a:custGeom>
                <a:avLst/>
                <a:gdLst/>
                <a:ahLst/>
                <a:cxnLst/>
                <a:rect l="l" t="t" r="r" b="b"/>
                <a:pathLst>
                  <a:path w="36478" h="8949" extrusionOk="0">
                    <a:moveTo>
                      <a:pt x="36033" y="0"/>
                    </a:moveTo>
                    <a:cubicBezTo>
                      <a:pt x="35940" y="0"/>
                      <a:pt x="35844" y="32"/>
                      <a:pt x="35766" y="91"/>
                    </a:cubicBezTo>
                    <a:lnTo>
                      <a:pt x="27871" y="7569"/>
                    </a:lnTo>
                    <a:lnTo>
                      <a:pt x="21894" y="2638"/>
                    </a:lnTo>
                    <a:cubicBezTo>
                      <a:pt x="21826" y="2570"/>
                      <a:pt x="21732" y="2540"/>
                      <a:pt x="21641" y="2540"/>
                    </a:cubicBezTo>
                    <a:cubicBezTo>
                      <a:pt x="21565" y="2540"/>
                      <a:pt x="21492" y="2560"/>
                      <a:pt x="21436" y="2598"/>
                    </a:cubicBezTo>
                    <a:lnTo>
                      <a:pt x="17799" y="4811"/>
                    </a:lnTo>
                    <a:lnTo>
                      <a:pt x="13788" y="1428"/>
                    </a:lnTo>
                    <a:cubicBezTo>
                      <a:pt x="13711" y="1376"/>
                      <a:pt x="13617" y="1340"/>
                      <a:pt x="13527" y="1340"/>
                    </a:cubicBezTo>
                    <a:cubicBezTo>
                      <a:pt x="13472" y="1340"/>
                      <a:pt x="13418" y="1353"/>
                      <a:pt x="13370" y="1385"/>
                    </a:cubicBezTo>
                    <a:lnTo>
                      <a:pt x="251" y="8197"/>
                    </a:lnTo>
                    <a:cubicBezTo>
                      <a:pt x="84" y="8321"/>
                      <a:pt x="0" y="8531"/>
                      <a:pt x="84" y="8738"/>
                    </a:cubicBezTo>
                    <a:cubicBezTo>
                      <a:pt x="167" y="8865"/>
                      <a:pt x="294" y="8949"/>
                      <a:pt x="461" y="8949"/>
                    </a:cubicBezTo>
                    <a:cubicBezTo>
                      <a:pt x="501" y="8949"/>
                      <a:pt x="585" y="8949"/>
                      <a:pt x="628" y="8906"/>
                    </a:cubicBezTo>
                    <a:lnTo>
                      <a:pt x="13497" y="2220"/>
                    </a:lnTo>
                    <a:lnTo>
                      <a:pt x="17509" y="5563"/>
                    </a:lnTo>
                    <a:cubicBezTo>
                      <a:pt x="17577" y="5633"/>
                      <a:pt x="17658" y="5665"/>
                      <a:pt x="17746" y="5665"/>
                    </a:cubicBezTo>
                    <a:cubicBezTo>
                      <a:pt x="17817" y="5665"/>
                      <a:pt x="17892" y="5644"/>
                      <a:pt x="17966" y="5606"/>
                    </a:cubicBezTo>
                    <a:lnTo>
                      <a:pt x="21603" y="3434"/>
                    </a:lnTo>
                    <a:lnTo>
                      <a:pt x="27620" y="8404"/>
                    </a:lnTo>
                    <a:cubicBezTo>
                      <a:pt x="27698" y="8463"/>
                      <a:pt x="27784" y="8495"/>
                      <a:pt x="27871" y="8495"/>
                    </a:cubicBezTo>
                    <a:cubicBezTo>
                      <a:pt x="27971" y="8495"/>
                      <a:pt x="28072" y="8453"/>
                      <a:pt x="28161" y="8364"/>
                    </a:cubicBezTo>
                    <a:lnTo>
                      <a:pt x="36311" y="676"/>
                    </a:lnTo>
                    <a:cubicBezTo>
                      <a:pt x="36478" y="509"/>
                      <a:pt x="36478" y="258"/>
                      <a:pt x="36311" y="131"/>
                    </a:cubicBezTo>
                    <a:cubicBezTo>
                      <a:pt x="36243" y="42"/>
                      <a:pt x="36140" y="0"/>
                      <a:pt x="36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33"/>
            <p:cNvGrpSpPr/>
            <p:nvPr/>
          </p:nvGrpSpPr>
          <p:grpSpPr>
            <a:xfrm>
              <a:off x="3306982" y="637367"/>
              <a:ext cx="490652" cy="490294"/>
              <a:chOff x="2461125" y="503925"/>
              <a:chExt cx="411000" cy="410700"/>
            </a:xfrm>
          </p:grpSpPr>
          <p:sp>
            <p:nvSpPr>
              <p:cNvPr id="609" name="Google Shape;609;p33"/>
              <p:cNvSpPr/>
              <p:nvPr/>
            </p:nvSpPr>
            <p:spPr>
              <a:xfrm>
                <a:off x="2461125" y="503925"/>
                <a:ext cx="411000" cy="410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a:spLocks noGrp="1"/>
          </p:cNvSpPr>
          <p:nvPr>
            <p:ph type="title"/>
          </p:nvPr>
        </p:nvSpPr>
        <p:spPr>
          <a:xfrm>
            <a:off x="4310275" y="2571013"/>
            <a:ext cx="4120500" cy="9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header</a:t>
            </a:r>
            <a:endParaRPr/>
          </a:p>
        </p:txBody>
      </p:sp>
      <p:sp>
        <p:nvSpPr>
          <p:cNvPr id="616" name="Google Shape;616;p34"/>
          <p:cNvSpPr txBox="1">
            <a:spLocks noGrp="1"/>
          </p:cNvSpPr>
          <p:nvPr>
            <p:ph type="title" idx="2"/>
          </p:nvPr>
        </p:nvSpPr>
        <p:spPr>
          <a:xfrm>
            <a:off x="4310275" y="1729213"/>
            <a:ext cx="114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17" name="Google Shape;617;p34">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34"/>
          <p:cNvGrpSpPr/>
          <p:nvPr/>
        </p:nvGrpSpPr>
        <p:grpSpPr>
          <a:xfrm>
            <a:off x="472474" y="871339"/>
            <a:ext cx="3316155" cy="4518826"/>
            <a:chOff x="472474" y="871339"/>
            <a:chExt cx="3316155" cy="4518826"/>
          </a:xfrm>
        </p:grpSpPr>
        <p:sp>
          <p:nvSpPr>
            <p:cNvPr id="620" name="Google Shape;620;p34"/>
            <p:cNvSpPr/>
            <p:nvPr/>
          </p:nvSpPr>
          <p:spPr>
            <a:xfrm flipH="1">
              <a:off x="625526" y="1022300"/>
              <a:ext cx="2857500" cy="2857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34"/>
            <p:cNvGrpSpPr/>
            <p:nvPr/>
          </p:nvGrpSpPr>
          <p:grpSpPr>
            <a:xfrm flipH="1">
              <a:off x="803674" y="1249894"/>
              <a:ext cx="1481362" cy="1789581"/>
              <a:chOff x="1765200" y="1055600"/>
              <a:chExt cx="1637950" cy="1978750"/>
            </a:xfrm>
          </p:grpSpPr>
          <p:sp>
            <p:nvSpPr>
              <p:cNvPr id="622" name="Google Shape;622;p34"/>
              <p:cNvSpPr/>
              <p:nvPr/>
            </p:nvSpPr>
            <p:spPr>
              <a:xfrm>
                <a:off x="1765200" y="1055600"/>
                <a:ext cx="1637950" cy="1978750"/>
              </a:xfrm>
              <a:custGeom>
                <a:avLst/>
                <a:gdLst/>
                <a:ahLst/>
                <a:cxnLst/>
                <a:rect l="l" t="t" r="r" b="b"/>
                <a:pathLst>
                  <a:path w="65518" h="79150" extrusionOk="0">
                    <a:moveTo>
                      <a:pt x="2598" y="0"/>
                    </a:moveTo>
                    <a:cubicBezTo>
                      <a:pt x="1159" y="0"/>
                      <a:pt x="1" y="1161"/>
                      <a:pt x="1" y="2600"/>
                    </a:cubicBezTo>
                    <a:lnTo>
                      <a:pt x="1" y="76553"/>
                    </a:lnTo>
                    <a:cubicBezTo>
                      <a:pt x="1" y="77992"/>
                      <a:pt x="1159" y="79150"/>
                      <a:pt x="2598" y="79150"/>
                    </a:cubicBezTo>
                    <a:lnTo>
                      <a:pt x="62921" y="79150"/>
                    </a:lnTo>
                    <a:cubicBezTo>
                      <a:pt x="64360" y="79150"/>
                      <a:pt x="65518" y="77992"/>
                      <a:pt x="65518" y="76553"/>
                    </a:cubicBezTo>
                    <a:lnTo>
                      <a:pt x="65518" y="2600"/>
                    </a:lnTo>
                    <a:cubicBezTo>
                      <a:pt x="65518" y="1161"/>
                      <a:pt x="64360" y="0"/>
                      <a:pt x="6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1765200" y="2450700"/>
                <a:ext cx="1637950" cy="583650"/>
              </a:xfrm>
              <a:custGeom>
                <a:avLst/>
                <a:gdLst/>
                <a:ahLst/>
                <a:cxnLst/>
                <a:rect l="l" t="t" r="r" b="b"/>
                <a:pathLst>
                  <a:path w="65518" h="23346" extrusionOk="0">
                    <a:moveTo>
                      <a:pt x="1" y="1"/>
                    </a:moveTo>
                    <a:lnTo>
                      <a:pt x="1" y="20749"/>
                    </a:lnTo>
                    <a:cubicBezTo>
                      <a:pt x="1" y="22188"/>
                      <a:pt x="1159" y="23346"/>
                      <a:pt x="2598" y="23346"/>
                    </a:cubicBezTo>
                    <a:lnTo>
                      <a:pt x="62921" y="23346"/>
                    </a:lnTo>
                    <a:cubicBezTo>
                      <a:pt x="64360" y="23346"/>
                      <a:pt x="65518" y="22188"/>
                      <a:pt x="65518" y="20749"/>
                    </a:cubicBezTo>
                    <a:lnTo>
                      <a:pt x="65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1903125" y="1163525"/>
                <a:ext cx="613625" cy="148975"/>
              </a:xfrm>
              <a:custGeom>
                <a:avLst/>
                <a:gdLst/>
                <a:ahLst/>
                <a:cxnLst/>
                <a:rect l="l" t="t" r="r" b="b"/>
                <a:pathLst>
                  <a:path w="24545" h="5959" extrusionOk="0">
                    <a:moveTo>
                      <a:pt x="0" y="0"/>
                    </a:moveTo>
                    <a:lnTo>
                      <a:pt x="0" y="5958"/>
                    </a:lnTo>
                    <a:lnTo>
                      <a:pt x="24545" y="5958"/>
                    </a:lnTo>
                    <a:lnTo>
                      <a:pt x="245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1903125" y="1360450"/>
                <a:ext cx="380750" cy="95950"/>
              </a:xfrm>
              <a:custGeom>
                <a:avLst/>
                <a:gdLst/>
                <a:ahLst/>
                <a:cxnLst/>
                <a:rect l="l" t="t" r="r" b="b"/>
                <a:pathLst>
                  <a:path w="15230" h="3838" extrusionOk="0">
                    <a:moveTo>
                      <a:pt x="0" y="0"/>
                    </a:moveTo>
                    <a:lnTo>
                      <a:pt x="0" y="3838"/>
                    </a:lnTo>
                    <a:lnTo>
                      <a:pt x="15229" y="3838"/>
                    </a:lnTo>
                    <a:lnTo>
                      <a:pt x="152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1903125" y="2560625"/>
                <a:ext cx="1235225" cy="95975"/>
              </a:xfrm>
              <a:custGeom>
                <a:avLst/>
                <a:gdLst/>
                <a:ahLst/>
                <a:cxnLst/>
                <a:rect l="l" t="t" r="r" b="b"/>
                <a:pathLst>
                  <a:path w="49409" h="3839" extrusionOk="0">
                    <a:moveTo>
                      <a:pt x="0" y="1"/>
                    </a:moveTo>
                    <a:lnTo>
                      <a:pt x="0" y="3839"/>
                    </a:lnTo>
                    <a:lnTo>
                      <a:pt x="49409" y="3839"/>
                    </a:lnTo>
                    <a:lnTo>
                      <a:pt x="49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1903125" y="2693600"/>
                <a:ext cx="946375" cy="94925"/>
              </a:xfrm>
              <a:custGeom>
                <a:avLst/>
                <a:gdLst/>
                <a:ahLst/>
                <a:cxnLst/>
                <a:rect l="l" t="t" r="r" b="b"/>
                <a:pathLst>
                  <a:path w="37855" h="3797" extrusionOk="0">
                    <a:moveTo>
                      <a:pt x="0" y="0"/>
                    </a:moveTo>
                    <a:lnTo>
                      <a:pt x="0" y="3796"/>
                    </a:lnTo>
                    <a:lnTo>
                      <a:pt x="37855" y="3796"/>
                    </a:lnTo>
                    <a:lnTo>
                      <a:pt x="37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1903125" y="2825500"/>
                <a:ext cx="567650" cy="95975"/>
              </a:xfrm>
              <a:custGeom>
                <a:avLst/>
                <a:gdLst/>
                <a:ahLst/>
                <a:cxnLst/>
                <a:rect l="l" t="t" r="r" b="b"/>
                <a:pathLst>
                  <a:path w="22706" h="3839" extrusionOk="0">
                    <a:moveTo>
                      <a:pt x="0" y="1"/>
                    </a:moveTo>
                    <a:lnTo>
                      <a:pt x="0" y="3838"/>
                    </a:lnTo>
                    <a:lnTo>
                      <a:pt x="22706" y="3838"/>
                    </a:lnTo>
                    <a:lnTo>
                      <a:pt x="22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1854125" y="1360450"/>
                <a:ext cx="1460125" cy="985400"/>
              </a:xfrm>
              <a:custGeom>
                <a:avLst/>
                <a:gdLst/>
                <a:ahLst/>
                <a:cxnLst/>
                <a:rect l="l" t="t" r="r" b="b"/>
                <a:pathLst>
                  <a:path w="58405" h="39416" extrusionOk="0">
                    <a:moveTo>
                      <a:pt x="48411" y="0"/>
                    </a:moveTo>
                    <a:cubicBezTo>
                      <a:pt x="42335" y="0"/>
                      <a:pt x="35977" y="10873"/>
                      <a:pt x="32939" y="12312"/>
                    </a:cubicBezTo>
                    <a:cubicBezTo>
                      <a:pt x="31980" y="12750"/>
                      <a:pt x="30982" y="12910"/>
                      <a:pt x="29981" y="12910"/>
                    </a:cubicBezTo>
                    <a:cubicBezTo>
                      <a:pt x="28983" y="12910"/>
                      <a:pt x="27982" y="12750"/>
                      <a:pt x="26905" y="12632"/>
                    </a:cubicBezTo>
                    <a:cubicBezTo>
                      <a:pt x="25865" y="12472"/>
                      <a:pt x="24746" y="12312"/>
                      <a:pt x="23585" y="12312"/>
                    </a:cubicBezTo>
                    <a:lnTo>
                      <a:pt x="23025" y="12312"/>
                    </a:lnTo>
                    <a:cubicBezTo>
                      <a:pt x="19309" y="12472"/>
                      <a:pt x="18830" y="18149"/>
                      <a:pt x="16230" y="21065"/>
                    </a:cubicBezTo>
                    <a:cubicBezTo>
                      <a:pt x="15072" y="22344"/>
                      <a:pt x="13553" y="22744"/>
                      <a:pt x="11833" y="22744"/>
                    </a:cubicBezTo>
                    <a:cubicBezTo>
                      <a:pt x="9674" y="22744"/>
                      <a:pt x="7237" y="22146"/>
                      <a:pt x="4877" y="22024"/>
                    </a:cubicBezTo>
                    <a:lnTo>
                      <a:pt x="4759" y="22024"/>
                    </a:lnTo>
                    <a:cubicBezTo>
                      <a:pt x="640" y="22024"/>
                      <a:pt x="0" y="29661"/>
                      <a:pt x="0" y="29661"/>
                    </a:cubicBezTo>
                    <a:lnTo>
                      <a:pt x="0" y="39415"/>
                    </a:lnTo>
                    <a:lnTo>
                      <a:pt x="58404" y="39415"/>
                    </a:lnTo>
                    <a:lnTo>
                      <a:pt x="58404" y="33579"/>
                    </a:lnTo>
                    <a:lnTo>
                      <a:pt x="58404" y="29661"/>
                    </a:lnTo>
                    <a:lnTo>
                      <a:pt x="58404" y="6316"/>
                    </a:lnTo>
                    <a:cubicBezTo>
                      <a:pt x="58245" y="4835"/>
                      <a:pt x="54845" y="320"/>
                      <a:pt x="48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34"/>
            <p:cNvSpPr/>
            <p:nvPr/>
          </p:nvSpPr>
          <p:spPr>
            <a:xfrm flipH="1">
              <a:off x="2715196" y="3578745"/>
              <a:ext cx="838966" cy="1811420"/>
            </a:xfrm>
            <a:custGeom>
              <a:avLst/>
              <a:gdLst/>
              <a:ahLst/>
              <a:cxnLst/>
              <a:rect l="l" t="t" r="r" b="b"/>
              <a:pathLst>
                <a:path w="48168" h="104000" extrusionOk="0">
                  <a:moveTo>
                    <a:pt x="44152" y="1"/>
                  </a:moveTo>
                  <a:lnTo>
                    <a:pt x="7507" y="378"/>
                  </a:lnTo>
                  <a:cubicBezTo>
                    <a:pt x="0" y="48779"/>
                    <a:pt x="5761" y="102330"/>
                    <a:pt x="5761" y="102330"/>
                  </a:cubicBezTo>
                  <a:cubicBezTo>
                    <a:pt x="7450" y="103343"/>
                    <a:pt x="9429" y="103648"/>
                    <a:pt x="11201" y="103648"/>
                  </a:cubicBezTo>
                  <a:cubicBezTo>
                    <a:pt x="13889" y="103648"/>
                    <a:pt x="16101" y="102946"/>
                    <a:pt x="16101" y="102946"/>
                  </a:cubicBezTo>
                  <a:cubicBezTo>
                    <a:pt x="16951" y="97468"/>
                    <a:pt x="26445" y="36929"/>
                    <a:pt x="26445" y="36929"/>
                  </a:cubicBezTo>
                  <a:cubicBezTo>
                    <a:pt x="27862" y="60491"/>
                    <a:pt x="37446" y="103796"/>
                    <a:pt x="37446" y="103796"/>
                  </a:cubicBezTo>
                  <a:cubicBezTo>
                    <a:pt x="38167" y="103938"/>
                    <a:pt x="38860" y="104000"/>
                    <a:pt x="39519" y="104000"/>
                  </a:cubicBezTo>
                  <a:cubicBezTo>
                    <a:pt x="43657" y="104000"/>
                    <a:pt x="46467" y="101574"/>
                    <a:pt x="46467" y="101574"/>
                  </a:cubicBezTo>
                  <a:cubicBezTo>
                    <a:pt x="48167" y="54212"/>
                    <a:pt x="44152" y="1"/>
                    <a:pt x="4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flipH="1">
              <a:off x="2962791" y="2112472"/>
              <a:ext cx="257431" cy="407117"/>
            </a:xfrm>
            <a:custGeom>
              <a:avLst/>
              <a:gdLst/>
              <a:ahLst/>
              <a:cxnLst/>
              <a:rect l="l" t="t" r="r" b="b"/>
              <a:pathLst>
                <a:path w="14780" h="23374" extrusionOk="0">
                  <a:moveTo>
                    <a:pt x="7595" y="0"/>
                  </a:moveTo>
                  <a:cubicBezTo>
                    <a:pt x="2168" y="0"/>
                    <a:pt x="361" y="5980"/>
                    <a:pt x="95" y="11126"/>
                  </a:cubicBezTo>
                  <a:cubicBezTo>
                    <a:pt x="1" y="12687"/>
                    <a:pt x="46" y="14103"/>
                    <a:pt x="190" y="15331"/>
                  </a:cubicBezTo>
                  <a:cubicBezTo>
                    <a:pt x="235" y="15660"/>
                    <a:pt x="284" y="15992"/>
                    <a:pt x="329" y="16276"/>
                  </a:cubicBezTo>
                  <a:lnTo>
                    <a:pt x="329" y="16464"/>
                  </a:lnTo>
                  <a:cubicBezTo>
                    <a:pt x="1091" y="20698"/>
                    <a:pt x="4018" y="23373"/>
                    <a:pt x="7914" y="23373"/>
                  </a:cubicBezTo>
                  <a:cubicBezTo>
                    <a:pt x="8364" y="23373"/>
                    <a:pt x="8827" y="23338"/>
                    <a:pt x="9302" y="23265"/>
                  </a:cubicBezTo>
                  <a:cubicBezTo>
                    <a:pt x="9540" y="23265"/>
                    <a:pt x="9774" y="23215"/>
                    <a:pt x="9963" y="23170"/>
                  </a:cubicBezTo>
                  <a:cubicBezTo>
                    <a:pt x="14685" y="22131"/>
                    <a:pt x="14780" y="15660"/>
                    <a:pt x="14451" y="8531"/>
                  </a:cubicBezTo>
                  <a:lnTo>
                    <a:pt x="14451" y="8482"/>
                  </a:lnTo>
                  <a:cubicBezTo>
                    <a:pt x="14451" y="8059"/>
                    <a:pt x="14451" y="7632"/>
                    <a:pt x="14402" y="7209"/>
                  </a:cubicBezTo>
                  <a:cubicBezTo>
                    <a:pt x="14402" y="7209"/>
                    <a:pt x="14451" y="881"/>
                    <a:pt x="8690" y="76"/>
                  </a:cubicBezTo>
                  <a:cubicBezTo>
                    <a:pt x="8310" y="25"/>
                    <a:pt x="7945" y="0"/>
                    <a:pt x="7595" y="0"/>
                  </a:cubicBezTo>
                  <a:close/>
                </a:path>
              </a:pathLst>
            </a:custGeom>
            <a:solidFill>
              <a:srgbClr val="FFA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flipH="1">
              <a:off x="2916728" y="2005368"/>
              <a:ext cx="463915" cy="436308"/>
            </a:xfrm>
            <a:custGeom>
              <a:avLst/>
              <a:gdLst/>
              <a:ahLst/>
              <a:cxnLst/>
              <a:rect l="l" t="t" r="r" b="b"/>
              <a:pathLst>
                <a:path w="26635" h="25050" extrusionOk="0">
                  <a:moveTo>
                    <a:pt x="15619" y="0"/>
                  </a:moveTo>
                  <a:cubicBezTo>
                    <a:pt x="15192" y="0"/>
                    <a:pt x="14739" y="84"/>
                    <a:pt x="14262" y="275"/>
                  </a:cubicBezTo>
                  <a:cubicBezTo>
                    <a:pt x="11289" y="1458"/>
                    <a:pt x="12184" y="4336"/>
                    <a:pt x="12278" y="4480"/>
                  </a:cubicBezTo>
                  <a:cubicBezTo>
                    <a:pt x="12202" y="4453"/>
                    <a:pt x="11600" y="4172"/>
                    <a:pt x="10986" y="4172"/>
                  </a:cubicBezTo>
                  <a:cubicBezTo>
                    <a:pt x="10479" y="4172"/>
                    <a:pt x="9964" y="4363"/>
                    <a:pt x="9728" y="5047"/>
                  </a:cubicBezTo>
                  <a:cubicBezTo>
                    <a:pt x="9728" y="5047"/>
                    <a:pt x="9237" y="4894"/>
                    <a:pt x="8630" y="4894"/>
                  </a:cubicBezTo>
                  <a:cubicBezTo>
                    <a:pt x="7806" y="4894"/>
                    <a:pt x="6770" y="5176"/>
                    <a:pt x="6472" y="6509"/>
                  </a:cubicBezTo>
                  <a:cubicBezTo>
                    <a:pt x="6472" y="6509"/>
                    <a:pt x="6066" y="6429"/>
                    <a:pt x="5471" y="6429"/>
                  </a:cubicBezTo>
                  <a:cubicBezTo>
                    <a:pt x="3967" y="6429"/>
                    <a:pt x="1257" y="6937"/>
                    <a:pt x="850" y="10525"/>
                  </a:cubicBezTo>
                  <a:cubicBezTo>
                    <a:pt x="378" y="14680"/>
                    <a:pt x="3495" y="15813"/>
                    <a:pt x="3495" y="15813"/>
                  </a:cubicBezTo>
                  <a:cubicBezTo>
                    <a:pt x="3495" y="15813"/>
                    <a:pt x="0" y="18363"/>
                    <a:pt x="3922" y="20913"/>
                  </a:cubicBezTo>
                  <a:cubicBezTo>
                    <a:pt x="3922" y="20913"/>
                    <a:pt x="3212" y="23558"/>
                    <a:pt x="5195" y="24642"/>
                  </a:cubicBezTo>
                  <a:cubicBezTo>
                    <a:pt x="5699" y="24939"/>
                    <a:pt x="6246" y="25049"/>
                    <a:pt x="6780" y="25049"/>
                  </a:cubicBezTo>
                  <a:cubicBezTo>
                    <a:pt x="7947" y="25049"/>
                    <a:pt x="9055" y="24523"/>
                    <a:pt x="9539" y="24264"/>
                  </a:cubicBezTo>
                  <a:lnTo>
                    <a:pt x="9539" y="22425"/>
                  </a:lnTo>
                  <a:cubicBezTo>
                    <a:pt x="9494" y="22141"/>
                    <a:pt x="9445" y="21809"/>
                    <a:pt x="9400" y="21480"/>
                  </a:cubicBezTo>
                  <a:cubicBezTo>
                    <a:pt x="9256" y="20252"/>
                    <a:pt x="9211" y="18836"/>
                    <a:pt x="9305" y="17275"/>
                  </a:cubicBezTo>
                  <a:lnTo>
                    <a:pt x="9917" y="17275"/>
                  </a:lnTo>
                  <a:cubicBezTo>
                    <a:pt x="9917" y="17275"/>
                    <a:pt x="11857" y="9259"/>
                    <a:pt x="16886" y="9259"/>
                  </a:cubicBezTo>
                  <a:cubicBezTo>
                    <a:pt x="17886" y="9259"/>
                    <a:pt x="19008" y="9576"/>
                    <a:pt x="20261" y="10336"/>
                  </a:cubicBezTo>
                  <a:cubicBezTo>
                    <a:pt x="20261" y="10336"/>
                    <a:pt x="20577" y="10190"/>
                    <a:pt x="21018" y="10190"/>
                  </a:cubicBezTo>
                  <a:cubicBezTo>
                    <a:pt x="21929" y="10190"/>
                    <a:pt x="23373" y="10812"/>
                    <a:pt x="23661" y="14631"/>
                  </a:cubicBezTo>
                  <a:lnTo>
                    <a:pt x="23661" y="14680"/>
                  </a:lnTo>
                  <a:cubicBezTo>
                    <a:pt x="23661" y="14680"/>
                    <a:pt x="25833" y="13925"/>
                    <a:pt x="25833" y="11987"/>
                  </a:cubicBezTo>
                  <a:cubicBezTo>
                    <a:pt x="25833" y="10853"/>
                    <a:pt x="24889" y="10192"/>
                    <a:pt x="24889" y="10192"/>
                  </a:cubicBezTo>
                  <a:cubicBezTo>
                    <a:pt x="24889" y="10192"/>
                    <a:pt x="26634" y="7170"/>
                    <a:pt x="25644" y="6180"/>
                  </a:cubicBezTo>
                  <a:cubicBezTo>
                    <a:pt x="25329" y="5834"/>
                    <a:pt x="24999" y="5718"/>
                    <a:pt x="24698" y="5718"/>
                  </a:cubicBezTo>
                  <a:cubicBezTo>
                    <a:pt x="24095" y="5718"/>
                    <a:pt x="23612" y="6180"/>
                    <a:pt x="23612" y="6180"/>
                  </a:cubicBezTo>
                  <a:cubicBezTo>
                    <a:pt x="23612" y="6180"/>
                    <a:pt x="23094" y="4669"/>
                    <a:pt x="22055" y="4386"/>
                  </a:cubicBezTo>
                  <a:cubicBezTo>
                    <a:pt x="21809" y="4310"/>
                    <a:pt x="21596" y="4281"/>
                    <a:pt x="21415" y="4281"/>
                  </a:cubicBezTo>
                  <a:cubicBezTo>
                    <a:pt x="20797" y="4281"/>
                    <a:pt x="20544" y="4620"/>
                    <a:pt x="20544" y="4620"/>
                  </a:cubicBezTo>
                  <a:cubicBezTo>
                    <a:pt x="20544" y="4620"/>
                    <a:pt x="18784" y="0"/>
                    <a:pt x="15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flipH="1">
              <a:off x="3163478" y="2287907"/>
              <a:ext cx="129255" cy="109138"/>
            </a:xfrm>
            <a:custGeom>
              <a:avLst/>
              <a:gdLst/>
              <a:ahLst/>
              <a:cxnLst/>
              <a:rect l="l" t="t" r="r" b="b"/>
              <a:pathLst>
                <a:path w="7421" h="6266" extrusionOk="0">
                  <a:moveTo>
                    <a:pt x="2643" y="1"/>
                  </a:moveTo>
                  <a:cubicBezTo>
                    <a:pt x="2496" y="1"/>
                    <a:pt x="2341" y="20"/>
                    <a:pt x="2180" y="65"/>
                  </a:cubicBezTo>
                  <a:cubicBezTo>
                    <a:pt x="397" y="553"/>
                    <a:pt x="1" y="6266"/>
                    <a:pt x="3778" y="6266"/>
                  </a:cubicBezTo>
                  <a:cubicBezTo>
                    <a:pt x="4002" y="6266"/>
                    <a:pt x="4239" y="6246"/>
                    <a:pt x="4492" y="6204"/>
                  </a:cubicBezTo>
                  <a:cubicBezTo>
                    <a:pt x="7420" y="5682"/>
                    <a:pt x="4447" y="1104"/>
                    <a:pt x="4447" y="1104"/>
                  </a:cubicBezTo>
                  <a:cubicBezTo>
                    <a:pt x="4447" y="1104"/>
                    <a:pt x="3747" y="1"/>
                    <a:pt x="2643" y="1"/>
                  </a:cubicBezTo>
                  <a:close/>
                </a:path>
              </a:pathLst>
            </a:custGeom>
            <a:solidFill>
              <a:srgbClr val="FFA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flipH="1">
              <a:off x="3048329" y="2395952"/>
              <a:ext cx="199848" cy="254992"/>
            </a:xfrm>
            <a:custGeom>
              <a:avLst/>
              <a:gdLst/>
              <a:ahLst/>
              <a:cxnLst/>
              <a:rect l="l" t="t" r="r" b="b"/>
              <a:pathLst>
                <a:path w="11474" h="14640" extrusionOk="0">
                  <a:moveTo>
                    <a:pt x="1934" y="1"/>
                  </a:moveTo>
                  <a:lnTo>
                    <a:pt x="1934" y="1840"/>
                  </a:lnTo>
                  <a:lnTo>
                    <a:pt x="1984" y="9868"/>
                  </a:lnTo>
                  <a:lnTo>
                    <a:pt x="0" y="11145"/>
                  </a:lnTo>
                  <a:lnTo>
                    <a:pt x="8923" y="14640"/>
                  </a:lnTo>
                  <a:lnTo>
                    <a:pt x="11473" y="10390"/>
                  </a:lnTo>
                  <a:lnTo>
                    <a:pt x="9634" y="9728"/>
                  </a:lnTo>
                  <a:cubicBezTo>
                    <a:pt x="9539" y="7651"/>
                    <a:pt x="10907" y="6990"/>
                    <a:pt x="10907" y="6990"/>
                  </a:cubicBezTo>
                  <a:lnTo>
                    <a:pt x="1934" y="1"/>
                  </a:lnTo>
                  <a:close/>
                </a:path>
              </a:pathLst>
            </a:custGeom>
            <a:solidFill>
              <a:srgbClr val="E7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flipH="1">
              <a:off x="1920611" y="2064973"/>
              <a:ext cx="267359" cy="263544"/>
            </a:xfrm>
            <a:custGeom>
              <a:avLst/>
              <a:gdLst/>
              <a:ahLst/>
              <a:cxnLst/>
              <a:rect l="l" t="t" r="r" b="b"/>
              <a:pathLst>
                <a:path w="15350" h="15131" extrusionOk="0">
                  <a:moveTo>
                    <a:pt x="14492" y="1"/>
                  </a:moveTo>
                  <a:cubicBezTo>
                    <a:pt x="12757" y="1"/>
                    <a:pt x="6564" y="2905"/>
                    <a:pt x="5100" y="4031"/>
                  </a:cubicBezTo>
                  <a:cubicBezTo>
                    <a:pt x="3449" y="5308"/>
                    <a:pt x="0" y="12864"/>
                    <a:pt x="0" y="12864"/>
                  </a:cubicBezTo>
                  <a:lnTo>
                    <a:pt x="3778" y="15130"/>
                  </a:lnTo>
                  <a:cubicBezTo>
                    <a:pt x="3778" y="15130"/>
                    <a:pt x="7511" y="13336"/>
                    <a:pt x="9305" y="11919"/>
                  </a:cubicBezTo>
                  <a:cubicBezTo>
                    <a:pt x="10862" y="10691"/>
                    <a:pt x="11050" y="9275"/>
                    <a:pt x="10862" y="8047"/>
                  </a:cubicBezTo>
                  <a:cubicBezTo>
                    <a:pt x="10673" y="6819"/>
                    <a:pt x="11100" y="3325"/>
                    <a:pt x="11100" y="3325"/>
                  </a:cubicBezTo>
                  <a:cubicBezTo>
                    <a:pt x="11100" y="3325"/>
                    <a:pt x="15350" y="1103"/>
                    <a:pt x="14923" y="159"/>
                  </a:cubicBezTo>
                  <a:cubicBezTo>
                    <a:pt x="14868" y="50"/>
                    <a:pt x="14718" y="1"/>
                    <a:pt x="14492" y="1"/>
                  </a:cubicBezTo>
                  <a:close/>
                </a:path>
              </a:pathLst>
            </a:custGeom>
            <a:solidFill>
              <a:srgbClr val="FFA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flipH="1">
              <a:off x="2768681" y="3512940"/>
              <a:ext cx="662109" cy="130893"/>
            </a:xfrm>
            <a:custGeom>
              <a:avLst/>
              <a:gdLst/>
              <a:ahLst/>
              <a:cxnLst/>
              <a:rect l="l" t="t" r="r" b="b"/>
              <a:pathLst>
                <a:path w="38014" h="7515" extrusionOk="0">
                  <a:moveTo>
                    <a:pt x="1179" y="1"/>
                  </a:moveTo>
                  <a:lnTo>
                    <a:pt x="1" y="4156"/>
                  </a:lnTo>
                  <a:cubicBezTo>
                    <a:pt x="1" y="4156"/>
                    <a:pt x="11082" y="7514"/>
                    <a:pt x="22345" y="7514"/>
                  </a:cubicBezTo>
                  <a:cubicBezTo>
                    <a:pt x="27977" y="7514"/>
                    <a:pt x="33653" y="6675"/>
                    <a:pt x="38013" y="4156"/>
                  </a:cubicBezTo>
                  <a:lnTo>
                    <a:pt x="36974" y="1040"/>
                  </a:lnTo>
                  <a:lnTo>
                    <a:pt x="1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flipH="1">
              <a:off x="2727560" y="2576908"/>
              <a:ext cx="760796" cy="1008316"/>
            </a:xfrm>
            <a:custGeom>
              <a:avLst/>
              <a:gdLst/>
              <a:ahLst/>
              <a:cxnLst/>
              <a:rect l="l" t="t" r="r" b="b"/>
              <a:pathLst>
                <a:path w="43680" h="57891" extrusionOk="0">
                  <a:moveTo>
                    <a:pt x="25262" y="1"/>
                  </a:moveTo>
                  <a:lnTo>
                    <a:pt x="22384" y="2879"/>
                  </a:lnTo>
                  <a:lnTo>
                    <a:pt x="13789" y="756"/>
                  </a:lnTo>
                  <a:cubicBezTo>
                    <a:pt x="13789" y="756"/>
                    <a:pt x="13222" y="1228"/>
                    <a:pt x="12372" y="1889"/>
                  </a:cubicBezTo>
                  <a:cubicBezTo>
                    <a:pt x="10340" y="3540"/>
                    <a:pt x="6657" y="6612"/>
                    <a:pt x="4957" y="8406"/>
                  </a:cubicBezTo>
                  <a:cubicBezTo>
                    <a:pt x="2550" y="10956"/>
                    <a:pt x="2501" y="14779"/>
                    <a:pt x="2029" y="18463"/>
                  </a:cubicBezTo>
                  <a:cubicBezTo>
                    <a:pt x="0" y="34235"/>
                    <a:pt x="4250" y="46796"/>
                    <a:pt x="4250" y="46796"/>
                  </a:cubicBezTo>
                  <a:cubicBezTo>
                    <a:pt x="4250" y="46796"/>
                    <a:pt x="2456" y="49629"/>
                    <a:pt x="4061" y="54212"/>
                  </a:cubicBezTo>
                  <a:cubicBezTo>
                    <a:pt x="4061" y="54212"/>
                    <a:pt x="13138" y="57890"/>
                    <a:pt x="24233" y="57890"/>
                  </a:cubicBezTo>
                  <a:cubicBezTo>
                    <a:pt x="29382" y="57890"/>
                    <a:pt x="34966" y="57098"/>
                    <a:pt x="40279" y="54779"/>
                  </a:cubicBezTo>
                  <a:cubicBezTo>
                    <a:pt x="40279" y="54779"/>
                    <a:pt x="43679" y="50763"/>
                    <a:pt x="40940" y="45806"/>
                  </a:cubicBezTo>
                  <a:cubicBezTo>
                    <a:pt x="40940" y="45806"/>
                    <a:pt x="41839" y="19173"/>
                    <a:pt x="39384" y="11285"/>
                  </a:cubicBezTo>
                  <a:cubicBezTo>
                    <a:pt x="37068" y="3918"/>
                    <a:pt x="34329" y="2267"/>
                    <a:pt x="29512" y="1039"/>
                  </a:cubicBezTo>
                  <a:cubicBezTo>
                    <a:pt x="29184" y="945"/>
                    <a:pt x="28851" y="851"/>
                    <a:pt x="28474" y="756"/>
                  </a:cubicBezTo>
                  <a:cubicBezTo>
                    <a:pt x="26539" y="329"/>
                    <a:pt x="25262" y="1"/>
                    <a:pt x="25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flipH="1">
              <a:off x="2998127" y="2666524"/>
              <a:ext cx="100360" cy="175255"/>
            </a:xfrm>
            <a:custGeom>
              <a:avLst/>
              <a:gdLst/>
              <a:ahLst/>
              <a:cxnLst/>
              <a:rect l="l" t="t" r="r" b="b"/>
              <a:pathLst>
                <a:path w="5762" h="10062" extrusionOk="0">
                  <a:moveTo>
                    <a:pt x="1368" y="1"/>
                  </a:moveTo>
                  <a:lnTo>
                    <a:pt x="1" y="239"/>
                  </a:lnTo>
                  <a:lnTo>
                    <a:pt x="1" y="10061"/>
                  </a:lnTo>
                  <a:lnTo>
                    <a:pt x="5762" y="8928"/>
                  </a:lnTo>
                  <a:lnTo>
                    <a:pt x="13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flipH="1">
              <a:off x="3057347" y="2627055"/>
              <a:ext cx="73241" cy="50215"/>
            </a:xfrm>
            <a:custGeom>
              <a:avLst/>
              <a:gdLst/>
              <a:ahLst/>
              <a:cxnLst/>
              <a:rect l="l" t="t" r="r" b="b"/>
              <a:pathLst>
                <a:path w="4205" h="2883" extrusionOk="0">
                  <a:moveTo>
                    <a:pt x="1844" y="0"/>
                  </a:moveTo>
                  <a:lnTo>
                    <a:pt x="0" y="1372"/>
                  </a:lnTo>
                  <a:lnTo>
                    <a:pt x="1417" y="2883"/>
                  </a:lnTo>
                  <a:lnTo>
                    <a:pt x="3544" y="2883"/>
                  </a:lnTo>
                  <a:lnTo>
                    <a:pt x="4205" y="945"/>
                  </a:lnTo>
                  <a:lnTo>
                    <a:pt x="1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flipH="1">
              <a:off x="3098474" y="2550590"/>
              <a:ext cx="149703" cy="165309"/>
            </a:xfrm>
            <a:custGeom>
              <a:avLst/>
              <a:gdLst/>
              <a:ahLst/>
              <a:cxnLst/>
              <a:rect l="l" t="t" r="r" b="b"/>
              <a:pathLst>
                <a:path w="8595" h="9491" extrusionOk="0">
                  <a:moveTo>
                    <a:pt x="1984" y="0"/>
                  </a:moveTo>
                  <a:lnTo>
                    <a:pt x="0" y="2267"/>
                  </a:lnTo>
                  <a:cubicBezTo>
                    <a:pt x="1795" y="8123"/>
                    <a:pt x="6279" y="9490"/>
                    <a:pt x="6279" y="9490"/>
                  </a:cubicBezTo>
                  <a:cubicBezTo>
                    <a:pt x="6657" y="6517"/>
                    <a:pt x="8595" y="4390"/>
                    <a:pt x="8595" y="4390"/>
                  </a:cubicBezTo>
                  <a:lnTo>
                    <a:pt x="1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flipH="1">
              <a:off x="3026082" y="2550590"/>
              <a:ext cx="72405" cy="139845"/>
            </a:xfrm>
            <a:custGeom>
              <a:avLst/>
              <a:gdLst/>
              <a:ahLst/>
              <a:cxnLst/>
              <a:rect l="l" t="t" r="r" b="b"/>
              <a:pathLst>
                <a:path w="4157" h="8029" extrusionOk="0">
                  <a:moveTo>
                    <a:pt x="1085" y="0"/>
                  </a:moveTo>
                  <a:lnTo>
                    <a:pt x="1" y="4390"/>
                  </a:lnTo>
                  <a:cubicBezTo>
                    <a:pt x="1" y="4390"/>
                    <a:pt x="2740" y="5901"/>
                    <a:pt x="4156" y="8028"/>
                  </a:cubicBezTo>
                  <a:lnTo>
                    <a:pt x="2879" y="1512"/>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flipH="1">
              <a:off x="2096692" y="2279669"/>
              <a:ext cx="1691936" cy="1551516"/>
            </a:xfrm>
            <a:custGeom>
              <a:avLst/>
              <a:gdLst/>
              <a:ahLst/>
              <a:cxnLst/>
              <a:rect l="l" t="t" r="r" b="b"/>
              <a:pathLst>
                <a:path w="97140" h="89078" extrusionOk="0">
                  <a:moveTo>
                    <a:pt x="92253" y="0"/>
                  </a:moveTo>
                  <a:cubicBezTo>
                    <a:pt x="91906" y="0"/>
                    <a:pt x="91536" y="21"/>
                    <a:pt x="91141" y="65"/>
                  </a:cubicBezTo>
                  <a:cubicBezTo>
                    <a:pt x="91141" y="65"/>
                    <a:pt x="90480" y="1527"/>
                    <a:pt x="89535" y="3700"/>
                  </a:cubicBezTo>
                  <a:cubicBezTo>
                    <a:pt x="86940" y="9744"/>
                    <a:pt x="81885" y="21316"/>
                    <a:pt x="80846" y="23299"/>
                  </a:cubicBezTo>
                  <a:cubicBezTo>
                    <a:pt x="79880" y="25133"/>
                    <a:pt x="79508" y="26179"/>
                    <a:pt x="77525" y="26179"/>
                  </a:cubicBezTo>
                  <a:cubicBezTo>
                    <a:pt x="76601" y="26179"/>
                    <a:pt x="75327" y="25952"/>
                    <a:pt x="73479" y="25471"/>
                  </a:cubicBezTo>
                  <a:cubicBezTo>
                    <a:pt x="67718" y="23911"/>
                    <a:pt x="48451" y="18577"/>
                    <a:pt x="48451" y="18577"/>
                  </a:cubicBezTo>
                  <a:lnTo>
                    <a:pt x="48501" y="18577"/>
                  </a:lnTo>
                  <a:cubicBezTo>
                    <a:pt x="47934" y="18388"/>
                    <a:pt x="47367" y="18244"/>
                    <a:pt x="46751" y="18104"/>
                  </a:cubicBezTo>
                  <a:lnTo>
                    <a:pt x="46751" y="18104"/>
                  </a:lnTo>
                  <a:cubicBezTo>
                    <a:pt x="46989" y="21882"/>
                    <a:pt x="46612" y="29389"/>
                    <a:pt x="40378" y="30004"/>
                  </a:cubicBezTo>
                  <a:cubicBezTo>
                    <a:pt x="40088" y="30034"/>
                    <a:pt x="39806" y="30048"/>
                    <a:pt x="39530" y="30048"/>
                  </a:cubicBezTo>
                  <a:cubicBezTo>
                    <a:pt x="31813" y="30048"/>
                    <a:pt x="29611" y="18954"/>
                    <a:pt x="29611" y="18954"/>
                  </a:cubicBezTo>
                  <a:cubicBezTo>
                    <a:pt x="29045" y="19427"/>
                    <a:pt x="28335" y="20039"/>
                    <a:pt x="27579" y="20654"/>
                  </a:cubicBezTo>
                  <a:cubicBezTo>
                    <a:pt x="25645" y="22260"/>
                    <a:pt x="23423" y="24149"/>
                    <a:pt x="22196" y="25471"/>
                  </a:cubicBezTo>
                  <a:cubicBezTo>
                    <a:pt x="22007" y="25660"/>
                    <a:pt x="21818" y="25849"/>
                    <a:pt x="21678" y="26083"/>
                  </a:cubicBezTo>
                  <a:cubicBezTo>
                    <a:pt x="18607" y="29389"/>
                    <a:pt x="13507" y="36189"/>
                    <a:pt x="9351" y="43321"/>
                  </a:cubicBezTo>
                  <a:cubicBezTo>
                    <a:pt x="4489" y="51727"/>
                    <a:pt x="1" y="58761"/>
                    <a:pt x="2317" y="65421"/>
                  </a:cubicBezTo>
                  <a:cubicBezTo>
                    <a:pt x="6283" y="76944"/>
                    <a:pt x="11523" y="83649"/>
                    <a:pt x="14500" y="86811"/>
                  </a:cubicBezTo>
                  <a:cubicBezTo>
                    <a:pt x="15962" y="88372"/>
                    <a:pt x="16907" y="89078"/>
                    <a:pt x="16907" y="89078"/>
                  </a:cubicBezTo>
                  <a:cubicBezTo>
                    <a:pt x="17145" y="89033"/>
                    <a:pt x="17428" y="88984"/>
                    <a:pt x="17617" y="88938"/>
                  </a:cubicBezTo>
                  <a:cubicBezTo>
                    <a:pt x="19789" y="88322"/>
                    <a:pt x="20828" y="86528"/>
                    <a:pt x="21346" y="85111"/>
                  </a:cubicBezTo>
                  <a:cubicBezTo>
                    <a:pt x="21723" y="83933"/>
                    <a:pt x="21773" y="82988"/>
                    <a:pt x="21773" y="82988"/>
                  </a:cubicBezTo>
                  <a:cubicBezTo>
                    <a:pt x="21062" y="82656"/>
                    <a:pt x="20212" y="81949"/>
                    <a:pt x="19362" y="80956"/>
                  </a:cubicBezTo>
                  <a:cubicBezTo>
                    <a:pt x="16767" y="77983"/>
                    <a:pt x="13884" y="72694"/>
                    <a:pt x="12846" y="68961"/>
                  </a:cubicBezTo>
                  <a:cubicBezTo>
                    <a:pt x="11429" y="64050"/>
                    <a:pt x="12751" y="61077"/>
                    <a:pt x="15067" y="57960"/>
                  </a:cubicBezTo>
                  <a:cubicBezTo>
                    <a:pt x="15917" y="56827"/>
                    <a:pt x="17522" y="54700"/>
                    <a:pt x="19173" y="52433"/>
                  </a:cubicBezTo>
                  <a:cubicBezTo>
                    <a:pt x="19978" y="59377"/>
                    <a:pt x="21489" y="63861"/>
                    <a:pt x="21489" y="63861"/>
                  </a:cubicBezTo>
                  <a:cubicBezTo>
                    <a:pt x="21489" y="63861"/>
                    <a:pt x="19695" y="66694"/>
                    <a:pt x="21300" y="71277"/>
                  </a:cubicBezTo>
                  <a:cubicBezTo>
                    <a:pt x="21300" y="71277"/>
                    <a:pt x="30377" y="74955"/>
                    <a:pt x="41472" y="74955"/>
                  </a:cubicBezTo>
                  <a:cubicBezTo>
                    <a:pt x="46621" y="74955"/>
                    <a:pt x="52205" y="74163"/>
                    <a:pt x="57518" y="71844"/>
                  </a:cubicBezTo>
                  <a:cubicBezTo>
                    <a:pt x="57518" y="71844"/>
                    <a:pt x="60918" y="67828"/>
                    <a:pt x="58179" y="62871"/>
                  </a:cubicBezTo>
                  <a:cubicBezTo>
                    <a:pt x="58179" y="62871"/>
                    <a:pt x="58746" y="45588"/>
                    <a:pt x="57707" y="34727"/>
                  </a:cubicBezTo>
                  <a:lnTo>
                    <a:pt x="57707" y="34727"/>
                  </a:lnTo>
                  <a:cubicBezTo>
                    <a:pt x="57945" y="34772"/>
                    <a:pt x="73102" y="36472"/>
                    <a:pt x="84295" y="37560"/>
                  </a:cubicBezTo>
                  <a:cubicBezTo>
                    <a:pt x="84361" y="37566"/>
                    <a:pt x="84426" y="37569"/>
                    <a:pt x="84489" y="37569"/>
                  </a:cubicBezTo>
                  <a:cubicBezTo>
                    <a:pt x="86901" y="37569"/>
                    <a:pt x="87954" y="33327"/>
                    <a:pt x="88874" y="30382"/>
                  </a:cubicBezTo>
                  <a:cubicBezTo>
                    <a:pt x="92701" y="18150"/>
                    <a:pt x="94968" y="10454"/>
                    <a:pt x="96101" y="6393"/>
                  </a:cubicBezTo>
                  <a:cubicBezTo>
                    <a:pt x="96807" y="3938"/>
                    <a:pt x="97140" y="2804"/>
                    <a:pt x="97140" y="2804"/>
                  </a:cubicBezTo>
                  <a:cubicBezTo>
                    <a:pt x="97140" y="2804"/>
                    <a:pt x="96297" y="0"/>
                    <a:pt x="92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flipH="1">
              <a:off x="3360896" y="3760486"/>
              <a:ext cx="145558" cy="119310"/>
            </a:xfrm>
            <a:custGeom>
              <a:avLst/>
              <a:gdLst/>
              <a:ahLst/>
              <a:cxnLst/>
              <a:rect l="l" t="t" r="r" b="b"/>
              <a:pathLst>
                <a:path w="8357" h="6850" extrusionOk="0">
                  <a:moveTo>
                    <a:pt x="4957" y="1"/>
                  </a:moveTo>
                  <a:lnTo>
                    <a:pt x="0" y="662"/>
                  </a:lnTo>
                  <a:lnTo>
                    <a:pt x="1417" y="3922"/>
                  </a:lnTo>
                  <a:lnTo>
                    <a:pt x="2739" y="6850"/>
                  </a:lnTo>
                  <a:cubicBezTo>
                    <a:pt x="2784" y="6801"/>
                    <a:pt x="2834" y="6706"/>
                    <a:pt x="2928" y="6706"/>
                  </a:cubicBezTo>
                  <a:cubicBezTo>
                    <a:pt x="2928" y="6706"/>
                    <a:pt x="4107" y="6661"/>
                    <a:pt x="5429" y="5811"/>
                  </a:cubicBezTo>
                  <a:cubicBezTo>
                    <a:pt x="6751" y="4961"/>
                    <a:pt x="7745" y="3544"/>
                    <a:pt x="8357" y="1750"/>
                  </a:cubicBezTo>
                  <a:lnTo>
                    <a:pt x="5146" y="95"/>
                  </a:lnTo>
                  <a:lnTo>
                    <a:pt x="4957" y="1"/>
                  </a:lnTo>
                  <a:close/>
                </a:path>
              </a:pathLst>
            </a:custGeom>
            <a:solidFill>
              <a:srgbClr val="FFA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4"/>
            <p:cNvGrpSpPr/>
            <p:nvPr/>
          </p:nvGrpSpPr>
          <p:grpSpPr>
            <a:xfrm>
              <a:off x="1471639" y="3117821"/>
              <a:ext cx="1165333" cy="526014"/>
              <a:chOff x="1570300" y="3485100"/>
              <a:chExt cx="1994750" cy="900400"/>
            </a:xfrm>
          </p:grpSpPr>
          <p:sp>
            <p:nvSpPr>
              <p:cNvPr id="645" name="Google Shape;645;p34"/>
              <p:cNvSpPr/>
              <p:nvPr/>
            </p:nvSpPr>
            <p:spPr>
              <a:xfrm>
                <a:off x="1570300" y="3485100"/>
                <a:ext cx="1994750" cy="900400"/>
              </a:xfrm>
              <a:custGeom>
                <a:avLst/>
                <a:gdLst/>
                <a:ahLst/>
                <a:cxnLst/>
                <a:rect l="l" t="t" r="r" b="b"/>
                <a:pathLst>
                  <a:path w="79790" h="36016" extrusionOk="0">
                    <a:moveTo>
                      <a:pt x="2600" y="0"/>
                    </a:moveTo>
                    <a:cubicBezTo>
                      <a:pt x="1161" y="0"/>
                      <a:pt x="0" y="1158"/>
                      <a:pt x="0" y="2597"/>
                    </a:cubicBezTo>
                    <a:lnTo>
                      <a:pt x="0" y="33419"/>
                    </a:lnTo>
                    <a:cubicBezTo>
                      <a:pt x="0" y="34816"/>
                      <a:pt x="1161" y="36016"/>
                      <a:pt x="2600" y="36016"/>
                    </a:cubicBezTo>
                    <a:lnTo>
                      <a:pt x="77193" y="36016"/>
                    </a:lnTo>
                    <a:cubicBezTo>
                      <a:pt x="78632" y="36016"/>
                      <a:pt x="79789" y="34816"/>
                      <a:pt x="79789" y="33419"/>
                    </a:cubicBezTo>
                    <a:lnTo>
                      <a:pt x="79789" y="2597"/>
                    </a:lnTo>
                    <a:cubicBezTo>
                      <a:pt x="79789" y="1158"/>
                      <a:pt x="78632" y="0"/>
                      <a:pt x="77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1774175" y="3649950"/>
                <a:ext cx="601625" cy="601625"/>
              </a:xfrm>
              <a:custGeom>
                <a:avLst/>
                <a:gdLst/>
                <a:ahLst/>
                <a:cxnLst/>
                <a:rect l="l" t="t" r="r" b="b"/>
                <a:pathLst>
                  <a:path w="24065" h="24065" extrusionOk="0">
                    <a:moveTo>
                      <a:pt x="12034" y="3438"/>
                    </a:moveTo>
                    <a:cubicBezTo>
                      <a:pt x="16789" y="3438"/>
                      <a:pt x="20627" y="7276"/>
                      <a:pt x="20627" y="12034"/>
                    </a:cubicBezTo>
                    <a:cubicBezTo>
                      <a:pt x="20627" y="16751"/>
                      <a:pt x="16789" y="20589"/>
                      <a:pt x="12034" y="20589"/>
                    </a:cubicBezTo>
                    <a:cubicBezTo>
                      <a:pt x="7317" y="20589"/>
                      <a:pt x="3480" y="16751"/>
                      <a:pt x="3480" y="12034"/>
                    </a:cubicBezTo>
                    <a:cubicBezTo>
                      <a:pt x="3480" y="7276"/>
                      <a:pt x="7317" y="3438"/>
                      <a:pt x="12034" y="3438"/>
                    </a:cubicBezTo>
                    <a:close/>
                    <a:moveTo>
                      <a:pt x="12034" y="0"/>
                    </a:moveTo>
                    <a:cubicBezTo>
                      <a:pt x="5398" y="0"/>
                      <a:pt x="0" y="5398"/>
                      <a:pt x="0" y="12034"/>
                    </a:cubicBezTo>
                    <a:cubicBezTo>
                      <a:pt x="0" y="18670"/>
                      <a:pt x="5398" y="24065"/>
                      <a:pt x="12034" y="24065"/>
                    </a:cubicBezTo>
                    <a:cubicBezTo>
                      <a:pt x="18670" y="24065"/>
                      <a:pt x="24065" y="18670"/>
                      <a:pt x="24065" y="12034"/>
                    </a:cubicBezTo>
                    <a:cubicBezTo>
                      <a:pt x="24065" y="5398"/>
                      <a:pt x="18670" y="0"/>
                      <a:pt x="12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1950050" y="3825825"/>
                <a:ext cx="249875" cy="249875"/>
              </a:xfrm>
              <a:custGeom>
                <a:avLst/>
                <a:gdLst/>
                <a:ahLst/>
                <a:cxnLst/>
                <a:rect l="l" t="t" r="r" b="b"/>
                <a:pathLst>
                  <a:path w="9995" h="9995" extrusionOk="0">
                    <a:moveTo>
                      <a:pt x="4999" y="1"/>
                    </a:moveTo>
                    <a:cubicBezTo>
                      <a:pt x="2239" y="1"/>
                      <a:pt x="1" y="2239"/>
                      <a:pt x="1" y="4999"/>
                    </a:cubicBezTo>
                    <a:cubicBezTo>
                      <a:pt x="1" y="7756"/>
                      <a:pt x="2239" y="9994"/>
                      <a:pt x="4999" y="9994"/>
                    </a:cubicBezTo>
                    <a:cubicBezTo>
                      <a:pt x="7756" y="9994"/>
                      <a:pt x="9994" y="7756"/>
                      <a:pt x="9994" y="4999"/>
                    </a:cubicBezTo>
                    <a:cubicBezTo>
                      <a:pt x="9994" y="2239"/>
                      <a:pt x="7756" y="1"/>
                      <a:pt x="4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2524725" y="3705900"/>
                <a:ext cx="835500" cy="107000"/>
              </a:xfrm>
              <a:custGeom>
                <a:avLst/>
                <a:gdLst/>
                <a:ahLst/>
                <a:cxnLst/>
                <a:rect l="l" t="t" r="r" b="b"/>
                <a:pathLst>
                  <a:path w="33420" h="4280" extrusionOk="0">
                    <a:moveTo>
                      <a:pt x="1" y="1"/>
                    </a:moveTo>
                    <a:lnTo>
                      <a:pt x="1" y="4280"/>
                    </a:lnTo>
                    <a:lnTo>
                      <a:pt x="33419" y="4280"/>
                    </a:lnTo>
                    <a:lnTo>
                      <a:pt x="33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2524725" y="3881800"/>
                <a:ext cx="748500" cy="107000"/>
              </a:xfrm>
              <a:custGeom>
                <a:avLst/>
                <a:gdLst/>
                <a:ahLst/>
                <a:cxnLst/>
                <a:rect l="l" t="t" r="r" b="b"/>
                <a:pathLst>
                  <a:path w="29940" h="4280" extrusionOk="0">
                    <a:moveTo>
                      <a:pt x="1" y="0"/>
                    </a:moveTo>
                    <a:lnTo>
                      <a:pt x="1" y="4279"/>
                    </a:lnTo>
                    <a:lnTo>
                      <a:pt x="29940" y="4279"/>
                    </a:lnTo>
                    <a:lnTo>
                      <a:pt x="299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2524725" y="4057675"/>
                <a:ext cx="513700" cy="107000"/>
              </a:xfrm>
              <a:custGeom>
                <a:avLst/>
                <a:gdLst/>
                <a:ahLst/>
                <a:cxnLst/>
                <a:rect l="l" t="t" r="r" b="b"/>
                <a:pathLst>
                  <a:path w="20548" h="4280" extrusionOk="0">
                    <a:moveTo>
                      <a:pt x="1" y="1"/>
                    </a:moveTo>
                    <a:lnTo>
                      <a:pt x="1" y="4280"/>
                    </a:lnTo>
                    <a:lnTo>
                      <a:pt x="20547" y="4280"/>
                    </a:lnTo>
                    <a:lnTo>
                      <a:pt x="205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4"/>
            <p:cNvGrpSpPr/>
            <p:nvPr/>
          </p:nvGrpSpPr>
          <p:grpSpPr>
            <a:xfrm>
              <a:off x="2465737" y="917186"/>
              <a:ext cx="953858" cy="952962"/>
              <a:chOff x="2389089" y="936810"/>
              <a:chExt cx="817499" cy="816731"/>
            </a:xfrm>
          </p:grpSpPr>
          <p:sp>
            <p:nvSpPr>
              <p:cNvPr id="652" name="Google Shape;652;p34"/>
              <p:cNvSpPr/>
              <p:nvPr/>
            </p:nvSpPr>
            <p:spPr>
              <a:xfrm flipH="1">
                <a:off x="2466788" y="1025662"/>
                <a:ext cx="662100" cy="66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34"/>
              <p:cNvGrpSpPr/>
              <p:nvPr/>
            </p:nvGrpSpPr>
            <p:grpSpPr>
              <a:xfrm>
                <a:off x="2389089" y="936810"/>
                <a:ext cx="817499" cy="816731"/>
                <a:chOff x="4583700" y="1306100"/>
                <a:chExt cx="1064175" cy="1063175"/>
              </a:xfrm>
            </p:grpSpPr>
            <p:sp>
              <p:nvSpPr>
                <p:cNvPr id="654" name="Google Shape;654;p34"/>
                <p:cNvSpPr/>
                <p:nvPr/>
              </p:nvSpPr>
              <p:spPr>
                <a:xfrm>
                  <a:off x="4583700" y="1306100"/>
                  <a:ext cx="1064175" cy="1063175"/>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4684675" y="2009750"/>
                  <a:ext cx="873775" cy="359525"/>
                </a:xfrm>
                <a:custGeom>
                  <a:avLst/>
                  <a:gdLst/>
                  <a:ahLst/>
                  <a:cxnLst/>
                  <a:rect l="l" t="t" r="r" b="b"/>
                  <a:pathLst>
                    <a:path w="34951" h="14381" extrusionOk="0">
                      <a:moveTo>
                        <a:pt x="31683" y="0"/>
                      </a:moveTo>
                      <a:cubicBezTo>
                        <a:pt x="29106" y="5383"/>
                        <a:pt x="23609" y="9074"/>
                        <a:pt x="17226" y="9074"/>
                      </a:cubicBezTo>
                      <a:cubicBezTo>
                        <a:pt x="11920" y="9074"/>
                        <a:pt x="7189" y="6460"/>
                        <a:pt x="4267" y="2461"/>
                      </a:cubicBezTo>
                      <a:lnTo>
                        <a:pt x="1" y="5537"/>
                      </a:lnTo>
                      <a:cubicBezTo>
                        <a:pt x="3846" y="10880"/>
                        <a:pt x="10151" y="14380"/>
                        <a:pt x="17226" y="14380"/>
                      </a:cubicBezTo>
                      <a:cubicBezTo>
                        <a:pt x="24645" y="14380"/>
                        <a:pt x="31145" y="10612"/>
                        <a:pt x="34950" y="4845"/>
                      </a:cubicBezTo>
                      <a:lnTo>
                        <a:pt x="316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5115325" y="1306100"/>
                  <a:ext cx="532550" cy="910300"/>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4886550" y="1750200"/>
                  <a:ext cx="458500" cy="110525"/>
                </a:xfrm>
                <a:custGeom>
                  <a:avLst/>
                  <a:gdLst/>
                  <a:ahLst/>
                  <a:cxnLst/>
                  <a:rect l="l" t="t" r="r" b="b"/>
                  <a:pathLst>
                    <a:path w="18340" h="4421" extrusionOk="0">
                      <a:moveTo>
                        <a:pt x="0" y="1"/>
                      </a:moveTo>
                      <a:lnTo>
                        <a:pt x="0" y="4421"/>
                      </a:lnTo>
                      <a:lnTo>
                        <a:pt x="18339" y="4421"/>
                      </a:lnTo>
                      <a:lnTo>
                        <a:pt x="1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944225" y="1922225"/>
                  <a:ext cx="343150" cy="55775"/>
                </a:xfrm>
                <a:custGeom>
                  <a:avLst/>
                  <a:gdLst/>
                  <a:ahLst/>
                  <a:cxnLst/>
                  <a:rect l="l" t="t" r="r" b="b"/>
                  <a:pathLst>
                    <a:path w="13726" h="2231" extrusionOk="0">
                      <a:moveTo>
                        <a:pt x="0" y="1"/>
                      </a:moveTo>
                      <a:lnTo>
                        <a:pt x="0" y="2231"/>
                      </a:lnTo>
                      <a:lnTo>
                        <a:pt x="13725" y="2231"/>
                      </a:lnTo>
                      <a:lnTo>
                        <a:pt x="137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 name="Google Shape;659;p34"/>
            <p:cNvGrpSpPr/>
            <p:nvPr/>
          </p:nvGrpSpPr>
          <p:grpSpPr>
            <a:xfrm>
              <a:off x="869464" y="3227796"/>
              <a:ext cx="149695" cy="416022"/>
              <a:chOff x="5721650" y="2394750"/>
              <a:chExt cx="240900" cy="669600"/>
            </a:xfrm>
          </p:grpSpPr>
          <p:sp>
            <p:nvSpPr>
              <p:cNvPr id="660" name="Google Shape;660;p34"/>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rot="-5400000">
              <a:off x="2445052" y="1995767"/>
              <a:ext cx="138528" cy="158293"/>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5400000">
              <a:off x="2570371" y="2129145"/>
              <a:ext cx="210699" cy="240761"/>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34"/>
            <p:cNvGrpSpPr/>
            <p:nvPr/>
          </p:nvGrpSpPr>
          <p:grpSpPr>
            <a:xfrm>
              <a:off x="1853121" y="871339"/>
              <a:ext cx="300441" cy="300222"/>
              <a:chOff x="2461125" y="503925"/>
              <a:chExt cx="411000" cy="410700"/>
            </a:xfrm>
          </p:grpSpPr>
          <p:sp>
            <p:nvSpPr>
              <p:cNvPr id="666" name="Google Shape;666;p34"/>
              <p:cNvSpPr/>
              <p:nvPr/>
            </p:nvSpPr>
            <p:spPr>
              <a:xfrm>
                <a:off x="2461125" y="503925"/>
                <a:ext cx="411000" cy="410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4"/>
            <p:cNvSpPr/>
            <p:nvPr/>
          </p:nvSpPr>
          <p:spPr>
            <a:xfrm>
              <a:off x="472474" y="2238887"/>
              <a:ext cx="240752" cy="569141"/>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rot="-5400000">
              <a:off x="1075306" y="3115777"/>
              <a:ext cx="340185" cy="344286"/>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5"/>
          <p:cNvSpPr txBox="1">
            <a:spLocks noGrp="1"/>
          </p:cNvSpPr>
          <p:nvPr>
            <p:ph type="subTitle" idx="4"/>
          </p:nvPr>
        </p:nvSpPr>
        <p:spPr>
          <a:xfrm>
            <a:off x="3737705" y="2290800"/>
            <a:ext cx="2337300" cy="41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675" name="Google Shape;675;p35"/>
          <p:cNvSpPr txBox="1">
            <a:spLocks noGrp="1"/>
          </p:cNvSpPr>
          <p:nvPr>
            <p:ph type="title"/>
          </p:nvPr>
        </p:nvSpPr>
        <p:spPr>
          <a:xfrm>
            <a:off x="722376" y="43770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ideas</a:t>
            </a:r>
            <a:endParaRPr/>
          </a:p>
        </p:txBody>
      </p:sp>
      <p:sp>
        <p:nvSpPr>
          <p:cNvPr id="676" name="Google Shape;676;p35"/>
          <p:cNvSpPr txBox="1">
            <a:spLocks noGrp="1"/>
          </p:cNvSpPr>
          <p:nvPr>
            <p:ph type="subTitle" idx="1"/>
          </p:nvPr>
        </p:nvSpPr>
        <p:spPr>
          <a:xfrm>
            <a:off x="3737702" y="2668125"/>
            <a:ext cx="2337300" cy="15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677" name="Google Shape;677;p35"/>
          <p:cNvSpPr txBox="1">
            <a:spLocks noGrp="1"/>
          </p:cNvSpPr>
          <p:nvPr>
            <p:ph type="subTitle" idx="2"/>
          </p:nvPr>
        </p:nvSpPr>
        <p:spPr>
          <a:xfrm>
            <a:off x="783550" y="2668125"/>
            <a:ext cx="2337300" cy="159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678" name="Google Shape;678;p35"/>
          <p:cNvSpPr txBox="1">
            <a:spLocks noGrp="1"/>
          </p:cNvSpPr>
          <p:nvPr>
            <p:ph type="subTitle" idx="3"/>
          </p:nvPr>
        </p:nvSpPr>
        <p:spPr>
          <a:xfrm>
            <a:off x="783549" y="2290800"/>
            <a:ext cx="2337300" cy="41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679" name="Google Shape;679;p35"/>
          <p:cNvSpPr/>
          <p:nvPr/>
        </p:nvSpPr>
        <p:spPr>
          <a:xfrm>
            <a:off x="887850" y="167385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35"/>
          <p:cNvGrpSpPr/>
          <p:nvPr/>
        </p:nvGrpSpPr>
        <p:grpSpPr>
          <a:xfrm>
            <a:off x="960435" y="1749528"/>
            <a:ext cx="350295" cy="350276"/>
            <a:chOff x="1590175" y="1233625"/>
            <a:chExt cx="445725" cy="445700"/>
          </a:xfrm>
        </p:grpSpPr>
        <p:sp>
          <p:nvSpPr>
            <p:cNvPr id="681" name="Google Shape;681;p35"/>
            <p:cNvSpPr/>
            <p:nvPr/>
          </p:nvSpPr>
          <p:spPr>
            <a:xfrm>
              <a:off x="1746950" y="1436425"/>
              <a:ext cx="7100" cy="11800"/>
            </a:xfrm>
            <a:custGeom>
              <a:avLst/>
              <a:gdLst/>
              <a:ahLst/>
              <a:cxnLst/>
              <a:rect l="l" t="t" r="r" b="b"/>
              <a:pathLst>
                <a:path w="284" h="472" extrusionOk="0">
                  <a:moveTo>
                    <a:pt x="283" y="0"/>
                  </a:moveTo>
                  <a:lnTo>
                    <a:pt x="0" y="144"/>
                  </a:lnTo>
                  <a:lnTo>
                    <a:pt x="0" y="472"/>
                  </a:lnTo>
                  <a:cubicBezTo>
                    <a:pt x="95" y="283"/>
                    <a:pt x="189" y="144"/>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1590175" y="1233625"/>
              <a:ext cx="286500" cy="286575"/>
            </a:xfrm>
            <a:custGeom>
              <a:avLst/>
              <a:gdLst/>
              <a:ahLst/>
              <a:cxnLst/>
              <a:rect l="l" t="t" r="r" b="b"/>
              <a:pathLst>
                <a:path w="11460" h="11463" extrusionOk="0">
                  <a:moveTo>
                    <a:pt x="5754" y="0"/>
                  </a:moveTo>
                  <a:cubicBezTo>
                    <a:pt x="2593" y="0"/>
                    <a:pt x="0" y="2547"/>
                    <a:pt x="0" y="5754"/>
                  </a:cubicBezTo>
                  <a:cubicBezTo>
                    <a:pt x="0" y="8772"/>
                    <a:pt x="2359" y="11274"/>
                    <a:pt x="5328" y="11463"/>
                  </a:cubicBezTo>
                  <a:cubicBezTo>
                    <a:pt x="5377" y="10753"/>
                    <a:pt x="5566" y="10048"/>
                    <a:pt x="5849" y="9387"/>
                  </a:cubicBezTo>
                  <a:lnTo>
                    <a:pt x="5234" y="9387"/>
                  </a:lnTo>
                  <a:lnTo>
                    <a:pt x="5234" y="8256"/>
                  </a:lnTo>
                  <a:cubicBezTo>
                    <a:pt x="4623" y="8067"/>
                    <a:pt x="4196" y="7452"/>
                    <a:pt x="4196" y="6792"/>
                  </a:cubicBezTo>
                  <a:lnTo>
                    <a:pt x="5234" y="6792"/>
                  </a:lnTo>
                  <a:cubicBezTo>
                    <a:pt x="5234" y="7075"/>
                    <a:pt x="5471" y="7312"/>
                    <a:pt x="5754" y="7312"/>
                  </a:cubicBezTo>
                  <a:cubicBezTo>
                    <a:pt x="6037" y="7312"/>
                    <a:pt x="6271" y="7075"/>
                    <a:pt x="6271" y="6792"/>
                  </a:cubicBezTo>
                  <a:cubicBezTo>
                    <a:pt x="6271" y="6509"/>
                    <a:pt x="6037" y="6275"/>
                    <a:pt x="5754" y="6275"/>
                  </a:cubicBezTo>
                  <a:cubicBezTo>
                    <a:pt x="4856" y="6275"/>
                    <a:pt x="4196" y="5565"/>
                    <a:pt x="4196" y="4671"/>
                  </a:cubicBezTo>
                  <a:cubicBezTo>
                    <a:pt x="4196" y="4011"/>
                    <a:pt x="4623" y="3445"/>
                    <a:pt x="5234" y="3207"/>
                  </a:cubicBezTo>
                  <a:lnTo>
                    <a:pt x="5234" y="2075"/>
                  </a:lnTo>
                  <a:lnTo>
                    <a:pt x="6271" y="2075"/>
                  </a:lnTo>
                  <a:lnTo>
                    <a:pt x="6271" y="3207"/>
                  </a:lnTo>
                  <a:cubicBezTo>
                    <a:pt x="6886" y="3445"/>
                    <a:pt x="7309" y="4011"/>
                    <a:pt x="7309" y="4671"/>
                  </a:cubicBezTo>
                  <a:lnTo>
                    <a:pt x="6271" y="4671"/>
                  </a:lnTo>
                  <a:cubicBezTo>
                    <a:pt x="6271" y="4388"/>
                    <a:pt x="6037" y="4150"/>
                    <a:pt x="5754" y="4150"/>
                  </a:cubicBezTo>
                  <a:cubicBezTo>
                    <a:pt x="5471" y="4150"/>
                    <a:pt x="5234" y="4388"/>
                    <a:pt x="5234" y="4671"/>
                  </a:cubicBezTo>
                  <a:cubicBezTo>
                    <a:pt x="5234" y="4954"/>
                    <a:pt x="5471" y="5188"/>
                    <a:pt x="5754" y="5188"/>
                  </a:cubicBezTo>
                  <a:cubicBezTo>
                    <a:pt x="6603" y="5188"/>
                    <a:pt x="7309" y="5897"/>
                    <a:pt x="7309" y="6792"/>
                  </a:cubicBezTo>
                  <a:cubicBezTo>
                    <a:pt x="7309" y="6980"/>
                    <a:pt x="7264" y="7169"/>
                    <a:pt x="7215" y="7358"/>
                  </a:cubicBezTo>
                  <a:cubicBezTo>
                    <a:pt x="8301" y="6226"/>
                    <a:pt x="9811" y="5471"/>
                    <a:pt x="11459" y="5331"/>
                  </a:cubicBezTo>
                  <a:cubicBezTo>
                    <a:pt x="11271" y="2313"/>
                    <a:pt x="8773" y="0"/>
                    <a:pt x="57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1749300" y="1392850"/>
              <a:ext cx="286600" cy="286475"/>
            </a:xfrm>
            <a:custGeom>
              <a:avLst/>
              <a:gdLst/>
              <a:ahLst/>
              <a:cxnLst/>
              <a:rect l="l" t="t" r="r" b="b"/>
              <a:pathLst>
                <a:path w="11464" h="11459" extrusionOk="0">
                  <a:moveTo>
                    <a:pt x="6226" y="3113"/>
                  </a:moveTo>
                  <a:lnTo>
                    <a:pt x="6226" y="5188"/>
                  </a:lnTo>
                  <a:lnTo>
                    <a:pt x="7313" y="5188"/>
                  </a:lnTo>
                  <a:lnTo>
                    <a:pt x="7313" y="6226"/>
                  </a:lnTo>
                  <a:lnTo>
                    <a:pt x="5189" y="6226"/>
                  </a:lnTo>
                  <a:lnTo>
                    <a:pt x="5189" y="3113"/>
                  </a:lnTo>
                  <a:close/>
                  <a:moveTo>
                    <a:pt x="5189" y="0"/>
                  </a:moveTo>
                  <a:cubicBezTo>
                    <a:pt x="2453" y="234"/>
                    <a:pt x="238" y="2453"/>
                    <a:pt x="1" y="5188"/>
                  </a:cubicBezTo>
                  <a:lnTo>
                    <a:pt x="2076" y="5188"/>
                  </a:lnTo>
                  <a:lnTo>
                    <a:pt x="2076" y="6226"/>
                  </a:lnTo>
                  <a:lnTo>
                    <a:pt x="1" y="6226"/>
                  </a:lnTo>
                  <a:cubicBezTo>
                    <a:pt x="238" y="9006"/>
                    <a:pt x="2453" y="11176"/>
                    <a:pt x="5189" y="11459"/>
                  </a:cubicBezTo>
                  <a:lnTo>
                    <a:pt x="5189" y="9384"/>
                  </a:lnTo>
                  <a:lnTo>
                    <a:pt x="6226" y="9384"/>
                  </a:lnTo>
                  <a:lnTo>
                    <a:pt x="6226" y="11459"/>
                  </a:lnTo>
                  <a:cubicBezTo>
                    <a:pt x="9011" y="11176"/>
                    <a:pt x="11226" y="9006"/>
                    <a:pt x="11463" y="6226"/>
                  </a:cubicBezTo>
                  <a:lnTo>
                    <a:pt x="9388" y="6226"/>
                  </a:lnTo>
                  <a:lnTo>
                    <a:pt x="9388" y="5188"/>
                  </a:lnTo>
                  <a:lnTo>
                    <a:pt x="11463" y="5188"/>
                  </a:lnTo>
                  <a:cubicBezTo>
                    <a:pt x="11226" y="2453"/>
                    <a:pt x="9011" y="234"/>
                    <a:pt x="6226" y="0"/>
                  </a:cubicBezTo>
                  <a:lnTo>
                    <a:pt x="6226" y="2026"/>
                  </a:lnTo>
                  <a:lnTo>
                    <a:pt x="5189" y="2026"/>
                  </a:lnTo>
                  <a:lnTo>
                    <a:pt x="51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35"/>
          <p:cNvSpPr/>
          <p:nvPr/>
        </p:nvSpPr>
        <p:spPr>
          <a:xfrm>
            <a:off x="3827875" y="1677013"/>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35"/>
          <p:cNvGrpSpPr/>
          <p:nvPr/>
        </p:nvGrpSpPr>
        <p:grpSpPr>
          <a:xfrm>
            <a:off x="3942297" y="1746484"/>
            <a:ext cx="266892" cy="350295"/>
            <a:chOff x="4619250" y="1898625"/>
            <a:chExt cx="339600" cy="445725"/>
          </a:xfrm>
        </p:grpSpPr>
        <p:sp>
          <p:nvSpPr>
            <p:cNvPr id="686" name="Google Shape;686;p35"/>
            <p:cNvSpPr/>
            <p:nvPr/>
          </p:nvSpPr>
          <p:spPr>
            <a:xfrm>
              <a:off x="4646400" y="1898625"/>
              <a:ext cx="312450" cy="445725"/>
            </a:xfrm>
            <a:custGeom>
              <a:avLst/>
              <a:gdLst/>
              <a:ahLst/>
              <a:cxnLst/>
              <a:rect l="l" t="t" r="r" b="b"/>
              <a:pathLst>
                <a:path w="12498" h="17829" extrusionOk="0">
                  <a:moveTo>
                    <a:pt x="7309" y="8396"/>
                  </a:moveTo>
                  <a:lnTo>
                    <a:pt x="7309" y="9527"/>
                  </a:lnTo>
                  <a:cubicBezTo>
                    <a:pt x="7875" y="9765"/>
                    <a:pt x="8347" y="10331"/>
                    <a:pt x="8347" y="11037"/>
                  </a:cubicBezTo>
                  <a:lnTo>
                    <a:pt x="7309" y="11037"/>
                  </a:lnTo>
                  <a:cubicBezTo>
                    <a:pt x="7309" y="10708"/>
                    <a:pt x="7075" y="10471"/>
                    <a:pt x="6743" y="10471"/>
                  </a:cubicBezTo>
                  <a:cubicBezTo>
                    <a:pt x="6460" y="10471"/>
                    <a:pt x="6226" y="10708"/>
                    <a:pt x="6226" y="11037"/>
                  </a:cubicBezTo>
                  <a:cubicBezTo>
                    <a:pt x="6226" y="11320"/>
                    <a:pt x="6460" y="11557"/>
                    <a:pt x="6743" y="11557"/>
                  </a:cubicBezTo>
                  <a:cubicBezTo>
                    <a:pt x="7641" y="11557"/>
                    <a:pt x="8347" y="12263"/>
                    <a:pt x="8347" y="13112"/>
                  </a:cubicBezTo>
                  <a:cubicBezTo>
                    <a:pt x="8347" y="13772"/>
                    <a:pt x="7875" y="14387"/>
                    <a:pt x="7309" y="14576"/>
                  </a:cubicBezTo>
                  <a:lnTo>
                    <a:pt x="7309" y="15708"/>
                  </a:lnTo>
                  <a:lnTo>
                    <a:pt x="6226" y="15708"/>
                  </a:lnTo>
                  <a:lnTo>
                    <a:pt x="6226" y="14576"/>
                  </a:lnTo>
                  <a:cubicBezTo>
                    <a:pt x="5660" y="14387"/>
                    <a:pt x="5189" y="13772"/>
                    <a:pt x="5189" y="13112"/>
                  </a:cubicBezTo>
                  <a:lnTo>
                    <a:pt x="6226" y="13112"/>
                  </a:lnTo>
                  <a:cubicBezTo>
                    <a:pt x="6226" y="13395"/>
                    <a:pt x="6460" y="13633"/>
                    <a:pt x="6743" y="13633"/>
                  </a:cubicBezTo>
                  <a:cubicBezTo>
                    <a:pt x="7075" y="13633"/>
                    <a:pt x="7309" y="13395"/>
                    <a:pt x="7309" y="13112"/>
                  </a:cubicBezTo>
                  <a:cubicBezTo>
                    <a:pt x="7309" y="12829"/>
                    <a:pt x="7075" y="12595"/>
                    <a:pt x="6743" y="12595"/>
                  </a:cubicBezTo>
                  <a:cubicBezTo>
                    <a:pt x="5894" y="12595"/>
                    <a:pt x="5189" y="11886"/>
                    <a:pt x="5189" y="11037"/>
                  </a:cubicBezTo>
                  <a:cubicBezTo>
                    <a:pt x="5189" y="10331"/>
                    <a:pt x="5660" y="9765"/>
                    <a:pt x="6226" y="9527"/>
                  </a:cubicBezTo>
                  <a:lnTo>
                    <a:pt x="6226" y="8396"/>
                  </a:lnTo>
                  <a:close/>
                  <a:moveTo>
                    <a:pt x="5189" y="0"/>
                  </a:moveTo>
                  <a:cubicBezTo>
                    <a:pt x="4057" y="0"/>
                    <a:pt x="3114" y="898"/>
                    <a:pt x="3114" y="2076"/>
                  </a:cubicBezTo>
                  <a:lnTo>
                    <a:pt x="3114" y="3113"/>
                  </a:lnTo>
                  <a:cubicBezTo>
                    <a:pt x="3114" y="3679"/>
                    <a:pt x="2642" y="4151"/>
                    <a:pt x="2076" y="4151"/>
                  </a:cubicBezTo>
                  <a:cubicBezTo>
                    <a:pt x="1510" y="4151"/>
                    <a:pt x="1038" y="3679"/>
                    <a:pt x="1038" y="3113"/>
                  </a:cubicBezTo>
                  <a:lnTo>
                    <a:pt x="1038" y="2076"/>
                  </a:lnTo>
                  <a:lnTo>
                    <a:pt x="1" y="2076"/>
                  </a:lnTo>
                  <a:lnTo>
                    <a:pt x="1" y="3113"/>
                  </a:lnTo>
                  <a:cubicBezTo>
                    <a:pt x="1" y="4245"/>
                    <a:pt x="895" y="5188"/>
                    <a:pt x="2076" y="5188"/>
                  </a:cubicBezTo>
                  <a:cubicBezTo>
                    <a:pt x="3208" y="5188"/>
                    <a:pt x="4151" y="4245"/>
                    <a:pt x="4151" y="3113"/>
                  </a:cubicBezTo>
                  <a:lnTo>
                    <a:pt x="4151" y="2076"/>
                  </a:lnTo>
                  <a:cubicBezTo>
                    <a:pt x="4151" y="1510"/>
                    <a:pt x="4623" y="1038"/>
                    <a:pt x="5189" y="1038"/>
                  </a:cubicBezTo>
                  <a:cubicBezTo>
                    <a:pt x="5755" y="1038"/>
                    <a:pt x="6226" y="1510"/>
                    <a:pt x="6226" y="2076"/>
                  </a:cubicBezTo>
                  <a:lnTo>
                    <a:pt x="6226" y="5283"/>
                  </a:lnTo>
                  <a:lnTo>
                    <a:pt x="4151" y="5283"/>
                  </a:lnTo>
                  <a:lnTo>
                    <a:pt x="4151" y="6935"/>
                  </a:lnTo>
                  <a:cubicBezTo>
                    <a:pt x="2265" y="7924"/>
                    <a:pt x="1038" y="9905"/>
                    <a:pt x="1038" y="12074"/>
                  </a:cubicBezTo>
                  <a:cubicBezTo>
                    <a:pt x="1038" y="15236"/>
                    <a:pt x="3585" y="17828"/>
                    <a:pt x="6743" y="17828"/>
                  </a:cubicBezTo>
                  <a:cubicBezTo>
                    <a:pt x="9950" y="17828"/>
                    <a:pt x="12497" y="15236"/>
                    <a:pt x="12497" y="12074"/>
                  </a:cubicBezTo>
                  <a:cubicBezTo>
                    <a:pt x="12497" y="9905"/>
                    <a:pt x="11271" y="7924"/>
                    <a:pt x="9384" y="6935"/>
                  </a:cubicBezTo>
                  <a:lnTo>
                    <a:pt x="9384" y="5283"/>
                  </a:lnTo>
                  <a:lnTo>
                    <a:pt x="7309" y="5283"/>
                  </a:lnTo>
                  <a:lnTo>
                    <a:pt x="7309" y="2076"/>
                  </a:lnTo>
                  <a:cubicBezTo>
                    <a:pt x="7309" y="898"/>
                    <a:pt x="6366" y="0"/>
                    <a:pt x="5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4646400" y="1898625"/>
              <a:ext cx="25975" cy="25950"/>
            </a:xfrm>
            <a:custGeom>
              <a:avLst/>
              <a:gdLst/>
              <a:ahLst/>
              <a:cxnLst/>
              <a:rect l="l" t="t" r="r" b="b"/>
              <a:pathLst>
                <a:path w="1039" h="1038" extrusionOk="0">
                  <a:moveTo>
                    <a:pt x="1" y="0"/>
                  </a:moveTo>
                  <a:lnTo>
                    <a:pt x="1" y="1038"/>
                  </a:lnTo>
                  <a:lnTo>
                    <a:pt x="1038" y="1038"/>
                  </a:lnTo>
                  <a:lnTo>
                    <a:pt x="1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4619250" y="1924550"/>
              <a:ext cx="27175" cy="25975"/>
            </a:xfrm>
            <a:custGeom>
              <a:avLst/>
              <a:gdLst/>
              <a:ahLst/>
              <a:cxnLst/>
              <a:rect l="l" t="t" r="r" b="b"/>
              <a:pathLst>
                <a:path w="1087" h="1039" extrusionOk="0">
                  <a:moveTo>
                    <a:pt x="0" y="1"/>
                  </a:moveTo>
                  <a:lnTo>
                    <a:pt x="0" y="1039"/>
                  </a:lnTo>
                  <a:lnTo>
                    <a:pt x="1087" y="1039"/>
                  </a:lnTo>
                  <a:lnTo>
                    <a:pt x="10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p:nvPr/>
          </p:nvSpPr>
          <p:spPr>
            <a:xfrm>
              <a:off x="4672350" y="1924550"/>
              <a:ext cx="25950" cy="25975"/>
            </a:xfrm>
            <a:custGeom>
              <a:avLst/>
              <a:gdLst/>
              <a:ahLst/>
              <a:cxnLst/>
              <a:rect l="l" t="t" r="r" b="b"/>
              <a:pathLst>
                <a:path w="1038" h="1039" extrusionOk="0">
                  <a:moveTo>
                    <a:pt x="0" y="1"/>
                  </a:moveTo>
                  <a:lnTo>
                    <a:pt x="0" y="1039"/>
                  </a:lnTo>
                  <a:lnTo>
                    <a:pt x="1038" y="1039"/>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35">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35"/>
          <p:cNvGrpSpPr/>
          <p:nvPr/>
        </p:nvGrpSpPr>
        <p:grpSpPr>
          <a:xfrm>
            <a:off x="6424034" y="2290789"/>
            <a:ext cx="2644537" cy="2852508"/>
            <a:chOff x="6424034" y="2290789"/>
            <a:chExt cx="2644537" cy="2852508"/>
          </a:xfrm>
        </p:grpSpPr>
        <p:sp>
          <p:nvSpPr>
            <p:cNvPr id="693" name="Google Shape;693;p35"/>
            <p:cNvSpPr/>
            <p:nvPr/>
          </p:nvSpPr>
          <p:spPr>
            <a:xfrm flipH="1">
              <a:off x="6548227" y="2402325"/>
              <a:ext cx="2278500" cy="2278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694;p35"/>
            <p:cNvGrpSpPr/>
            <p:nvPr/>
          </p:nvGrpSpPr>
          <p:grpSpPr>
            <a:xfrm>
              <a:off x="6424034" y="2997766"/>
              <a:ext cx="1255374" cy="1038385"/>
              <a:chOff x="6699425" y="3308204"/>
              <a:chExt cx="989575" cy="865609"/>
            </a:xfrm>
          </p:grpSpPr>
          <p:sp>
            <p:nvSpPr>
              <p:cNvPr id="695" name="Google Shape;695;p35"/>
              <p:cNvSpPr/>
              <p:nvPr/>
            </p:nvSpPr>
            <p:spPr>
              <a:xfrm>
                <a:off x="6699425" y="3308204"/>
                <a:ext cx="989575" cy="865609"/>
              </a:xfrm>
              <a:custGeom>
                <a:avLst/>
                <a:gdLst/>
                <a:ahLst/>
                <a:cxnLst/>
                <a:rect l="l" t="t" r="r" b="b"/>
                <a:pathLst>
                  <a:path w="33599" h="29390" extrusionOk="0">
                    <a:moveTo>
                      <a:pt x="1701" y="0"/>
                    </a:moveTo>
                    <a:cubicBezTo>
                      <a:pt x="763" y="0"/>
                      <a:pt x="1" y="759"/>
                      <a:pt x="1" y="1700"/>
                    </a:cubicBezTo>
                    <a:lnTo>
                      <a:pt x="1" y="27647"/>
                    </a:lnTo>
                    <a:cubicBezTo>
                      <a:pt x="1" y="28584"/>
                      <a:pt x="763" y="29389"/>
                      <a:pt x="1701" y="29389"/>
                    </a:cubicBezTo>
                    <a:lnTo>
                      <a:pt x="31852" y="29389"/>
                    </a:lnTo>
                    <a:cubicBezTo>
                      <a:pt x="32837" y="29389"/>
                      <a:pt x="33599" y="28584"/>
                      <a:pt x="33599" y="27647"/>
                    </a:cubicBezTo>
                    <a:lnTo>
                      <a:pt x="33599" y="1700"/>
                    </a:lnTo>
                    <a:cubicBezTo>
                      <a:pt x="33599" y="759"/>
                      <a:pt x="32837" y="0"/>
                      <a:pt x="31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5"/>
              <p:cNvSpPr/>
              <p:nvPr/>
            </p:nvSpPr>
            <p:spPr>
              <a:xfrm>
                <a:off x="6816731" y="3412229"/>
                <a:ext cx="748417" cy="92245"/>
              </a:xfrm>
              <a:custGeom>
                <a:avLst/>
                <a:gdLst/>
                <a:ahLst/>
                <a:cxnLst/>
                <a:rect l="l" t="t" r="r" b="b"/>
                <a:pathLst>
                  <a:path w="25411" h="3132" extrusionOk="0">
                    <a:moveTo>
                      <a:pt x="1" y="0"/>
                    </a:moveTo>
                    <a:lnTo>
                      <a:pt x="1" y="3132"/>
                    </a:lnTo>
                    <a:lnTo>
                      <a:pt x="25411" y="3132"/>
                    </a:lnTo>
                    <a:lnTo>
                      <a:pt x="25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5"/>
              <p:cNvSpPr/>
              <p:nvPr/>
            </p:nvSpPr>
            <p:spPr>
              <a:xfrm>
                <a:off x="6816731" y="3554511"/>
                <a:ext cx="569228" cy="92275"/>
              </a:xfrm>
              <a:custGeom>
                <a:avLst/>
                <a:gdLst/>
                <a:ahLst/>
                <a:cxnLst/>
                <a:rect l="l" t="t" r="r" b="b"/>
                <a:pathLst>
                  <a:path w="19327" h="3133" extrusionOk="0">
                    <a:moveTo>
                      <a:pt x="1" y="1"/>
                    </a:moveTo>
                    <a:lnTo>
                      <a:pt x="1" y="3132"/>
                    </a:lnTo>
                    <a:lnTo>
                      <a:pt x="19327" y="3132"/>
                    </a:lnTo>
                    <a:lnTo>
                      <a:pt x="193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a:off x="7190915" y="3731075"/>
                <a:ext cx="426943" cy="392661"/>
              </a:xfrm>
              <a:custGeom>
                <a:avLst/>
                <a:gdLst/>
                <a:ahLst/>
                <a:cxnLst/>
                <a:rect l="l" t="t" r="r" b="b"/>
                <a:pathLst>
                  <a:path w="14496" h="13332" extrusionOk="0">
                    <a:moveTo>
                      <a:pt x="14227" y="315"/>
                    </a:moveTo>
                    <a:lnTo>
                      <a:pt x="14227" y="13020"/>
                    </a:lnTo>
                    <a:lnTo>
                      <a:pt x="312" y="13020"/>
                    </a:lnTo>
                    <a:lnTo>
                      <a:pt x="312" y="315"/>
                    </a:lnTo>
                    <a:close/>
                    <a:moveTo>
                      <a:pt x="1" y="0"/>
                    </a:moveTo>
                    <a:lnTo>
                      <a:pt x="1" y="13332"/>
                    </a:lnTo>
                    <a:lnTo>
                      <a:pt x="14495" y="13332"/>
                    </a:lnTo>
                    <a:lnTo>
                      <a:pt x="14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a:off x="7277886" y="3854921"/>
                <a:ext cx="96162" cy="212205"/>
              </a:xfrm>
              <a:custGeom>
                <a:avLst/>
                <a:gdLst/>
                <a:ahLst/>
                <a:cxnLst/>
                <a:rect l="l" t="t" r="r" b="b"/>
                <a:pathLst>
                  <a:path w="3265" h="7205" extrusionOk="0">
                    <a:moveTo>
                      <a:pt x="0" y="1"/>
                    </a:moveTo>
                    <a:lnTo>
                      <a:pt x="0" y="7205"/>
                    </a:lnTo>
                    <a:lnTo>
                      <a:pt x="3264" y="7205"/>
                    </a:lnTo>
                    <a:lnTo>
                      <a:pt x="3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5"/>
              <p:cNvSpPr/>
              <p:nvPr/>
            </p:nvSpPr>
            <p:spPr>
              <a:xfrm>
                <a:off x="7430711" y="3787770"/>
                <a:ext cx="96162" cy="279357"/>
              </a:xfrm>
              <a:custGeom>
                <a:avLst/>
                <a:gdLst/>
                <a:ahLst/>
                <a:cxnLst/>
                <a:rect l="l" t="t" r="r" b="b"/>
                <a:pathLst>
                  <a:path w="3265" h="9485" extrusionOk="0">
                    <a:moveTo>
                      <a:pt x="1" y="1"/>
                    </a:moveTo>
                    <a:lnTo>
                      <a:pt x="1" y="9485"/>
                    </a:lnTo>
                    <a:lnTo>
                      <a:pt x="3265" y="9485"/>
                    </a:lnTo>
                    <a:lnTo>
                      <a:pt x="3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5"/>
              <p:cNvSpPr/>
              <p:nvPr/>
            </p:nvSpPr>
            <p:spPr>
              <a:xfrm>
                <a:off x="6816731" y="3798314"/>
                <a:ext cx="284629" cy="56637"/>
              </a:xfrm>
              <a:custGeom>
                <a:avLst/>
                <a:gdLst/>
                <a:ahLst/>
                <a:cxnLst/>
                <a:rect l="l" t="t" r="r" b="b"/>
                <a:pathLst>
                  <a:path w="9664" h="1923" extrusionOk="0">
                    <a:moveTo>
                      <a:pt x="1" y="1"/>
                    </a:moveTo>
                    <a:lnTo>
                      <a:pt x="1" y="1923"/>
                    </a:lnTo>
                    <a:lnTo>
                      <a:pt x="9664" y="1923"/>
                    </a:lnTo>
                    <a:lnTo>
                      <a:pt x="96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5"/>
              <p:cNvSpPr/>
              <p:nvPr/>
            </p:nvSpPr>
            <p:spPr>
              <a:xfrm>
                <a:off x="6816731" y="3898451"/>
                <a:ext cx="246370" cy="57992"/>
              </a:xfrm>
              <a:custGeom>
                <a:avLst/>
                <a:gdLst/>
                <a:ahLst/>
                <a:cxnLst/>
                <a:rect l="l" t="t" r="r" b="b"/>
                <a:pathLst>
                  <a:path w="8365" h="1969" extrusionOk="0">
                    <a:moveTo>
                      <a:pt x="1" y="1"/>
                    </a:moveTo>
                    <a:lnTo>
                      <a:pt x="1" y="1969"/>
                    </a:lnTo>
                    <a:lnTo>
                      <a:pt x="8365" y="1969"/>
                    </a:lnTo>
                    <a:lnTo>
                      <a:pt x="8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5"/>
              <p:cNvSpPr/>
              <p:nvPr/>
            </p:nvSpPr>
            <p:spPr>
              <a:xfrm>
                <a:off x="6816731" y="3999854"/>
                <a:ext cx="184490" cy="57992"/>
              </a:xfrm>
              <a:custGeom>
                <a:avLst/>
                <a:gdLst/>
                <a:ahLst/>
                <a:cxnLst/>
                <a:rect l="l" t="t" r="r" b="b"/>
                <a:pathLst>
                  <a:path w="6264" h="1969" extrusionOk="0">
                    <a:moveTo>
                      <a:pt x="1" y="0"/>
                    </a:moveTo>
                    <a:lnTo>
                      <a:pt x="1" y="1969"/>
                    </a:lnTo>
                    <a:lnTo>
                      <a:pt x="6264" y="1969"/>
                    </a:lnTo>
                    <a:lnTo>
                      <a:pt x="62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5"/>
            <p:cNvSpPr/>
            <p:nvPr/>
          </p:nvSpPr>
          <p:spPr>
            <a:xfrm>
              <a:off x="7431985" y="3638985"/>
              <a:ext cx="364247" cy="605060"/>
            </a:xfrm>
            <a:custGeom>
              <a:avLst/>
              <a:gdLst/>
              <a:ahLst/>
              <a:cxnLst/>
              <a:rect l="l" t="t" r="r" b="b"/>
              <a:pathLst>
                <a:path w="10827" h="17985" extrusionOk="0">
                  <a:moveTo>
                    <a:pt x="491" y="1"/>
                  </a:moveTo>
                  <a:cubicBezTo>
                    <a:pt x="223" y="1"/>
                    <a:pt x="1" y="180"/>
                    <a:pt x="1" y="448"/>
                  </a:cubicBezTo>
                  <a:cubicBezTo>
                    <a:pt x="1" y="717"/>
                    <a:pt x="223" y="942"/>
                    <a:pt x="491" y="942"/>
                  </a:cubicBezTo>
                  <a:cubicBezTo>
                    <a:pt x="717" y="942"/>
                    <a:pt x="896" y="806"/>
                    <a:pt x="939" y="584"/>
                  </a:cubicBezTo>
                  <a:lnTo>
                    <a:pt x="10201" y="584"/>
                  </a:lnTo>
                  <a:lnTo>
                    <a:pt x="10201" y="17090"/>
                  </a:lnTo>
                  <a:cubicBezTo>
                    <a:pt x="10022" y="17136"/>
                    <a:pt x="9886" y="17315"/>
                    <a:pt x="9886" y="17494"/>
                  </a:cubicBezTo>
                  <a:cubicBezTo>
                    <a:pt x="9886" y="17763"/>
                    <a:pt x="10111" y="17984"/>
                    <a:pt x="10380" y="17984"/>
                  </a:cubicBezTo>
                  <a:cubicBezTo>
                    <a:pt x="10602" y="17984"/>
                    <a:pt x="10827" y="17763"/>
                    <a:pt x="10827" y="17494"/>
                  </a:cubicBezTo>
                  <a:cubicBezTo>
                    <a:pt x="10827" y="17315"/>
                    <a:pt x="10691" y="17136"/>
                    <a:pt x="10512" y="17090"/>
                  </a:cubicBezTo>
                  <a:lnTo>
                    <a:pt x="10512" y="316"/>
                  </a:lnTo>
                  <a:lnTo>
                    <a:pt x="939" y="316"/>
                  </a:lnTo>
                  <a:cubicBezTo>
                    <a:pt x="896" y="137"/>
                    <a:pt x="717"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35"/>
            <p:cNvGrpSpPr/>
            <p:nvPr/>
          </p:nvGrpSpPr>
          <p:grpSpPr>
            <a:xfrm>
              <a:off x="7431910" y="2530434"/>
              <a:ext cx="1636661" cy="2612863"/>
              <a:chOff x="2173925" y="238025"/>
              <a:chExt cx="3279225" cy="5235150"/>
            </a:xfrm>
          </p:grpSpPr>
          <p:sp>
            <p:nvSpPr>
              <p:cNvPr id="706" name="Google Shape;706;p35"/>
              <p:cNvSpPr/>
              <p:nvPr/>
            </p:nvSpPr>
            <p:spPr>
              <a:xfrm>
                <a:off x="2816875" y="5147175"/>
                <a:ext cx="1933500" cy="326000"/>
              </a:xfrm>
              <a:custGeom>
                <a:avLst/>
                <a:gdLst/>
                <a:ahLst/>
                <a:cxnLst/>
                <a:rect l="l" t="t" r="r" b="b"/>
                <a:pathLst>
                  <a:path w="77340" h="13040" extrusionOk="0">
                    <a:moveTo>
                      <a:pt x="2274" y="1"/>
                    </a:moveTo>
                    <a:lnTo>
                      <a:pt x="1" y="13040"/>
                    </a:lnTo>
                    <a:lnTo>
                      <a:pt x="77339" y="13040"/>
                    </a:lnTo>
                    <a:lnTo>
                      <a:pt x="76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2849775" y="1947275"/>
                <a:ext cx="2006700" cy="3340075"/>
              </a:xfrm>
              <a:custGeom>
                <a:avLst/>
                <a:gdLst/>
                <a:ahLst/>
                <a:cxnLst/>
                <a:rect l="l" t="t" r="r" b="b"/>
                <a:pathLst>
                  <a:path w="80268" h="133603" extrusionOk="0">
                    <a:moveTo>
                      <a:pt x="34993" y="1"/>
                    </a:moveTo>
                    <a:cubicBezTo>
                      <a:pt x="34993" y="1"/>
                      <a:pt x="21475" y="4427"/>
                      <a:pt x="18126" y="8073"/>
                    </a:cubicBezTo>
                    <a:cubicBezTo>
                      <a:pt x="14776" y="11781"/>
                      <a:pt x="4728" y="43663"/>
                      <a:pt x="4369" y="48089"/>
                    </a:cubicBezTo>
                    <a:cubicBezTo>
                      <a:pt x="4010" y="52453"/>
                      <a:pt x="8078" y="75540"/>
                      <a:pt x="8613" y="81162"/>
                    </a:cubicBezTo>
                    <a:cubicBezTo>
                      <a:pt x="9154" y="86784"/>
                      <a:pt x="1" y="128356"/>
                      <a:pt x="1" y="128356"/>
                    </a:cubicBezTo>
                    <a:cubicBezTo>
                      <a:pt x="1" y="128356"/>
                      <a:pt x="34650" y="133603"/>
                      <a:pt x="50860" y="133603"/>
                    </a:cubicBezTo>
                    <a:cubicBezTo>
                      <a:pt x="52468" y="133603"/>
                      <a:pt x="53896" y="133551"/>
                      <a:pt x="55089" y="133437"/>
                    </a:cubicBezTo>
                    <a:cubicBezTo>
                      <a:pt x="68305" y="132241"/>
                      <a:pt x="77459" y="128356"/>
                      <a:pt x="77459" y="128356"/>
                    </a:cubicBezTo>
                    <a:cubicBezTo>
                      <a:pt x="77459" y="128356"/>
                      <a:pt x="70401" y="77813"/>
                      <a:pt x="70401" y="74104"/>
                    </a:cubicBezTo>
                    <a:cubicBezTo>
                      <a:pt x="70401" y="70396"/>
                      <a:pt x="80267" y="16030"/>
                      <a:pt x="78832" y="8972"/>
                    </a:cubicBezTo>
                    <a:cubicBezTo>
                      <a:pt x="78832" y="8972"/>
                      <a:pt x="67051" y="4245"/>
                      <a:pt x="60888" y="2991"/>
                    </a:cubicBezTo>
                    <a:cubicBezTo>
                      <a:pt x="54730" y="1795"/>
                      <a:pt x="34993" y="1"/>
                      <a:pt x="34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3625900" y="2101225"/>
                <a:ext cx="581625" cy="1012400"/>
              </a:xfrm>
              <a:custGeom>
                <a:avLst/>
                <a:gdLst/>
                <a:ahLst/>
                <a:cxnLst/>
                <a:rect l="l" t="t" r="r" b="b"/>
                <a:pathLst>
                  <a:path w="23265" h="40496" extrusionOk="0">
                    <a:moveTo>
                      <a:pt x="3168" y="1"/>
                    </a:moveTo>
                    <a:cubicBezTo>
                      <a:pt x="3168" y="1"/>
                      <a:pt x="0" y="27098"/>
                      <a:pt x="4426" y="40495"/>
                    </a:cubicBezTo>
                    <a:cubicBezTo>
                      <a:pt x="4426" y="40495"/>
                      <a:pt x="18240" y="11365"/>
                      <a:pt x="23264" y="3532"/>
                    </a:cubicBezTo>
                    <a:lnTo>
                      <a:pt x="3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3953300" y="238025"/>
                <a:ext cx="765600" cy="1743600"/>
              </a:xfrm>
              <a:custGeom>
                <a:avLst/>
                <a:gdLst/>
                <a:ahLst/>
                <a:cxnLst/>
                <a:rect l="l" t="t" r="r" b="b"/>
                <a:pathLst>
                  <a:path w="30624" h="69744" extrusionOk="0">
                    <a:moveTo>
                      <a:pt x="15375" y="0"/>
                    </a:moveTo>
                    <a:cubicBezTo>
                      <a:pt x="8148" y="0"/>
                      <a:pt x="4187" y="5028"/>
                      <a:pt x="4187" y="5028"/>
                    </a:cubicBezTo>
                    <a:cubicBezTo>
                      <a:pt x="4187" y="5028"/>
                      <a:pt x="0" y="8856"/>
                      <a:pt x="838" y="22914"/>
                    </a:cubicBezTo>
                    <a:cubicBezTo>
                      <a:pt x="1618" y="36967"/>
                      <a:pt x="17049" y="57423"/>
                      <a:pt x="21953" y="59456"/>
                    </a:cubicBezTo>
                    <a:cubicBezTo>
                      <a:pt x="26796" y="61490"/>
                      <a:pt x="25599" y="69744"/>
                      <a:pt x="25599" y="69744"/>
                    </a:cubicBezTo>
                    <a:cubicBezTo>
                      <a:pt x="29427" y="66395"/>
                      <a:pt x="29069" y="55030"/>
                      <a:pt x="27336" y="48872"/>
                    </a:cubicBezTo>
                    <a:cubicBezTo>
                      <a:pt x="25599" y="42652"/>
                      <a:pt x="27753" y="33919"/>
                      <a:pt x="29188" y="25067"/>
                    </a:cubicBezTo>
                    <a:cubicBezTo>
                      <a:pt x="30624" y="16215"/>
                      <a:pt x="28652" y="2516"/>
                      <a:pt x="19082" y="425"/>
                    </a:cubicBezTo>
                    <a:cubicBezTo>
                      <a:pt x="17765" y="128"/>
                      <a:pt x="16529" y="0"/>
                      <a:pt x="15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4203075" y="977150"/>
                <a:ext cx="338275" cy="662125"/>
              </a:xfrm>
              <a:custGeom>
                <a:avLst/>
                <a:gdLst/>
                <a:ahLst/>
                <a:cxnLst/>
                <a:rect l="l" t="t" r="r" b="b"/>
                <a:pathLst>
                  <a:path w="13531" h="26485" extrusionOk="0">
                    <a:moveTo>
                      <a:pt x="9930" y="0"/>
                    </a:moveTo>
                    <a:cubicBezTo>
                      <a:pt x="7159" y="0"/>
                      <a:pt x="3766" y="2201"/>
                      <a:pt x="3766" y="2201"/>
                    </a:cubicBezTo>
                    <a:cubicBezTo>
                      <a:pt x="3766" y="2201"/>
                      <a:pt x="0" y="13685"/>
                      <a:pt x="957" y="15656"/>
                    </a:cubicBezTo>
                    <a:cubicBezTo>
                      <a:pt x="1914" y="17690"/>
                      <a:pt x="4962" y="26485"/>
                      <a:pt x="4962" y="26485"/>
                    </a:cubicBezTo>
                    <a:cubicBezTo>
                      <a:pt x="4962" y="26485"/>
                      <a:pt x="13336" y="13924"/>
                      <a:pt x="13455" y="4833"/>
                    </a:cubicBezTo>
                    <a:cubicBezTo>
                      <a:pt x="13531" y="1096"/>
                      <a:pt x="11885" y="0"/>
                      <a:pt x="9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732000" y="1670600"/>
                <a:ext cx="518950" cy="539875"/>
              </a:xfrm>
              <a:custGeom>
                <a:avLst/>
                <a:gdLst/>
                <a:ahLst/>
                <a:cxnLst/>
                <a:rect l="l" t="t" r="r" b="b"/>
                <a:pathLst>
                  <a:path w="20758" h="21595" extrusionOk="0">
                    <a:moveTo>
                      <a:pt x="20757" y="0"/>
                    </a:moveTo>
                    <a:lnTo>
                      <a:pt x="20757" y="0"/>
                    </a:lnTo>
                    <a:cubicBezTo>
                      <a:pt x="20756" y="0"/>
                      <a:pt x="718" y="5024"/>
                      <a:pt x="598" y="7417"/>
                    </a:cubicBezTo>
                    <a:cubicBezTo>
                      <a:pt x="541" y="9752"/>
                      <a:pt x="0" y="11905"/>
                      <a:pt x="0" y="11905"/>
                    </a:cubicBezTo>
                    <a:cubicBezTo>
                      <a:pt x="0" y="11905"/>
                      <a:pt x="5445" y="21594"/>
                      <a:pt x="6642" y="21594"/>
                    </a:cubicBezTo>
                    <a:cubicBezTo>
                      <a:pt x="7776" y="21594"/>
                      <a:pt x="20757" y="12862"/>
                      <a:pt x="20456" y="10766"/>
                    </a:cubicBezTo>
                    <a:cubicBezTo>
                      <a:pt x="20097" y="8613"/>
                      <a:pt x="20757" y="0"/>
                      <a:pt x="20757" y="0"/>
                    </a:cubicBezTo>
                    <a:close/>
                  </a:path>
                </a:pathLst>
              </a:custGeom>
              <a:solidFill>
                <a:srgbClr val="945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379100" y="632375"/>
                <a:ext cx="960000" cy="1349650"/>
              </a:xfrm>
              <a:custGeom>
                <a:avLst/>
                <a:gdLst/>
                <a:ahLst/>
                <a:cxnLst/>
                <a:rect l="l" t="t" r="r" b="b"/>
                <a:pathLst>
                  <a:path w="38400" h="53986" extrusionOk="0">
                    <a:moveTo>
                      <a:pt x="18859" y="1"/>
                    </a:moveTo>
                    <a:cubicBezTo>
                      <a:pt x="10369" y="1"/>
                      <a:pt x="2586" y="7734"/>
                      <a:pt x="1436" y="10370"/>
                    </a:cubicBezTo>
                    <a:cubicBezTo>
                      <a:pt x="1" y="13657"/>
                      <a:pt x="900" y="17365"/>
                      <a:pt x="1197" y="19461"/>
                    </a:cubicBezTo>
                    <a:cubicBezTo>
                      <a:pt x="1197" y="19461"/>
                      <a:pt x="3293" y="28610"/>
                      <a:pt x="3709" y="32979"/>
                    </a:cubicBezTo>
                    <a:cubicBezTo>
                      <a:pt x="4068" y="37285"/>
                      <a:pt x="4489" y="41410"/>
                      <a:pt x="6044" y="43625"/>
                    </a:cubicBezTo>
                    <a:cubicBezTo>
                      <a:pt x="7657" y="45898"/>
                      <a:pt x="19021" y="53434"/>
                      <a:pt x="20576" y="53793"/>
                    </a:cubicBezTo>
                    <a:cubicBezTo>
                      <a:pt x="21069" y="53920"/>
                      <a:pt x="21505" y="53986"/>
                      <a:pt x="21920" y="53986"/>
                    </a:cubicBezTo>
                    <a:cubicBezTo>
                      <a:pt x="22867" y="53986"/>
                      <a:pt x="23700" y="53642"/>
                      <a:pt x="24825" y="52893"/>
                    </a:cubicBezTo>
                    <a:cubicBezTo>
                      <a:pt x="26380" y="51817"/>
                      <a:pt x="35112" y="44161"/>
                      <a:pt x="36725" y="41768"/>
                    </a:cubicBezTo>
                    <a:cubicBezTo>
                      <a:pt x="38280" y="39438"/>
                      <a:pt x="38400" y="31902"/>
                      <a:pt x="38280" y="28074"/>
                    </a:cubicBezTo>
                    <a:cubicBezTo>
                      <a:pt x="38160" y="24246"/>
                      <a:pt x="35768" y="7437"/>
                      <a:pt x="25241" y="1637"/>
                    </a:cubicBezTo>
                    <a:cubicBezTo>
                      <a:pt x="23131" y="480"/>
                      <a:pt x="20973" y="1"/>
                      <a:pt x="18859"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327125" y="1279325"/>
                <a:ext cx="124175" cy="285175"/>
              </a:xfrm>
              <a:custGeom>
                <a:avLst/>
                <a:gdLst/>
                <a:ahLst/>
                <a:cxnLst/>
                <a:rect l="l" t="t" r="r" b="b"/>
                <a:pathLst>
                  <a:path w="4967" h="11407" extrusionOk="0">
                    <a:moveTo>
                      <a:pt x="2167" y="1"/>
                    </a:moveTo>
                    <a:cubicBezTo>
                      <a:pt x="1032" y="1"/>
                      <a:pt x="0" y="938"/>
                      <a:pt x="0" y="938"/>
                    </a:cubicBezTo>
                    <a:lnTo>
                      <a:pt x="421" y="11407"/>
                    </a:lnTo>
                    <a:cubicBezTo>
                      <a:pt x="3771" y="9311"/>
                      <a:pt x="4967" y="1895"/>
                      <a:pt x="3469" y="521"/>
                    </a:cubicBezTo>
                    <a:cubicBezTo>
                      <a:pt x="3055" y="139"/>
                      <a:pt x="2604" y="1"/>
                      <a:pt x="2167"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3228150" y="317425"/>
                <a:ext cx="1338225" cy="1547575"/>
              </a:xfrm>
              <a:custGeom>
                <a:avLst/>
                <a:gdLst/>
                <a:ahLst/>
                <a:cxnLst/>
                <a:rect l="l" t="t" r="r" b="b"/>
                <a:pathLst>
                  <a:path w="53529" h="61903" extrusionOk="0">
                    <a:moveTo>
                      <a:pt x="26042" y="0"/>
                    </a:moveTo>
                    <a:cubicBezTo>
                      <a:pt x="20184" y="0"/>
                      <a:pt x="14555" y="2013"/>
                      <a:pt x="11900" y="6938"/>
                    </a:cubicBezTo>
                    <a:cubicBezTo>
                      <a:pt x="11661" y="7417"/>
                      <a:pt x="11422" y="7895"/>
                      <a:pt x="11245" y="8374"/>
                    </a:cubicBezTo>
                    <a:cubicBezTo>
                      <a:pt x="9690" y="9149"/>
                      <a:pt x="5680" y="11365"/>
                      <a:pt x="3168" y="15073"/>
                    </a:cubicBezTo>
                    <a:cubicBezTo>
                      <a:pt x="0" y="19738"/>
                      <a:pt x="417" y="24045"/>
                      <a:pt x="1316" y="27872"/>
                    </a:cubicBezTo>
                    <a:cubicBezTo>
                      <a:pt x="2211" y="31758"/>
                      <a:pt x="4962" y="36902"/>
                      <a:pt x="8671" y="38997"/>
                    </a:cubicBezTo>
                    <a:cubicBezTo>
                      <a:pt x="8671" y="38997"/>
                      <a:pt x="8972" y="33552"/>
                      <a:pt x="9929" y="30863"/>
                    </a:cubicBezTo>
                    <a:cubicBezTo>
                      <a:pt x="10345" y="29786"/>
                      <a:pt x="11125" y="28408"/>
                      <a:pt x="11900" y="27212"/>
                    </a:cubicBezTo>
                    <a:cubicBezTo>
                      <a:pt x="13637" y="30863"/>
                      <a:pt x="18360" y="36902"/>
                      <a:pt x="31160" y="38457"/>
                    </a:cubicBezTo>
                    <a:cubicBezTo>
                      <a:pt x="31160" y="38457"/>
                      <a:pt x="23145" y="36246"/>
                      <a:pt x="17465" y="30442"/>
                    </a:cubicBezTo>
                    <a:lnTo>
                      <a:pt x="17465" y="30442"/>
                    </a:lnTo>
                    <a:cubicBezTo>
                      <a:pt x="22188" y="34452"/>
                      <a:pt x="27571" y="36303"/>
                      <a:pt x="31700" y="37203"/>
                    </a:cubicBezTo>
                    <a:cubicBezTo>
                      <a:pt x="34270" y="37801"/>
                      <a:pt x="37499" y="38519"/>
                      <a:pt x="40552" y="38997"/>
                    </a:cubicBezTo>
                    <a:cubicBezTo>
                      <a:pt x="41748" y="41749"/>
                      <a:pt x="44318" y="49582"/>
                      <a:pt x="41208" y="61903"/>
                    </a:cubicBezTo>
                    <a:cubicBezTo>
                      <a:pt x="41208" y="61903"/>
                      <a:pt x="47012" y="53888"/>
                      <a:pt x="43959" y="39356"/>
                    </a:cubicBezTo>
                    <a:lnTo>
                      <a:pt x="43959" y="39356"/>
                    </a:lnTo>
                    <a:cubicBezTo>
                      <a:pt x="44653" y="39412"/>
                      <a:pt x="45306" y="39444"/>
                      <a:pt x="45905" y="39444"/>
                    </a:cubicBezTo>
                    <a:cubicBezTo>
                      <a:pt x="47217" y="39444"/>
                      <a:pt x="48269" y="39288"/>
                      <a:pt x="48926" y="38878"/>
                    </a:cubicBezTo>
                    <a:cubicBezTo>
                      <a:pt x="51615" y="37380"/>
                      <a:pt x="53529" y="30983"/>
                      <a:pt x="52572" y="21470"/>
                    </a:cubicBezTo>
                    <a:cubicBezTo>
                      <a:pt x="51615" y="11963"/>
                      <a:pt x="40792" y="2871"/>
                      <a:pt x="32954" y="895"/>
                    </a:cubicBezTo>
                    <a:cubicBezTo>
                      <a:pt x="30728" y="317"/>
                      <a:pt x="28367" y="0"/>
                      <a:pt x="26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4155225" y="2177550"/>
                <a:ext cx="1297925" cy="2430800"/>
              </a:xfrm>
              <a:custGeom>
                <a:avLst/>
                <a:gdLst/>
                <a:ahLst/>
                <a:cxnLst/>
                <a:rect l="l" t="t" r="r" b="b"/>
                <a:pathLst>
                  <a:path w="51917" h="97232" extrusionOk="0">
                    <a:moveTo>
                      <a:pt x="26556" y="1"/>
                    </a:moveTo>
                    <a:cubicBezTo>
                      <a:pt x="14953" y="8432"/>
                      <a:pt x="13876" y="28289"/>
                      <a:pt x="15848" y="36246"/>
                    </a:cubicBezTo>
                    <a:cubicBezTo>
                      <a:pt x="17762" y="44141"/>
                      <a:pt x="28169" y="64956"/>
                      <a:pt x="28169" y="64956"/>
                    </a:cubicBezTo>
                    <a:lnTo>
                      <a:pt x="5622" y="78291"/>
                    </a:lnTo>
                    <a:cubicBezTo>
                      <a:pt x="5622" y="78291"/>
                      <a:pt x="0" y="83794"/>
                      <a:pt x="1196" y="88162"/>
                    </a:cubicBezTo>
                    <a:cubicBezTo>
                      <a:pt x="2358" y="92262"/>
                      <a:pt x="7730" y="97232"/>
                      <a:pt x="10749" y="97232"/>
                    </a:cubicBezTo>
                    <a:cubicBezTo>
                      <a:pt x="10989" y="97232"/>
                      <a:pt x="11215" y="97200"/>
                      <a:pt x="11422" y="97134"/>
                    </a:cubicBezTo>
                    <a:cubicBezTo>
                      <a:pt x="14235" y="96297"/>
                      <a:pt x="45753" y="80626"/>
                      <a:pt x="48385" y="77813"/>
                    </a:cubicBezTo>
                    <a:cubicBezTo>
                      <a:pt x="51017" y="74942"/>
                      <a:pt x="51916" y="71296"/>
                      <a:pt x="51199" y="66870"/>
                    </a:cubicBezTo>
                    <a:cubicBezTo>
                      <a:pt x="50481" y="62444"/>
                      <a:pt x="42404" y="32356"/>
                      <a:pt x="37681" y="18958"/>
                    </a:cubicBezTo>
                    <a:cubicBezTo>
                      <a:pt x="32896" y="5623"/>
                      <a:pt x="26556" y="1"/>
                      <a:pt x="265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4159650" y="4143800"/>
                <a:ext cx="323000" cy="464550"/>
              </a:xfrm>
              <a:custGeom>
                <a:avLst/>
                <a:gdLst/>
                <a:ahLst/>
                <a:cxnLst/>
                <a:rect l="l" t="t" r="r" b="b"/>
                <a:pathLst>
                  <a:path w="12920" h="18582" extrusionOk="0">
                    <a:moveTo>
                      <a:pt x="5087" y="0"/>
                    </a:moveTo>
                    <a:cubicBezTo>
                      <a:pt x="3890" y="1316"/>
                      <a:pt x="0" y="5804"/>
                      <a:pt x="1019" y="9512"/>
                    </a:cubicBezTo>
                    <a:cubicBezTo>
                      <a:pt x="2181" y="13612"/>
                      <a:pt x="7553" y="18582"/>
                      <a:pt x="10572" y="18582"/>
                    </a:cubicBezTo>
                    <a:cubicBezTo>
                      <a:pt x="10812" y="18582"/>
                      <a:pt x="11038" y="18550"/>
                      <a:pt x="11245" y="18484"/>
                    </a:cubicBezTo>
                    <a:cubicBezTo>
                      <a:pt x="11427" y="18422"/>
                      <a:pt x="11785" y="18302"/>
                      <a:pt x="12202" y="18125"/>
                    </a:cubicBezTo>
                    <a:cubicBezTo>
                      <a:pt x="12919" y="15790"/>
                      <a:pt x="12082" y="11962"/>
                      <a:pt x="11006" y="8436"/>
                    </a:cubicBezTo>
                    <a:cubicBezTo>
                      <a:pt x="9450" y="3110"/>
                      <a:pt x="5326" y="120"/>
                      <a:pt x="5326" y="120"/>
                    </a:cubicBezTo>
                    <a:cubicBezTo>
                      <a:pt x="5326" y="120"/>
                      <a:pt x="5264" y="62"/>
                      <a:pt x="50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3974225" y="4006225"/>
                <a:ext cx="297650" cy="178025"/>
              </a:xfrm>
              <a:custGeom>
                <a:avLst/>
                <a:gdLst/>
                <a:ahLst/>
                <a:cxnLst/>
                <a:rect l="l" t="t" r="r" b="b"/>
                <a:pathLst>
                  <a:path w="11906" h="7121" extrusionOk="0">
                    <a:moveTo>
                      <a:pt x="1" y="0"/>
                    </a:moveTo>
                    <a:lnTo>
                      <a:pt x="2273" y="6522"/>
                    </a:lnTo>
                    <a:lnTo>
                      <a:pt x="6881" y="7120"/>
                    </a:lnTo>
                    <a:cubicBezTo>
                      <a:pt x="6881" y="7120"/>
                      <a:pt x="11905" y="6044"/>
                      <a:pt x="11604" y="5805"/>
                    </a:cubicBezTo>
                    <a:cubicBezTo>
                      <a:pt x="11245" y="5565"/>
                      <a:pt x="6403" y="1737"/>
                      <a:pt x="4786" y="900"/>
                    </a:cubicBezTo>
                    <a:cubicBezTo>
                      <a:pt x="3111" y="120"/>
                      <a:pt x="1" y="0"/>
                      <a:pt x="1"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2404175" y="3796900"/>
                <a:ext cx="145125" cy="104675"/>
              </a:xfrm>
              <a:custGeom>
                <a:avLst/>
                <a:gdLst/>
                <a:ahLst/>
                <a:cxnLst/>
                <a:rect l="l" t="t" r="r" b="b"/>
                <a:pathLst>
                  <a:path w="5805" h="4187" extrusionOk="0">
                    <a:moveTo>
                      <a:pt x="3767" y="1"/>
                    </a:moveTo>
                    <a:cubicBezTo>
                      <a:pt x="3049" y="1"/>
                      <a:pt x="2147" y="296"/>
                      <a:pt x="1317" y="899"/>
                    </a:cubicBezTo>
                    <a:cubicBezTo>
                      <a:pt x="1" y="1914"/>
                      <a:pt x="360" y="4187"/>
                      <a:pt x="360" y="4187"/>
                    </a:cubicBezTo>
                    <a:lnTo>
                      <a:pt x="5805" y="3292"/>
                    </a:lnTo>
                    <a:cubicBezTo>
                      <a:pt x="5805" y="3292"/>
                      <a:pt x="5446" y="837"/>
                      <a:pt x="4786" y="301"/>
                    </a:cubicBezTo>
                    <a:cubicBezTo>
                      <a:pt x="4544" y="102"/>
                      <a:pt x="4187" y="1"/>
                      <a:pt x="3767"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2173925" y="3535275"/>
                <a:ext cx="1931925" cy="1128900"/>
              </a:xfrm>
              <a:custGeom>
                <a:avLst/>
                <a:gdLst/>
                <a:ahLst/>
                <a:cxnLst/>
                <a:rect l="l" t="t" r="r" b="b"/>
                <a:pathLst>
                  <a:path w="77277" h="45156" extrusionOk="0">
                    <a:moveTo>
                      <a:pt x="68247" y="0"/>
                    </a:moveTo>
                    <a:lnTo>
                      <a:pt x="0" y="15967"/>
                    </a:lnTo>
                    <a:lnTo>
                      <a:pt x="14115" y="45155"/>
                    </a:lnTo>
                    <a:lnTo>
                      <a:pt x="77276" y="30801"/>
                    </a:lnTo>
                    <a:lnTo>
                      <a:pt x="68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325275" y="4115275"/>
                <a:ext cx="1135000" cy="465450"/>
              </a:xfrm>
              <a:custGeom>
                <a:avLst/>
                <a:gdLst/>
                <a:ahLst/>
                <a:cxnLst/>
                <a:rect l="l" t="t" r="r" b="b"/>
                <a:pathLst>
                  <a:path w="45400" h="18618" extrusionOk="0">
                    <a:moveTo>
                      <a:pt x="16211" y="0"/>
                    </a:moveTo>
                    <a:cubicBezTo>
                      <a:pt x="14227" y="0"/>
                      <a:pt x="6376" y="349"/>
                      <a:pt x="6044" y="902"/>
                    </a:cubicBezTo>
                    <a:cubicBezTo>
                      <a:pt x="5742" y="1500"/>
                      <a:pt x="5862" y="2041"/>
                      <a:pt x="6762" y="2758"/>
                    </a:cubicBezTo>
                    <a:cubicBezTo>
                      <a:pt x="7656" y="3414"/>
                      <a:pt x="14355" y="3715"/>
                      <a:pt x="15552" y="3955"/>
                    </a:cubicBezTo>
                    <a:cubicBezTo>
                      <a:pt x="16810" y="4251"/>
                      <a:pt x="23509" y="5031"/>
                      <a:pt x="23509" y="5031"/>
                    </a:cubicBezTo>
                    <a:cubicBezTo>
                      <a:pt x="23509" y="5031"/>
                      <a:pt x="18618" y="5057"/>
                      <a:pt x="14931" y="5057"/>
                    </a:cubicBezTo>
                    <a:cubicBezTo>
                      <a:pt x="13088" y="5057"/>
                      <a:pt x="11547" y="5050"/>
                      <a:pt x="11068" y="5031"/>
                    </a:cubicBezTo>
                    <a:cubicBezTo>
                      <a:pt x="9932" y="4980"/>
                      <a:pt x="4200" y="4401"/>
                      <a:pt x="1992" y="4401"/>
                    </a:cubicBezTo>
                    <a:cubicBezTo>
                      <a:pt x="1523" y="4401"/>
                      <a:pt x="1212" y="4428"/>
                      <a:pt x="1139" y="4490"/>
                    </a:cubicBezTo>
                    <a:cubicBezTo>
                      <a:pt x="718" y="4849"/>
                      <a:pt x="1" y="6467"/>
                      <a:pt x="900" y="7242"/>
                    </a:cubicBezTo>
                    <a:cubicBezTo>
                      <a:pt x="1738" y="8022"/>
                      <a:pt x="8255" y="10295"/>
                      <a:pt x="8255" y="10295"/>
                    </a:cubicBezTo>
                    <a:cubicBezTo>
                      <a:pt x="8255" y="10295"/>
                      <a:pt x="8733" y="12625"/>
                      <a:pt x="10049" y="13285"/>
                    </a:cubicBezTo>
                    <a:cubicBezTo>
                      <a:pt x="11365" y="14003"/>
                      <a:pt x="13877" y="14362"/>
                      <a:pt x="13877" y="14362"/>
                    </a:cubicBezTo>
                    <a:cubicBezTo>
                      <a:pt x="13877" y="14362"/>
                      <a:pt x="15671" y="17290"/>
                      <a:pt x="17944" y="17888"/>
                    </a:cubicBezTo>
                    <a:cubicBezTo>
                      <a:pt x="19939" y="18413"/>
                      <a:pt x="26359" y="18618"/>
                      <a:pt x="29273" y="18618"/>
                    </a:cubicBezTo>
                    <a:cubicBezTo>
                      <a:pt x="29679" y="18618"/>
                      <a:pt x="30017" y="18614"/>
                      <a:pt x="30265" y="18606"/>
                    </a:cubicBezTo>
                    <a:cubicBezTo>
                      <a:pt x="31701" y="18549"/>
                      <a:pt x="35768" y="17711"/>
                      <a:pt x="38639" y="16874"/>
                    </a:cubicBezTo>
                    <a:cubicBezTo>
                      <a:pt x="39835" y="16572"/>
                      <a:pt x="40734" y="16276"/>
                      <a:pt x="41270" y="16036"/>
                    </a:cubicBezTo>
                    <a:cubicBezTo>
                      <a:pt x="42768" y="15319"/>
                      <a:pt x="44739" y="14003"/>
                      <a:pt x="45400" y="13462"/>
                    </a:cubicBezTo>
                    <a:cubicBezTo>
                      <a:pt x="45160" y="12209"/>
                      <a:pt x="44802" y="10893"/>
                      <a:pt x="44381" y="9577"/>
                    </a:cubicBezTo>
                    <a:cubicBezTo>
                      <a:pt x="42945" y="4792"/>
                      <a:pt x="39538" y="1859"/>
                      <a:pt x="38820" y="1323"/>
                    </a:cubicBezTo>
                    <a:lnTo>
                      <a:pt x="38462" y="1141"/>
                    </a:lnTo>
                    <a:cubicBezTo>
                      <a:pt x="38462" y="1141"/>
                      <a:pt x="32964" y="1351"/>
                      <a:pt x="30171" y="1351"/>
                    </a:cubicBezTo>
                    <a:cubicBezTo>
                      <a:pt x="29617" y="1351"/>
                      <a:pt x="29169" y="1343"/>
                      <a:pt x="28892" y="1323"/>
                    </a:cubicBezTo>
                    <a:cubicBezTo>
                      <a:pt x="27217" y="1261"/>
                      <a:pt x="17528" y="127"/>
                      <a:pt x="16571" y="7"/>
                    </a:cubicBezTo>
                    <a:cubicBezTo>
                      <a:pt x="16494" y="2"/>
                      <a:pt x="16372" y="0"/>
                      <a:pt x="16211"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531625" y="4372625"/>
                <a:ext cx="381375" cy="35925"/>
              </a:xfrm>
              <a:custGeom>
                <a:avLst/>
                <a:gdLst/>
                <a:ahLst/>
                <a:cxnLst/>
                <a:rect l="l" t="t" r="r" b="b"/>
                <a:pathLst>
                  <a:path w="15255" h="1437" extrusionOk="0">
                    <a:moveTo>
                      <a:pt x="1" y="1"/>
                    </a:moveTo>
                    <a:lnTo>
                      <a:pt x="1" y="1"/>
                    </a:lnTo>
                    <a:cubicBezTo>
                      <a:pt x="1" y="1"/>
                      <a:pt x="63" y="417"/>
                      <a:pt x="240" y="895"/>
                    </a:cubicBezTo>
                    <a:cubicBezTo>
                      <a:pt x="1379" y="958"/>
                      <a:pt x="2934" y="1077"/>
                      <a:pt x="3651" y="1135"/>
                    </a:cubicBezTo>
                    <a:cubicBezTo>
                      <a:pt x="5565" y="1374"/>
                      <a:pt x="7656" y="1436"/>
                      <a:pt x="9513" y="1436"/>
                    </a:cubicBezTo>
                    <a:cubicBezTo>
                      <a:pt x="12743" y="1436"/>
                      <a:pt x="15255" y="1254"/>
                      <a:pt x="15255" y="1254"/>
                    </a:cubicBezTo>
                    <a:cubicBezTo>
                      <a:pt x="15255" y="1254"/>
                      <a:pt x="10709" y="895"/>
                      <a:pt x="7896" y="838"/>
                    </a:cubicBezTo>
                    <a:cubicBezTo>
                      <a:pt x="5144" y="838"/>
                      <a:pt x="1" y="1"/>
                      <a:pt x="1" y="1"/>
                    </a:cubicBezTo>
                    <a:close/>
                  </a:path>
                </a:pathLst>
              </a:custGeom>
              <a:solidFill>
                <a:srgbClr val="945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3773850" y="4562475"/>
                <a:ext cx="311050" cy="17950"/>
              </a:xfrm>
              <a:custGeom>
                <a:avLst/>
                <a:gdLst/>
                <a:ahLst/>
                <a:cxnLst/>
                <a:rect l="l" t="t" r="r" b="b"/>
                <a:pathLst>
                  <a:path w="12442" h="718" extrusionOk="0">
                    <a:moveTo>
                      <a:pt x="10528" y="718"/>
                    </a:moveTo>
                    <a:lnTo>
                      <a:pt x="11006" y="718"/>
                    </a:lnTo>
                    <a:lnTo>
                      <a:pt x="11006" y="718"/>
                    </a:lnTo>
                    <a:lnTo>
                      <a:pt x="10528" y="718"/>
                    </a:lnTo>
                    <a:close/>
                    <a:moveTo>
                      <a:pt x="10351" y="718"/>
                    </a:moveTo>
                    <a:lnTo>
                      <a:pt x="10470" y="718"/>
                    </a:lnTo>
                    <a:lnTo>
                      <a:pt x="10351" y="718"/>
                    </a:lnTo>
                    <a:close/>
                    <a:moveTo>
                      <a:pt x="12322" y="718"/>
                    </a:moveTo>
                    <a:lnTo>
                      <a:pt x="11006" y="718"/>
                    </a:lnTo>
                    <a:lnTo>
                      <a:pt x="12322" y="718"/>
                    </a:lnTo>
                    <a:close/>
                    <a:moveTo>
                      <a:pt x="12322" y="718"/>
                    </a:moveTo>
                    <a:lnTo>
                      <a:pt x="12322" y="718"/>
                    </a:lnTo>
                    <a:lnTo>
                      <a:pt x="12322" y="718"/>
                    </a:lnTo>
                    <a:close/>
                    <a:moveTo>
                      <a:pt x="12322" y="718"/>
                    </a:moveTo>
                    <a:lnTo>
                      <a:pt x="12322" y="718"/>
                    </a:lnTo>
                    <a:lnTo>
                      <a:pt x="12322" y="718"/>
                    </a:lnTo>
                    <a:close/>
                    <a:moveTo>
                      <a:pt x="12322" y="718"/>
                    </a:moveTo>
                    <a:lnTo>
                      <a:pt x="12322" y="718"/>
                    </a:lnTo>
                    <a:lnTo>
                      <a:pt x="12322" y="718"/>
                    </a:lnTo>
                    <a:close/>
                    <a:moveTo>
                      <a:pt x="12384" y="718"/>
                    </a:moveTo>
                    <a:lnTo>
                      <a:pt x="12322" y="718"/>
                    </a:lnTo>
                    <a:lnTo>
                      <a:pt x="12384" y="718"/>
                    </a:lnTo>
                    <a:close/>
                    <a:moveTo>
                      <a:pt x="12384" y="718"/>
                    </a:moveTo>
                    <a:lnTo>
                      <a:pt x="12384" y="718"/>
                    </a:lnTo>
                    <a:lnTo>
                      <a:pt x="12384" y="718"/>
                    </a:lnTo>
                    <a:close/>
                    <a:moveTo>
                      <a:pt x="12384" y="718"/>
                    </a:moveTo>
                    <a:lnTo>
                      <a:pt x="12384" y="718"/>
                    </a:lnTo>
                    <a:lnTo>
                      <a:pt x="12384" y="718"/>
                    </a:lnTo>
                    <a:close/>
                    <a:moveTo>
                      <a:pt x="12384" y="718"/>
                    </a:moveTo>
                    <a:lnTo>
                      <a:pt x="12384" y="718"/>
                    </a:lnTo>
                    <a:lnTo>
                      <a:pt x="12384" y="718"/>
                    </a:lnTo>
                    <a:close/>
                    <a:moveTo>
                      <a:pt x="12384" y="718"/>
                    </a:moveTo>
                    <a:lnTo>
                      <a:pt x="12384" y="718"/>
                    </a:lnTo>
                    <a:lnTo>
                      <a:pt x="12384" y="718"/>
                    </a:lnTo>
                    <a:close/>
                    <a:moveTo>
                      <a:pt x="12384" y="718"/>
                    </a:moveTo>
                    <a:lnTo>
                      <a:pt x="12384" y="718"/>
                    </a:lnTo>
                    <a:lnTo>
                      <a:pt x="12384" y="718"/>
                    </a:lnTo>
                    <a:close/>
                    <a:moveTo>
                      <a:pt x="12384" y="718"/>
                    </a:moveTo>
                    <a:lnTo>
                      <a:pt x="12384" y="718"/>
                    </a:lnTo>
                    <a:lnTo>
                      <a:pt x="12384" y="718"/>
                    </a:lnTo>
                    <a:close/>
                    <a:moveTo>
                      <a:pt x="12442" y="718"/>
                    </a:moveTo>
                    <a:lnTo>
                      <a:pt x="12442" y="718"/>
                    </a:lnTo>
                    <a:lnTo>
                      <a:pt x="12442" y="718"/>
                    </a:lnTo>
                    <a:close/>
                    <a:moveTo>
                      <a:pt x="12442" y="718"/>
                    </a:moveTo>
                    <a:lnTo>
                      <a:pt x="12442" y="718"/>
                    </a:lnTo>
                    <a:lnTo>
                      <a:pt x="12442" y="718"/>
                    </a:lnTo>
                    <a:close/>
                    <a:moveTo>
                      <a:pt x="12442" y="718"/>
                    </a:moveTo>
                    <a:lnTo>
                      <a:pt x="12442" y="718"/>
                    </a:lnTo>
                    <a:lnTo>
                      <a:pt x="12442" y="718"/>
                    </a:lnTo>
                    <a:close/>
                    <a:moveTo>
                      <a:pt x="1" y="0"/>
                    </a:moveTo>
                    <a:lnTo>
                      <a:pt x="63" y="0"/>
                    </a:lnTo>
                    <a:lnTo>
                      <a:pt x="1" y="0"/>
                    </a:lnTo>
                    <a:close/>
                    <a:moveTo>
                      <a:pt x="1" y="0"/>
                    </a:moveTo>
                    <a:lnTo>
                      <a:pt x="1" y="0"/>
                    </a:lnTo>
                    <a:close/>
                  </a:path>
                </a:pathLst>
              </a:custGeom>
              <a:solidFill>
                <a:srgbClr val="002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3672175" y="4474300"/>
                <a:ext cx="535350" cy="106125"/>
              </a:xfrm>
              <a:custGeom>
                <a:avLst/>
                <a:gdLst/>
                <a:ahLst/>
                <a:cxnLst/>
                <a:rect l="l" t="t" r="r" b="b"/>
                <a:pathLst>
                  <a:path w="21414" h="4245" extrusionOk="0">
                    <a:moveTo>
                      <a:pt x="1" y="1"/>
                    </a:moveTo>
                    <a:cubicBezTo>
                      <a:pt x="1" y="1"/>
                      <a:pt x="1795" y="2929"/>
                      <a:pt x="4068" y="3527"/>
                    </a:cubicBezTo>
                    <a:lnTo>
                      <a:pt x="4130" y="3527"/>
                    </a:lnTo>
                    <a:cubicBezTo>
                      <a:pt x="5982" y="4006"/>
                      <a:pt x="11308" y="4245"/>
                      <a:pt x="14418" y="4245"/>
                    </a:cubicBezTo>
                    <a:lnTo>
                      <a:pt x="16509" y="4245"/>
                    </a:lnTo>
                    <a:cubicBezTo>
                      <a:pt x="17466" y="4188"/>
                      <a:pt x="19380" y="3829"/>
                      <a:pt x="21413" y="3350"/>
                    </a:cubicBezTo>
                    <a:lnTo>
                      <a:pt x="20638" y="3350"/>
                    </a:lnTo>
                    <a:cubicBezTo>
                      <a:pt x="19380" y="3350"/>
                      <a:pt x="18183" y="3350"/>
                      <a:pt x="17169" y="3231"/>
                    </a:cubicBezTo>
                    <a:cubicBezTo>
                      <a:pt x="14298" y="2991"/>
                      <a:pt x="7360" y="2393"/>
                      <a:pt x="7480" y="1853"/>
                    </a:cubicBezTo>
                    <a:cubicBezTo>
                      <a:pt x="7657" y="1317"/>
                      <a:pt x="11906" y="776"/>
                      <a:pt x="11906" y="776"/>
                    </a:cubicBezTo>
                    <a:cubicBezTo>
                      <a:pt x="11906" y="776"/>
                      <a:pt x="7240" y="718"/>
                      <a:pt x="4968" y="537"/>
                    </a:cubicBezTo>
                    <a:cubicBezTo>
                      <a:pt x="2695" y="360"/>
                      <a:pt x="1" y="1"/>
                      <a:pt x="1" y="1"/>
                    </a:cubicBezTo>
                    <a:close/>
                  </a:path>
                </a:pathLst>
              </a:custGeom>
              <a:solidFill>
                <a:srgbClr val="945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2982925" y="4021175"/>
                <a:ext cx="224300" cy="221325"/>
              </a:xfrm>
              <a:custGeom>
                <a:avLst/>
                <a:gdLst/>
                <a:ahLst/>
                <a:cxnLst/>
                <a:rect l="l" t="t" r="r" b="b"/>
                <a:pathLst>
                  <a:path w="8972" h="8853" extrusionOk="0">
                    <a:moveTo>
                      <a:pt x="4484" y="1"/>
                    </a:moveTo>
                    <a:cubicBezTo>
                      <a:pt x="2034" y="1"/>
                      <a:pt x="0" y="1977"/>
                      <a:pt x="0" y="4427"/>
                    </a:cubicBezTo>
                    <a:cubicBezTo>
                      <a:pt x="0" y="6881"/>
                      <a:pt x="2034" y="8853"/>
                      <a:pt x="4484" y="8853"/>
                    </a:cubicBezTo>
                    <a:cubicBezTo>
                      <a:pt x="6996" y="8853"/>
                      <a:pt x="8972" y="6881"/>
                      <a:pt x="8972" y="4427"/>
                    </a:cubicBezTo>
                    <a:cubicBezTo>
                      <a:pt x="8972" y="1977"/>
                      <a:pt x="6996" y="1"/>
                      <a:pt x="44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2333975" y="4439850"/>
                <a:ext cx="182925" cy="141950"/>
              </a:xfrm>
              <a:custGeom>
                <a:avLst/>
                <a:gdLst/>
                <a:ahLst/>
                <a:cxnLst/>
                <a:rect l="l" t="t" r="r" b="b"/>
                <a:pathLst>
                  <a:path w="7317" h="5678" extrusionOk="0">
                    <a:moveTo>
                      <a:pt x="0" y="1"/>
                    </a:moveTo>
                    <a:lnTo>
                      <a:pt x="0" y="1"/>
                    </a:lnTo>
                    <a:cubicBezTo>
                      <a:pt x="0" y="1"/>
                      <a:pt x="895" y="1857"/>
                      <a:pt x="1732" y="2752"/>
                    </a:cubicBezTo>
                    <a:cubicBezTo>
                      <a:pt x="2512" y="3652"/>
                      <a:pt x="3469" y="4786"/>
                      <a:pt x="4723" y="5025"/>
                    </a:cubicBezTo>
                    <a:cubicBezTo>
                      <a:pt x="5509" y="5223"/>
                      <a:pt x="6399" y="5678"/>
                      <a:pt x="6900" y="5678"/>
                    </a:cubicBezTo>
                    <a:cubicBezTo>
                      <a:pt x="7161" y="5678"/>
                      <a:pt x="7317" y="5554"/>
                      <a:pt x="7297" y="5207"/>
                    </a:cubicBezTo>
                    <a:cubicBezTo>
                      <a:pt x="7297" y="4250"/>
                      <a:pt x="6460" y="3053"/>
                      <a:pt x="5321" y="2336"/>
                    </a:cubicBezTo>
                    <a:cubicBezTo>
                      <a:pt x="4244" y="1556"/>
                      <a:pt x="0" y="1"/>
                      <a:pt x="0"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2248675" y="4320225"/>
                <a:ext cx="320025" cy="181025"/>
              </a:xfrm>
              <a:custGeom>
                <a:avLst/>
                <a:gdLst/>
                <a:ahLst/>
                <a:cxnLst/>
                <a:rect l="l" t="t" r="r" b="b"/>
                <a:pathLst>
                  <a:path w="12801" h="7241" extrusionOk="0">
                    <a:moveTo>
                      <a:pt x="599" y="1"/>
                    </a:moveTo>
                    <a:cubicBezTo>
                      <a:pt x="599" y="1"/>
                      <a:pt x="1" y="1857"/>
                      <a:pt x="599" y="2814"/>
                    </a:cubicBezTo>
                    <a:cubicBezTo>
                      <a:pt x="1259" y="3771"/>
                      <a:pt x="4307" y="6164"/>
                      <a:pt x="5623" y="6580"/>
                    </a:cubicBezTo>
                    <a:cubicBezTo>
                      <a:pt x="6939" y="7059"/>
                      <a:pt x="10288" y="7240"/>
                      <a:pt x="11188" y="7240"/>
                    </a:cubicBezTo>
                    <a:cubicBezTo>
                      <a:pt x="12082" y="7240"/>
                      <a:pt x="12800" y="6523"/>
                      <a:pt x="12800" y="6164"/>
                    </a:cubicBezTo>
                    <a:cubicBezTo>
                      <a:pt x="12800" y="5805"/>
                      <a:pt x="11427" y="4728"/>
                      <a:pt x="10709" y="4130"/>
                    </a:cubicBezTo>
                    <a:cubicBezTo>
                      <a:pt x="10049" y="3532"/>
                      <a:pt x="5565" y="2274"/>
                      <a:pt x="5565" y="2274"/>
                    </a:cubicBezTo>
                    <a:lnTo>
                      <a:pt x="599" y="1"/>
                    </a:ln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2263625" y="4320225"/>
                <a:ext cx="124200" cy="56850"/>
              </a:xfrm>
              <a:custGeom>
                <a:avLst/>
                <a:gdLst/>
                <a:ahLst/>
                <a:cxnLst/>
                <a:rect l="l" t="t" r="r" b="b"/>
                <a:pathLst>
                  <a:path w="4968" h="2274" extrusionOk="0">
                    <a:moveTo>
                      <a:pt x="1" y="1"/>
                    </a:moveTo>
                    <a:lnTo>
                      <a:pt x="1" y="1"/>
                    </a:lnTo>
                    <a:lnTo>
                      <a:pt x="1" y="1"/>
                    </a:lnTo>
                    <a:lnTo>
                      <a:pt x="4967" y="2274"/>
                    </a:lnTo>
                    <a:lnTo>
                      <a:pt x="4967" y="2274"/>
                    </a:lnTo>
                    <a:lnTo>
                      <a:pt x="4967" y="2274"/>
                    </a:lnTo>
                    <a:close/>
                  </a:path>
                </a:pathLst>
              </a:custGeom>
              <a:solidFill>
                <a:srgbClr val="FFC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2387800" y="4377050"/>
                <a:ext cx="1450" cy="25"/>
              </a:xfrm>
              <a:custGeom>
                <a:avLst/>
                <a:gdLst/>
                <a:ahLst/>
                <a:cxnLst/>
                <a:rect l="l" t="t" r="r" b="b"/>
                <a:pathLst>
                  <a:path w="58" h="1" extrusionOk="0">
                    <a:moveTo>
                      <a:pt x="0" y="1"/>
                    </a:moveTo>
                    <a:lnTo>
                      <a:pt x="0" y="1"/>
                    </a:lnTo>
                    <a:lnTo>
                      <a:pt x="58" y="1"/>
                    </a:lnTo>
                    <a:lnTo>
                      <a:pt x="0" y="1"/>
                    </a:lnTo>
                    <a:close/>
                  </a:path>
                </a:pathLst>
              </a:custGeom>
              <a:solidFill>
                <a:srgbClr val="819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251675" y="4320225"/>
                <a:ext cx="191425" cy="77775"/>
              </a:xfrm>
              <a:custGeom>
                <a:avLst/>
                <a:gdLst/>
                <a:ahLst/>
                <a:cxnLst/>
                <a:rect l="l" t="t" r="r" b="b"/>
                <a:pathLst>
                  <a:path w="7657" h="3111" extrusionOk="0">
                    <a:moveTo>
                      <a:pt x="479" y="1"/>
                    </a:moveTo>
                    <a:cubicBezTo>
                      <a:pt x="479" y="183"/>
                      <a:pt x="0" y="1618"/>
                      <a:pt x="359" y="2575"/>
                    </a:cubicBezTo>
                    <a:cubicBezTo>
                      <a:pt x="1196" y="2814"/>
                      <a:pt x="2335" y="3111"/>
                      <a:pt x="3350" y="3111"/>
                    </a:cubicBezTo>
                    <a:cubicBezTo>
                      <a:pt x="4426" y="3111"/>
                      <a:pt x="6460" y="3054"/>
                      <a:pt x="7656" y="2934"/>
                    </a:cubicBezTo>
                    <a:cubicBezTo>
                      <a:pt x="6642" y="2575"/>
                      <a:pt x="5742" y="2336"/>
                      <a:pt x="5503" y="2274"/>
                    </a:cubicBezTo>
                    <a:lnTo>
                      <a:pt x="5445" y="2274"/>
                    </a:lnTo>
                    <a:lnTo>
                      <a:pt x="479" y="1"/>
                    </a:lnTo>
                    <a:close/>
                  </a:path>
                </a:pathLst>
              </a:custGeom>
              <a:solidFill>
                <a:srgbClr val="945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2193400" y="4125850"/>
                <a:ext cx="333425" cy="258975"/>
              </a:xfrm>
              <a:custGeom>
                <a:avLst/>
                <a:gdLst/>
                <a:ahLst/>
                <a:cxnLst/>
                <a:rect l="l" t="t" r="r" b="b"/>
                <a:pathLst>
                  <a:path w="13337" h="10359" extrusionOk="0">
                    <a:moveTo>
                      <a:pt x="2929" y="0"/>
                    </a:moveTo>
                    <a:cubicBezTo>
                      <a:pt x="2929" y="0"/>
                      <a:pt x="1" y="2575"/>
                      <a:pt x="178" y="3709"/>
                    </a:cubicBezTo>
                    <a:cubicBezTo>
                      <a:pt x="360" y="4847"/>
                      <a:pt x="1972" y="8556"/>
                      <a:pt x="2929" y="9273"/>
                    </a:cubicBezTo>
                    <a:cubicBezTo>
                      <a:pt x="3886" y="9991"/>
                      <a:pt x="7178" y="10350"/>
                      <a:pt x="8733" y="10350"/>
                    </a:cubicBezTo>
                    <a:cubicBezTo>
                      <a:pt x="9368" y="10350"/>
                      <a:pt x="10030" y="10359"/>
                      <a:pt x="10623" y="10359"/>
                    </a:cubicBezTo>
                    <a:cubicBezTo>
                      <a:pt x="11536" y="10359"/>
                      <a:pt x="12281" y="10338"/>
                      <a:pt x="12499" y="10230"/>
                    </a:cubicBezTo>
                    <a:cubicBezTo>
                      <a:pt x="12858" y="10049"/>
                      <a:pt x="13336" y="9092"/>
                      <a:pt x="12322" y="8197"/>
                    </a:cubicBezTo>
                    <a:cubicBezTo>
                      <a:pt x="11365" y="7360"/>
                      <a:pt x="5743" y="5862"/>
                      <a:pt x="5743" y="5862"/>
                    </a:cubicBezTo>
                    <a:lnTo>
                      <a:pt x="2929" y="0"/>
                    </a:ln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898025" y="1909850"/>
                <a:ext cx="523375" cy="324550"/>
              </a:xfrm>
              <a:custGeom>
                <a:avLst/>
                <a:gdLst/>
                <a:ahLst/>
                <a:cxnLst/>
                <a:rect l="l" t="t" r="r" b="b"/>
                <a:pathLst>
                  <a:path w="20935" h="12982" extrusionOk="0">
                    <a:moveTo>
                      <a:pt x="13695" y="0"/>
                    </a:moveTo>
                    <a:cubicBezTo>
                      <a:pt x="11303" y="3110"/>
                      <a:pt x="5862" y="5981"/>
                      <a:pt x="4187" y="7598"/>
                    </a:cubicBezTo>
                    <a:cubicBezTo>
                      <a:pt x="2513" y="9154"/>
                      <a:pt x="1" y="12024"/>
                      <a:pt x="1" y="12024"/>
                    </a:cubicBezTo>
                    <a:cubicBezTo>
                      <a:pt x="1" y="12024"/>
                      <a:pt x="4125" y="10766"/>
                      <a:pt x="5680" y="10709"/>
                    </a:cubicBezTo>
                    <a:cubicBezTo>
                      <a:pt x="5720" y="10688"/>
                      <a:pt x="5760" y="10681"/>
                      <a:pt x="5800" y="10681"/>
                    </a:cubicBezTo>
                    <a:cubicBezTo>
                      <a:pt x="5880" y="10681"/>
                      <a:pt x="5959" y="10709"/>
                      <a:pt x="6039" y="10709"/>
                    </a:cubicBezTo>
                    <a:lnTo>
                      <a:pt x="6159" y="10709"/>
                    </a:lnTo>
                    <a:cubicBezTo>
                      <a:pt x="6278" y="10709"/>
                      <a:pt x="6341" y="10766"/>
                      <a:pt x="6460" y="10766"/>
                    </a:cubicBezTo>
                    <a:lnTo>
                      <a:pt x="6580" y="10766"/>
                    </a:lnTo>
                    <a:cubicBezTo>
                      <a:pt x="6700" y="10828"/>
                      <a:pt x="6819" y="10828"/>
                      <a:pt x="6996" y="10886"/>
                    </a:cubicBezTo>
                    <a:lnTo>
                      <a:pt x="7058" y="10886"/>
                    </a:lnTo>
                    <a:cubicBezTo>
                      <a:pt x="7178" y="10948"/>
                      <a:pt x="7355" y="11005"/>
                      <a:pt x="7537" y="11067"/>
                    </a:cubicBezTo>
                    <a:cubicBezTo>
                      <a:pt x="9508" y="11723"/>
                      <a:pt x="12020" y="12981"/>
                      <a:pt x="12020" y="12981"/>
                    </a:cubicBezTo>
                    <a:cubicBezTo>
                      <a:pt x="14236" y="11307"/>
                      <a:pt x="20935" y="4665"/>
                      <a:pt x="20935" y="4665"/>
                    </a:cubicBezTo>
                    <a:cubicBezTo>
                      <a:pt x="18542" y="1976"/>
                      <a:pt x="13695" y="0"/>
                      <a:pt x="136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3640850" y="1933750"/>
                <a:ext cx="257200" cy="276725"/>
              </a:xfrm>
              <a:custGeom>
                <a:avLst/>
                <a:gdLst/>
                <a:ahLst/>
                <a:cxnLst/>
                <a:rect l="l" t="t" r="r" b="b"/>
                <a:pathLst>
                  <a:path w="10288" h="11069" extrusionOk="0">
                    <a:moveTo>
                      <a:pt x="3948" y="1"/>
                    </a:moveTo>
                    <a:cubicBezTo>
                      <a:pt x="3948" y="1"/>
                      <a:pt x="1436" y="901"/>
                      <a:pt x="718" y="1858"/>
                    </a:cubicBezTo>
                    <a:cubicBezTo>
                      <a:pt x="0" y="2815"/>
                      <a:pt x="416" y="8733"/>
                      <a:pt x="1015" y="10767"/>
                    </a:cubicBezTo>
                    <a:lnTo>
                      <a:pt x="5024" y="8973"/>
                    </a:lnTo>
                    <a:lnTo>
                      <a:pt x="10288" y="11068"/>
                    </a:lnTo>
                    <a:cubicBezTo>
                      <a:pt x="10288" y="11068"/>
                      <a:pt x="8072" y="7537"/>
                      <a:pt x="7115" y="6221"/>
                    </a:cubicBezTo>
                    <a:cubicBezTo>
                      <a:pt x="6101" y="4968"/>
                      <a:pt x="4067" y="1379"/>
                      <a:pt x="3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5"/>
            <p:cNvGrpSpPr/>
            <p:nvPr/>
          </p:nvGrpSpPr>
          <p:grpSpPr>
            <a:xfrm>
              <a:off x="7153261" y="2290789"/>
              <a:ext cx="415521" cy="415218"/>
              <a:chOff x="2461125" y="503925"/>
              <a:chExt cx="411000" cy="410700"/>
            </a:xfrm>
          </p:grpSpPr>
          <p:sp>
            <p:nvSpPr>
              <p:cNvPr id="734" name="Google Shape;734;p35"/>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5"/>
            <p:cNvGrpSpPr/>
            <p:nvPr/>
          </p:nvGrpSpPr>
          <p:grpSpPr>
            <a:xfrm>
              <a:off x="6990849" y="2482132"/>
              <a:ext cx="266903" cy="266709"/>
              <a:chOff x="2461125" y="503925"/>
              <a:chExt cx="411000" cy="410700"/>
            </a:xfrm>
          </p:grpSpPr>
          <p:sp>
            <p:nvSpPr>
              <p:cNvPr id="737" name="Google Shape;737;p35"/>
              <p:cNvSpPr/>
              <p:nvPr/>
            </p:nvSpPr>
            <p:spPr>
              <a:xfrm>
                <a:off x="2461125" y="503925"/>
                <a:ext cx="411000" cy="410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Three ideas</a:t>
            </a:r>
            <a:endParaRPr/>
          </a:p>
        </p:txBody>
      </p:sp>
      <p:sp>
        <p:nvSpPr>
          <p:cNvPr id="744" name="Google Shape;744;p36"/>
          <p:cNvSpPr txBox="1">
            <a:spLocks noGrp="1"/>
          </p:cNvSpPr>
          <p:nvPr>
            <p:ph type="subTitle" idx="4"/>
          </p:nvPr>
        </p:nvSpPr>
        <p:spPr>
          <a:xfrm>
            <a:off x="1897925" y="2237500"/>
            <a:ext cx="19950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745" name="Google Shape;745;p36"/>
          <p:cNvSpPr txBox="1">
            <a:spLocks noGrp="1"/>
          </p:cNvSpPr>
          <p:nvPr>
            <p:ph type="subTitle" idx="5"/>
          </p:nvPr>
        </p:nvSpPr>
        <p:spPr>
          <a:xfrm>
            <a:off x="4155198" y="2237500"/>
            <a:ext cx="19950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746" name="Google Shape;746;p36"/>
          <p:cNvSpPr txBox="1">
            <a:spLocks noGrp="1"/>
          </p:cNvSpPr>
          <p:nvPr>
            <p:ph type="subTitle" idx="1"/>
          </p:nvPr>
        </p:nvSpPr>
        <p:spPr>
          <a:xfrm>
            <a:off x="1897925" y="2614825"/>
            <a:ext cx="1995000" cy="14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 and lightning</a:t>
            </a:r>
            <a:endParaRPr/>
          </a:p>
        </p:txBody>
      </p:sp>
      <p:sp>
        <p:nvSpPr>
          <p:cNvPr id="747" name="Google Shape;747;p36"/>
          <p:cNvSpPr txBox="1">
            <a:spLocks noGrp="1"/>
          </p:cNvSpPr>
          <p:nvPr>
            <p:ph type="subTitle" idx="2"/>
          </p:nvPr>
        </p:nvSpPr>
        <p:spPr>
          <a:xfrm>
            <a:off x="4155198" y="2614825"/>
            <a:ext cx="1995000" cy="14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748" name="Google Shape;748;p36"/>
          <p:cNvSpPr txBox="1">
            <a:spLocks noGrp="1"/>
          </p:cNvSpPr>
          <p:nvPr>
            <p:ph type="subTitle" idx="3"/>
          </p:nvPr>
        </p:nvSpPr>
        <p:spPr>
          <a:xfrm>
            <a:off x="6435772" y="2614825"/>
            <a:ext cx="1995000" cy="14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 and was named after a Roman god</a:t>
            </a:r>
            <a:endParaRPr/>
          </a:p>
        </p:txBody>
      </p:sp>
      <p:sp>
        <p:nvSpPr>
          <p:cNvPr id="749" name="Google Shape;749;p36"/>
          <p:cNvSpPr txBox="1">
            <a:spLocks noGrp="1"/>
          </p:cNvSpPr>
          <p:nvPr>
            <p:ph type="subTitle" idx="6"/>
          </p:nvPr>
        </p:nvSpPr>
        <p:spPr>
          <a:xfrm>
            <a:off x="6435772" y="2237500"/>
            <a:ext cx="19950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750" name="Google Shape;750;p36">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2004013" y="161695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196600" y="161695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6412475" y="161695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36"/>
          <p:cNvGrpSpPr/>
          <p:nvPr/>
        </p:nvGrpSpPr>
        <p:grpSpPr>
          <a:xfrm>
            <a:off x="6542472" y="1681587"/>
            <a:ext cx="235302" cy="366029"/>
            <a:chOff x="5441125" y="1898625"/>
            <a:chExt cx="286500" cy="445725"/>
          </a:xfrm>
        </p:grpSpPr>
        <p:sp>
          <p:nvSpPr>
            <p:cNvPr id="756" name="Google Shape;756;p36"/>
            <p:cNvSpPr/>
            <p:nvPr/>
          </p:nvSpPr>
          <p:spPr>
            <a:xfrm>
              <a:off x="5441125" y="1898625"/>
              <a:ext cx="286500" cy="374975"/>
            </a:xfrm>
            <a:custGeom>
              <a:avLst/>
              <a:gdLst/>
              <a:ahLst/>
              <a:cxnLst/>
              <a:rect l="l" t="t" r="r" b="b"/>
              <a:pathLst>
                <a:path w="11460" h="14999" extrusionOk="0">
                  <a:moveTo>
                    <a:pt x="6271" y="2076"/>
                  </a:moveTo>
                  <a:lnTo>
                    <a:pt x="6271" y="3208"/>
                  </a:lnTo>
                  <a:cubicBezTo>
                    <a:pt x="6886" y="3396"/>
                    <a:pt x="7309" y="4011"/>
                    <a:pt x="7309" y="4671"/>
                  </a:cubicBezTo>
                  <a:lnTo>
                    <a:pt x="6271" y="4671"/>
                  </a:lnTo>
                  <a:cubicBezTo>
                    <a:pt x="6271" y="4389"/>
                    <a:pt x="6037" y="4151"/>
                    <a:pt x="5754" y="4151"/>
                  </a:cubicBezTo>
                  <a:cubicBezTo>
                    <a:pt x="5422" y="4151"/>
                    <a:pt x="5234" y="4389"/>
                    <a:pt x="5234" y="4671"/>
                  </a:cubicBezTo>
                  <a:cubicBezTo>
                    <a:pt x="5234" y="4954"/>
                    <a:pt x="5422" y="5188"/>
                    <a:pt x="5754" y="5188"/>
                  </a:cubicBezTo>
                  <a:cubicBezTo>
                    <a:pt x="6603" y="5188"/>
                    <a:pt x="7309" y="5898"/>
                    <a:pt x="7309" y="6747"/>
                  </a:cubicBezTo>
                  <a:cubicBezTo>
                    <a:pt x="7309" y="7452"/>
                    <a:pt x="6886" y="8018"/>
                    <a:pt x="6271" y="8256"/>
                  </a:cubicBezTo>
                  <a:lnTo>
                    <a:pt x="6271" y="9388"/>
                  </a:lnTo>
                  <a:lnTo>
                    <a:pt x="5234" y="9388"/>
                  </a:lnTo>
                  <a:lnTo>
                    <a:pt x="5234" y="8256"/>
                  </a:lnTo>
                  <a:cubicBezTo>
                    <a:pt x="4622" y="8018"/>
                    <a:pt x="4151" y="7452"/>
                    <a:pt x="4151" y="6747"/>
                  </a:cubicBezTo>
                  <a:lnTo>
                    <a:pt x="5234" y="6747"/>
                  </a:lnTo>
                  <a:cubicBezTo>
                    <a:pt x="5234" y="7075"/>
                    <a:pt x="5422" y="7313"/>
                    <a:pt x="5754" y="7313"/>
                  </a:cubicBezTo>
                  <a:cubicBezTo>
                    <a:pt x="6037" y="7313"/>
                    <a:pt x="6271" y="7075"/>
                    <a:pt x="6271" y="6747"/>
                  </a:cubicBezTo>
                  <a:cubicBezTo>
                    <a:pt x="6271" y="6464"/>
                    <a:pt x="6037" y="6226"/>
                    <a:pt x="5754" y="6226"/>
                  </a:cubicBezTo>
                  <a:cubicBezTo>
                    <a:pt x="4856" y="6226"/>
                    <a:pt x="4151" y="5566"/>
                    <a:pt x="4151" y="4671"/>
                  </a:cubicBezTo>
                  <a:cubicBezTo>
                    <a:pt x="4151" y="4011"/>
                    <a:pt x="4622" y="3396"/>
                    <a:pt x="5234" y="3208"/>
                  </a:cubicBezTo>
                  <a:lnTo>
                    <a:pt x="5234" y="2076"/>
                  </a:lnTo>
                  <a:close/>
                  <a:moveTo>
                    <a:pt x="5754" y="0"/>
                  </a:moveTo>
                  <a:cubicBezTo>
                    <a:pt x="2547" y="0"/>
                    <a:pt x="0" y="2547"/>
                    <a:pt x="0" y="5709"/>
                  </a:cubicBezTo>
                  <a:cubicBezTo>
                    <a:pt x="0" y="7030"/>
                    <a:pt x="423" y="8301"/>
                    <a:pt x="1227" y="9294"/>
                  </a:cubicBezTo>
                  <a:lnTo>
                    <a:pt x="5754" y="14998"/>
                  </a:lnTo>
                  <a:lnTo>
                    <a:pt x="10233" y="9294"/>
                  </a:lnTo>
                  <a:cubicBezTo>
                    <a:pt x="11037" y="8301"/>
                    <a:pt x="11459" y="7030"/>
                    <a:pt x="11459" y="5709"/>
                  </a:cubicBezTo>
                  <a:cubicBezTo>
                    <a:pt x="11459" y="2547"/>
                    <a:pt x="8912" y="0"/>
                    <a:pt x="57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5467050" y="2209900"/>
              <a:ext cx="234625" cy="134450"/>
            </a:xfrm>
            <a:custGeom>
              <a:avLst/>
              <a:gdLst/>
              <a:ahLst/>
              <a:cxnLst/>
              <a:rect l="l" t="t" r="r" b="b"/>
              <a:pathLst>
                <a:path w="9385" h="5378" extrusionOk="0">
                  <a:moveTo>
                    <a:pt x="1367" y="1"/>
                  </a:moveTo>
                  <a:cubicBezTo>
                    <a:pt x="518" y="567"/>
                    <a:pt x="1" y="1370"/>
                    <a:pt x="1" y="2219"/>
                  </a:cubicBezTo>
                  <a:cubicBezTo>
                    <a:pt x="1" y="4294"/>
                    <a:pt x="2593" y="5377"/>
                    <a:pt x="4717" y="5377"/>
                  </a:cubicBezTo>
                  <a:cubicBezTo>
                    <a:pt x="6838" y="5377"/>
                    <a:pt x="9385" y="4294"/>
                    <a:pt x="9385" y="2219"/>
                  </a:cubicBezTo>
                  <a:cubicBezTo>
                    <a:pt x="9385" y="1370"/>
                    <a:pt x="8913" y="567"/>
                    <a:pt x="8019" y="1"/>
                  </a:cubicBezTo>
                  <a:lnTo>
                    <a:pt x="4717" y="4245"/>
                  </a:lnTo>
                  <a:lnTo>
                    <a:pt x="1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36"/>
          <p:cNvGrpSpPr/>
          <p:nvPr/>
        </p:nvGrpSpPr>
        <p:grpSpPr>
          <a:xfrm>
            <a:off x="2047252" y="1733238"/>
            <a:ext cx="408864" cy="262778"/>
            <a:chOff x="874425" y="1312650"/>
            <a:chExt cx="445725" cy="286500"/>
          </a:xfrm>
        </p:grpSpPr>
        <p:sp>
          <p:nvSpPr>
            <p:cNvPr id="759" name="Google Shape;759;p36"/>
            <p:cNvSpPr/>
            <p:nvPr/>
          </p:nvSpPr>
          <p:spPr>
            <a:xfrm>
              <a:off x="874425" y="1416425"/>
              <a:ext cx="341950" cy="182725"/>
            </a:xfrm>
            <a:custGeom>
              <a:avLst/>
              <a:gdLst/>
              <a:ahLst/>
              <a:cxnLst/>
              <a:rect l="l" t="t" r="r" b="b"/>
              <a:pathLst>
                <a:path w="13678" h="7309" extrusionOk="0">
                  <a:moveTo>
                    <a:pt x="4199" y="3158"/>
                  </a:moveTo>
                  <a:lnTo>
                    <a:pt x="4199" y="4196"/>
                  </a:lnTo>
                  <a:lnTo>
                    <a:pt x="3162" y="4196"/>
                  </a:lnTo>
                  <a:lnTo>
                    <a:pt x="3162" y="3158"/>
                  </a:lnTo>
                  <a:close/>
                  <a:moveTo>
                    <a:pt x="6841" y="3158"/>
                  </a:moveTo>
                  <a:cubicBezTo>
                    <a:pt x="6558" y="3158"/>
                    <a:pt x="6320" y="3396"/>
                    <a:pt x="6320" y="3679"/>
                  </a:cubicBezTo>
                  <a:cubicBezTo>
                    <a:pt x="6320" y="3962"/>
                    <a:pt x="6558" y="4196"/>
                    <a:pt x="6841" y="4196"/>
                  </a:cubicBezTo>
                  <a:cubicBezTo>
                    <a:pt x="7124" y="4196"/>
                    <a:pt x="7358" y="3962"/>
                    <a:pt x="7358" y="3679"/>
                  </a:cubicBezTo>
                  <a:cubicBezTo>
                    <a:pt x="7358" y="3396"/>
                    <a:pt x="7124" y="3158"/>
                    <a:pt x="6841" y="3158"/>
                  </a:cubicBezTo>
                  <a:close/>
                  <a:moveTo>
                    <a:pt x="10470" y="3158"/>
                  </a:moveTo>
                  <a:lnTo>
                    <a:pt x="10470" y="4196"/>
                  </a:lnTo>
                  <a:lnTo>
                    <a:pt x="9433" y="4196"/>
                  </a:lnTo>
                  <a:lnTo>
                    <a:pt x="9433" y="3158"/>
                  </a:lnTo>
                  <a:close/>
                  <a:moveTo>
                    <a:pt x="6841" y="2121"/>
                  </a:moveTo>
                  <a:cubicBezTo>
                    <a:pt x="7690" y="2121"/>
                    <a:pt x="8395" y="2830"/>
                    <a:pt x="8395" y="3679"/>
                  </a:cubicBezTo>
                  <a:cubicBezTo>
                    <a:pt x="8395" y="4528"/>
                    <a:pt x="7690" y="5234"/>
                    <a:pt x="6841" y="5234"/>
                  </a:cubicBezTo>
                  <a:cubicBezTo>
                    <a:pt x="5943" y="5234"/>
                    <a:pt x="5282" y="4528"/>
                    <a:pt x="5282" y="3679"/>
                  </a:cubicBezTo>
                  <a:cubicBezTo>
                    <a:pt x="5282" y="2830"/>
                    <a:pt x="5943" y="2121"/>
                    <a:pt x="6841" y="2121"/>
                  </a:cubicBezTo>
                  <a:close/>
                  <a:moveTo>
                    <a:pt x="0" y="0"/>
                  </a:moveTo>
                  <a:lnTo>
                    <a:pt x="0" y="7309"/>
                  </a:lnTo>
                  <a:lnTo>
                    <a:pt x="13678" y="7309"/>
                  </a:lnTo>
                  <a:lnTo>
                    <a:pt x="136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927525" y="1364550"/>
              <a:ext cx="340725" cy="182725"/>
            </a:xfrm>
            <a:custGeom>
              <a:avLst/>
              <a:gdLst/>
              <a:ahLst/>
              <a:cxnLst/>
              <a:rect l="l" t="t" r="r" b="b"/>
              <a:pathLst>
                <a:path w="13629" h="7309" extrusionOk="0">
                  <a:moveTo>
                    <a:pt x="0" y="0"/>
                  </a:moveTo>
                  <a:lnTo>
                    <a:pt x="0" y="1038"/>
                  </a:lnTo>
                  <a:lnTo>
                    <a:pt x="12591" y="1038"/>
                  </a:lnTo>
                  <a:lnTo>
                    <a:pt x="12591" y="7309"/>
                  </a:lnTo>
                  <a:lnTo>
                    <a:pt x="13629" y="7309"/>
                  </a:lnTo>
                  <a:lnTo>
                    <a:pt x="13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979400" y="1312650"/>
              <a:ext cx="340750" cy="208675"/>
            </a:xfrm>
            <a:custGeom>
              <a:avLst/>
              <a:gdLst/>
              <a:ahLst/>
              <a:cxnLst/>
              <a:rect l="l" t="t" r="r" b="b"/>
              <a:pathLst>
                <a:path w="13630" h="8347" extrusionOk="0">
                  <a:moveTo>
                    <a:pt x="0" y="1"/>
                  </a:moveTo>
                  <a:lnTo>
                    <a:pt x="0" y="1038"/>
                  </a:lnTo>
                  <a:lnTo>
                    <a:pt x="12591" y="1038"/>
                  </a:lnTo>
                  <a:lnTo>
                    <a:pt x="12591" y="8347"/>
                  </a:lnTo>
                  <a:lnTo>
                    <a:pt x="13629" y="8347"/>
                  </a:lnTo>
                  <a:lnTo>
                    <a:pt x="136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36"/>
          <p:cNvGrpSpPr/>
          <p:nvPr/>
        </p:nvGrpSpPr>
        <p:grpSpPr>
          <a:xfrm>
            <a:off x="4260931" y="1724945"/>
            <a:ext cx="366653" cy="279389"/>
            <a:chOff x="874425" y="3978550"/>
            <a:chExt cx="445725" cy="339600"/>
          </a:xfrm>
        </p:grpSpPr>
        <p:sp>
          <p:nvSpPr>
            <p:cNvPr id="763" name="Google Shape;763;p36"/>
            <p:cNvSpPr/>
            <p:nvPr/>
          </p:nvSpPr>
          <p:spPr>
            <a:xfrm>
              <a:off x="874425" y="4056375"/>
              <a:ext cx="51900" cy="79050"/>
            </a:xfrm>
            <a:custGeom>
              <a:avLst/>
              <a:gdLst/>
              <a:ahLst/>
              <a:cxnLst/>
              <a:rect l="l" t="t" r="r" b="b"/>
              <a:pathLst>
                <a:path w="2076" h="3162" extrusionOk="0">
                  <a:moveTo>
                    <a:pt x="0" y="0"/>
                  </a:moveTo>
                  <a:lnTo>
                    <a:pt x="0" y="3162"/>
                  </a:lnTo>
                  <a:lnTo>
                    <a:pt x="2075" y="3162"/>
                  </a:ln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874425" y="3978550"/>
              <a:ext cx="263000" cy="313650"/>
            </a:xfrm>
            <a:custGeom>
              <a:avLst/>
              <a:gdLst/>
              <a:ahLst/>
              <a:cxnLst/>
              <a:rect l="l" t="t" r="r" b="b"/>
              <a:pathLst>
                <a:path w="10520" h="12546" extrusionOk="0">
                  <a:moveTo>
                    <a:pt x="7358" y="2076"/>
                  </a:moveTo>
                  <a:lnTo>
                    <a:pt x="7358" y="3207"/>
                  </a:lnTo>
                  <a:cubicBezTo>
                    <a:pt x="7973" y="3445"/>
                    <a:pt x="8395" y="4011"/>
                    <a:pt x="8395" y="4717"/>
                  </a:cubicBezTo>
                  <a:lnTo>
                    <a:pt x="7358" y="4717"/>
                  </a:lnTo>
                  <a:cubicBezTo>
                    <a:pt x="7358" y="4434"/>
                    <a:pt x="7124" y="4200"/>
                    <a:pt x="6841" y="4200"/>
                  </a:cubicBezTo>
                  <a:cubicBezTo>
                    <a:pt x="6558" y="4200"/>
                    <a:pt x="6320" y="4434"/>
                    <a:pt x="6320" y="4717"/>
                  </a:cubicBezTo>
                  <a:cubicBezTo>
                    <a:pt x="6320" y="5000"/>
                    <a:pt x="6558" y="5237"/>
                    <a:pt x="6841" y="5237"/>
                  </a:cubicBezTo>
                  <a:cubicBezTo>
                    <a:pt x="7690" y="5237"/>
                    <a:pt x="8395" y="5943"/>
                    <a:pt x="8395" y="6792"/>
                  </a:cubicBezTo>
                  <a:cubicBezTo>
                    <a:pt x="8395" y="7452"/>
                    <a:pt x="7973" y="8067"/>
                    <a:pt x="7358" y="8256"/>
                  </a:cubicBezTo>
                  <a:lnTo>
                    <a:pt x="7358" y="9388"/>
                  </a:lnTo>
                  <a:lnTo>
                    <a:pt x="6320" y="9388"/>
                  </a:lnTo>
                  <a:lnTo>
                    <a:pt x="6320" y="8256"/>
                  </a:lnTo>
                  <a:cubicBezTo>
                    <a:pt x="5709" y="8067"/>
                    <a:pt x="5282" y="7452"/>
                    <a:pt x="5282" y="6792"/>
                  </a:cubicBezTo>
                  <a:lnTo>
                    <a:pt x="6320" y="6792"/>
                  </a:lnTo>
                  <a:cubicBezTo>
                    <a:pt x="6320" y="7075"/>
                    <a:pt x="6558" y="7313"/>
                    <a:pt x="6841" y="7313"/>
                  </a:cubicBezTo>
                  <a:cubicBezTo>
                    <a:pt x="7124" y="7313"/>
                    <a:pt x="7358" y="7075"/>
                    <a:pt x="7358" y="6792"/>
                  </a:cubicBezTo>
                  <a:cubicBezTo>
                    <a:pt x="7358" y="6509"/>
                    <a:pt x="7124" y="6275"/>
                    <a:pt x="6841" y="6275"/>
                  </a:cubicBezTo>
                  <a:cubicBezTo>
                    <a:pt x="5943" y="6275"/>
                    <a:pt x="5282" y="5566"/>
                    <a:pt x="5282" y="4717"/>
                  </a:cubicBezTo>
                  <a:cubicBezTo>
                    <a:pt x="5282" y="4011"/>
                    <a:pt x="5709" y="3445"/>
                    <a:pt x="6320" y="3207"/>
                  </a:cubicBezTo>
                  <a:lnTo>
                    <a:pt x="6320" y="2076"/>
                  </a:lnTo>
                  <a:close/>
                  <a:moveTo>
                    <a:pt x="0" y="0"/>
                  </a:moveTo>
                  <a:lnTo>
                    <a:pt x="0" y="2076"/>
                  </a:lnTo>
                  <a:lnTo>
                    <a:pt x="3162" y="2076"/>
                  </a:lnTo>
                  <a:lnTo>
                    <a:pt x="3162" y="7313"/>
                  </a:lnTo>
                  <a:lnTo>
                    <a:pt x="0" y="7313"/>
                  </a:lnTo>
                  <a:lnTo>
                    <a:pt x="0" y="12546"/>
                  </a:lnTo>
                  <a:lnTo>
                    <a:pt x="1558" y="12546"/>
                  </a:lnTo>
                  <a:cubicBezTo>
                    <a:pt x="1558" y="11369"/>
                    <a:pt x="2502" y="10471"/>
                    <a:pt x="3679" y="10471"/>
                  </a:cubicBezTo>
                  <a:cubicBezTo>
                    <a:pt x="4811" y="10471"/>
                    <a:pt x="5754" y="11369"/>
                    <a:pt x="5754" y="12546"/>
                  </a:cubicBezTo>
                  <a:lnTo>
                    <a:pt x="10519" y="12546"/>
                  </a:lnTo>
                  <a:lnTo>
                    <a:pt x="105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1202200" y="4266250"/>
              <a:ext cx="53125" cy="51900"/>
            </a:xfrm>
            <a:custGeom>
              <a:avLst/>
              <a:gdLst/>
              <a:ahLst/>
              <a:cxnLst/>
              <a:rect l="l" t="t" r="r" b="b"/>
              <a:pathLst>
                <a:path w="2125" h="2076" extrusionOk="0">
                  <a:moveTo>
                    <a:pt x="1087" y="0"/>
                  </a:moveTo>
                  <a:cubicBezTo>
                    <a:pt x="472" y="0"/>
                    <a:pt x="1" y="472"/>
                    <a:pt x="1" y="1038"/>
                  </a:cubicBezTo>
                  <a:cubicBezTo>
                    <a:pt x="1" y="1604"/>
                    <a:pt x="472" y="2076"/>
                    <a:pt x="1087" y="2076"/>
                  </a:cubicBezTo>
                  <a:cubicBezTo>
                    <a:pt x="1653" y="2076"/>
                    <a:pt x="2125" y="1604"/>
                    <a:pt x="2125" y="1038"/>
                  </a:cubicBezTo>
                  <a:cubicBezTo>
                    <a:pt x="2125" y="472"/>
                    <a:pt x="1653" y="0"/>
                    <a:pt x="10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939300" y="4266250"/>
              <a:ext cx="53050" cy="51900"/>
            </a:xfrm>
            <a:custGeom>
              <a:avLst/>
              <a:gdLst/>
              <a:ahLst/>
              <a:cxnLst/>
              <a:rect l="l" t="t" r="r" b="b"/>
              <a:pathLst>
                <a:path w="2122" h="2076" extrusionOk="0">
                  <a:moveTo>
                    <a:pt x="1084" y="0"/>
                  </a:moveTo>
                  <a:cubicBezTo>
                    <a:pt x="473" y="0"/>
                    <a:pt x="1" y="472"/>
                    <a:pt x="1" y="1038"/>
                  </a:cubicBezTo>
                  <a:cubicBezTo>
                    <a:pt x="1" y="1604"/>
                    <a:pt x="473" y="2076"/>
                    <a:pt x="1084" y="2076"/>
                  </a:cubicBezTo>
                  <a:cubicBezTo>
                    <a:pt x="1650" y="2076"/>
                    <a:pt x="2121" y="1604"/>
                    <a:pt x="2121" y="1038"/>
                  </a:cubicBezTo>
                  <a:cubicBezTo>
                    <a:pt x="2121" y="472"/>
                    <a:pt x="165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1163350" y="4161350"/>
              <a:ext cx="156800" cy="130850"/>
            </a:xfrm>
            <a:custGeom>
              <a:avLst/>
              <a:gdLst/>
              <a:ahLst/>
              <a:cxnLst/>
              <a:rect l="l" t="t" r="r" b="b"/>
              <a:pathLst>
                <a:path w="6272" h="5234" extrusionOk="0">
                  <a:moveTo>
                    <a:pt x="0" y="1"/>
                  </a:moveTo>
                  <a:lnTo>
                    <a:pt x="0" y="5234"/>
                  </a:lnTo>
                  <a:lnTo>
                    <a:pt x="517" y="5234"/>
                  </a:lnTo>
                  <a:cubicBezTo>
                    <a:pt x="517" y="4057"/>
                    <a:pt x="1460" y="3159"/>
                    <a:pt x="2641" y="3159"/>
                  </a:cubicBezTo>
                  <a:cubicBezTo>
                    <a:pt x="3773" y="3159"/>
                    <a:pt x="4716" y="4057"/>
                    <a:pt x="4716" y="5234"/>
                  </a:cubicBezTo>
                  <a:lnTo>
                    <a:pt x="6271" y="5234"/>
                  </a:lnTo>
                  <a:lnTo>
                    <a:pt x="6271" y="2076"/>
                  </a:lnTo>
                  <a:lnTo>
                    <a:pt x="4196" y="2076"/>
                  </a:lnTo>
                  <a:lnTo>
                    <a:pt x="4196" y="1038"/>
                  </a:lnTo>
                  <a:lnTo>
                    <a:pt x="6271" y="1038"/>
                  </a:lnTo>
                  <a:lnTo>
                    <a:pt x="62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1163350" y="4030425"/>
              <a:ext cx="128500" cy="105000"/>
            </a:xfrm>
            <a:custGeom>
              <a:avLst/>
              <a:gdLst/>
              <a:ahLst/>
              <a:cxnLst/>
              <a:rect l="l" t="t" r="r" b="b"/>
              <a:pathLst>
                <a:path w="5140" h="4200" extrusionOk="0">
                  <a:moveTo>
                    <a:pt x="0" y="1"/>
                  </a:moveTo>
                  <a:lnTo>
                    <a:pt x="0" y="4200"/>
                  </a:lnTo>
                  <a:lnTo>
                    <a:pt x="5139" y="4200"/>
                  </a:lnTo>
                  <a:lnTo>
                    <a:pt x="4384" y="1227"/>
                  </a:lnTo>
                  <a:cubicBezTo>
                    <a:pt x="4196" y="521"/>
                    <a:pt x="3585" y="1"/>
                    <a:pt x="2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36"/>
          <p:cNvGrpSpPr/>
          <p:nvPr/>
        </p:nvGrpSpPr>
        <p:grpSpPr>
          <a:xfrm>
            <a:off x="247851" y="3265200"/>
            <a:ext cx="1531800" cy="1917431"/>
            <a:chOff x="247851" y="3265200"/>
            <a:chExt cx="1531800" cy="1917431"/>
          </a:xfrm>
        </p:grpSpPr>
        <p:sp>
          <p:nvSpPr>
            <p:cNvPr id="770" name="Google Shape;770;p36"/>
            <p:cNvSpPr/>
            <p:nvPr/>
          </p:nvSpPr>
          <p:spPr>
            <a:xfrm flipH="1">
              <a:off x="247851" y="3265200"/>
              <a:ext cx="1531800" cy="153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36"/>
            <p:cNvGrpSpPr/>
            <p:nvPr/>
          </p:nvGrpSpPr>
          <p:grpSpPr>
            <a:xfrm>
              <a:off x="247853" y="3410487"/>
              <a:ext cx="1443185" cy="1772144"/>
              <a:chOff x="247838" y="3527975"/>
              <a:chExt cx="1347512" cy="1654663"/>
            </a:xfrm>
          </p:grpSpPr>
          <p:grpSp>
            <p:nvGrpSpPr>
              <p:cNvPr id="772" name="Google Shape;772;p36"/>
              <p:cNvGrpSpPr/>
              <p:nvPr/>
            </p:nvGrpSpPr>
            <p:grpSpPr>
              <a:xfrm>
                <a:off x="944321" y="3527975"/>
                <a:ext cx="651029" cy="572655"/>
                <a:chOff x="790046" y="3619100"/>
                <a:chExt cx="651029" cy="572655"/>
              </a:xfrm>
            </p:grpSpPr>
            <p:sp>
              <p:nvSpPr>
                <p:cNvPr id="773" name="Google Shape;773;p36"/>
                <p:cNvSpPr/>
                <p:nvPr/>
              </p:nvSpPr>
              <p:spPr>
                <a:xfrm>
                  <a:off x="790046" y="3619100"/>
                  <a:ext cx="651029" cy="572655"/>
                </a:xfrm>
                <a:custGeom>
                  <a:avLst/>
                  <a:gdLst/>
                  <a:ahLst/>
                  <a:cxnLst/>
                  <a:rect l="l" t="t" r="r" b="b"/>
                  <a:pathLst>
                    <a:path w="42364" h="37264" extrusionOk="0">
                      <a:moveTo>
                        <a:pt x="1521" y="1"/>
                      </a:moveTo>
                      <a:cubicBezTo>
                        <a:pt x="716" y="1"/>
                        <a:pt x="0" y="670"/>
                        <a:pt x="0" y="1522"/>
                      </a:cubicBezTo>
                      <a:lnTo>
                        <a:pt x="0" y="35742"/>
                      </a:lnTo>
                      <a:cubicBezTo>
                        <a:pt x="0" y="36548"/>
                        <a:pt x="716" y="37263"/>
                        <a:pt x="1521" y="37263"/>
                      </a:cubicBezTo>
                      <a:lnTo>
                        <a:pt x="40842" y="37263"/>
                      </a:lnTo>
                      <a:cubicBezTo>
                        <a:pt x="41694" y="37263"/>
                        <a:pt x="42363" y="36548"/>
                        <a:pt x="42363" y="35742"/>
                      </a:cubicBezTo>
                      <a:lnTo>
                        <a:pt x="42363" y="1522"/>
                      </a:lnTo>
                      <a:cubicBezTo>
                        <a:pt x="42363" y="670"/>
                        <a:pt x="41694" y="1"/>
                        <a:pt x="408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999710" y="3669264"/>
                  <a:ext cx="379500" cy="37850"/>
                </a:xfrm>
                <a:custGeom>
                  <a:avLst/>
                  <a:gdLst/>
                  <a:ahLst/>
                  <a:cxnLst/>
                  <a:rect l="l" t="t" r="r" b="b"/>
                  <a:pathLst>
                    <a:path w="24695" h="2463" extrusionOk="0">
                      <a:moveTo>
                        <a:pt x="0" y="1"/>
                      </a:moveTo>
                      <a:lnTo>
                        <a:pt x="0" y="2463"/>
                      </a:lnTo>
                      <a:lnTo>
                        <a:pt x="24694" y="2463"/>
                      </a:lnTo>
                      <a:lnTo>
                        <a:pt x="24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1130385" y="3730477"/>
                  <a:ext cx="244082" cy="37804"/>
                </a:xfrm>
                <a:custGeom>
                  <a:avLst/>
                  <a:gdLst/>
                  <a:ahLst/>
                  <a:cxnLst/>
                  <a:rect l="l" t="t" r="r" b="b"/>
                  <a:pathLst>
                    <a:path w="15883" h="2460" extrusionOk="0">
                      <a:moveTo>
                        <a:pt x="0" y="1"/>
                      </a:moveTo>
                      <a:lnTo>
                        <a:pt x="0" y="2459"/>
                      </a:lnTo>
                      <a:lnTo>
                        <a:pt x="15883" y="2459"/>
                      </a:lnTo>
                      <a:lnTo>
                        <a:pt x="15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852581" y="4041909"/>
                  <a:ext cx="526613" cy="3473"/>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852581" y="3948406"/>
                  <a:ext cx="526613" cy="3473"/>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852581" y="3854902"/>
                  <a:ext cx="526613" cy="3473"/>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871823" y="3835645"/>
                  <a:ext cx="486750" cy="301848"/>
                </a:xfrm>
                <a:custGeom>
                  <a:avLst/>
                  <a:gdLst/>
                  <a:ahLst/>
                  <a:cxnLst/>
                  <a:rect l="l" t="t" r="r" b="b"/>
                  <a:pathLst>
                    <a:path w="31674" h="19642" extrusionOk="0">
                      <a:moveTo>
                        <a:pt x="31674" y="1"/>
                      </a:moveTo>
                      <a:lnTo>
                        <a:pt x="27111" y="5727"/>
                      </a:lnTo>
                      <a:lnTo>
                        <a:pt x="24606" y="4968"/>
                      </a:lnTo>
                      <a:lnTo>
                        <a:pt x="22816" y="9663"/>
                      </a:lnTo>
                      <a:lnTo>
                        <a:pt x="19595" y="5863"/>
                      </a:lnTo>
                      <a:lnTo>
                        <a:pt x="15390" y="12526"/>
                      </a:lnTo>
                      <a:lnTo>
                        <a:pt x="13110" y="10379"/>
                      </a:lnTo>
                      <a:lnTo>
                        <a:pt x="10516" y="13020"/>
                      </a:lnTo>
                      <a:lnTo>
                        <a:pt x="8680" y="11363"/>
                      </a:lnTo>
                      <a:lnTo>
                        <a:pt x="5774" y="15704"/>
                      </a:lnTo>
                      <a:lnTo>
                        <a:pt x="4206" y="14495"/>
                      </a:lnTo>
                      <a:lnTo>
                        <a:pt x="1" y="19641"/>
                      </a:lnTo>
                      <a:lnTo>
                        <a:pt x="31674" y="19552"/>
                      </a:lnTo>
                      <a:lnTo>
                        <a:pt x="316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36"/>
              <p:cNvSpPr/>
              <p:nvPr/>
            </p:nvSpPr>
            <p:spPr>
              <a:xfrm flipH="1">
                <a:off x="430188" y="3828213"/>
                <a:ext cx="287400" cy="318775"/>
              </a:xfrm>
              <a:custGeom>
                <a:avLst/>
                <a:gdLst/>
                <a:ahLst/>
                <a:cxnLst/>
                <a:rect l="l" t="t" r="r" b="b"/>
                <a:pathLst>
                  <a:path w="11496" h="12751" extrusionOk="0">
                    <a:moveTo>
                      <a:pt x="6202" y="0"/>
                    </a:moveTo>
                    <a:cubicBezTo>
                      <a:pt x="5675" y="0"/>
                      <a:pt x="5126" y="48"/>
                      <a:pt x="4563" y="136"/>
                    </a:cubicBezTo>
                    <a:lnTo>
                      <a:pt x="2638" y="626"/>
                    </a:lnTo>
                    <a:cubicBezTo>
                      <a:pt x="2595" y="895"/>
                      <a:pt x="1969" y="1789"/>
                      <a:pt x="1654" y="2999"/>
                    </a:cubicBezTo>
                    <a:cubicBezTo>
                      <a:pt x="1611" y="3267"/>
                      <a:pt x="1922" y="4116"/>
                      <a:pt x="1790" y="4384"/>
                    </a:cubicBezTo>
                    <a:cubicBezTo>
                      <a:pt x="537" y="6621"/>
                      <a:pt x="491" y="9305"/>
                      <a:pt x="133" y="10915"/>
                    </a:cubicBezTo>
                    <a:cubicBezTo>
                      <a:pt x="43" y="11141"/>
                      <a:pt x="0" y="11363"/>
                      <a:pt x="43" y="11588"/>
                    </a:cubicBezTo>
                    <a:cubicBezTo>
                      <a:pt x="179" y="12036"/>
                      <a:pt x="670" y="12304"/>
                      <a:pt x="1117" y="12436"/>
                    </a:cubicBezTo>
                    <a:cubicBezTo>
                      <a:pt x="1853" y="12645"/>
                      <a:pt x="2611" y="12750"/>
                      <a:pt x="3368" y="12750"/>
                    </a:cubicBezTo>
                    <a:cubicBezTo>
                      <a:pt x="4728" y="12750"/>
                      <a:pt x="6083" y="12410"/>
                      <a:pt x="7291" y="11721"/>
                    </a:cubicBezTo>
                    <a:cubicBezTo>
                      <a:pt x="9126" y="10693"/>
                      <a:pt x="10511" y="8904"/>
                      <a:pt x="11048" y="6846"/>
                    </a:cubicBezTo>
                    <a:cubicBezTo>
                      <a:pt x="11496" y="5010"/>
                      <a:pt x="11274" y="2999"/>
                      <a:pt x="10111" y="1521"/>
                    </a:cubicBezTo>
                    <a:cubicBezTo>
                      <a:pt x="9200" y="443"/>
                      <a:pt x="7807" y="0"/>
                      <a:pt x="6202" y="0"/>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flipH="1">
                <a:off x="471513" y="4062138"/>
                <a:ext cx="238300" cy="84850"/>
              </a:xfrm>
              <a:custGeom>
                <a:avLst/>
                <a:gdLst/>
                <a:ahLst/>
                <a:cxnLst/>
                <a:rect l="l" t="t" r="r" b="b"/>
                <a:pathLst>
                  <a:path w="9532" h="3394" extrusionOk="0">
                    <a:moveTo>
                      <a:pt x="8438" y="0"/>
                    </a:moveTo>
                    <a:cubicBezTo>
                      <a:pt x="5465" y="0"/>
                      <a:pt x="2149" y="807"/>
                      <a:pt x="1" y="2679"/>
                    </a:cubicBezTo>
                    <a:cubicBezTo>
                      <a:pt x="226" y="2857"/>
                      <a:pt x="538" y="2990"/>
                      <a:pt x="806" y="3079"/>
                    </a:cubicBezTo>
                    <a:cubicBezTo>
                      <a:pt x="1542" y="3288"/>
                      <a:pt x="2300" y="3393"/>
                      <a:pt x="3057" y="3393"/>
                    </a:cubicBezTo>
                    <a:cubicBezTo>
                      <a:pt x="4417" y="3393"/>
                      <a:pt x="5772" y="3053"/>
                      <a:pt x="6980" y="2364"/>
                    </a:cubicBezTo>
                    <a:cubicBezTo>
                      <a:pt x="7964" y="1827"/>
                      <a:pt x="8858" y="1022"/>
                      <a:pt x="9531" y="37"/>
                    </a:cubicBezTo>
                    <a:cubicBezTo>
                      <a:pt x="9174" y="13"/>
                      <a:pt x="8809" y="0"/>
                      <a:pt x="8438" y="0"/>
                    </a:cubicBezTo>
                    <a:close/>
                  </a:path>
                </a:pathLst>
              </a:custGeom>
              <a:solidFill>
                <a:srgbClr val="C28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flipH="1">
                <a:off x="468213" y="4021238"/>
                <a:ext cx="231475" cy="267750"/>
              </a:xfrm>
              <a:custGeom>
                <a:avLst/>
                <a:gdLst/>
                <a:ahLst/>
                <a:cxnLst/>
                <a:rect l="l" t="t" r="r" b="b"/>
                <a:pathLst>
                  <a:path w="9259" h="10710" extrusionOk="0">
                    <a:moveTo>
                      <a:pt x="6806" y="0"/>
                    </a:moveTo>
                    <a:cubicBezTo>
                      <a:pt x="5889" y="0"/>
                      <a:pt x="4868" y="1047"/>
                      <a:pt x="3579" y="2078"/>
                    </a:cubicBezTo>
                    <a:cubicBezTo>
                      <a:pt x="2996" y="2525"/>
                      <a:pt x="2548" y="3151"/>
                      <a:pt x="2369" y="3821"/>
                    </a:cubicBezTo>
                    <a:cubicBezTo>
                      <a:pt x="1833" y="5836"/>
                      <a:pt x="1027" y="7804"/>
                      <a:pt x="0" y="9593"/>
                    </a:cubicBezTo>
                    <a:cubicBezTo>
                      <a:pt x="3085" y="9951"/>
                      <a:pt x="6174" y="10352"/>
                      <a:pt x="9259" y="10710"/>
                    </a:cubicBezTo>
                    <a:cubicBezTo>
                      <a:pt x="8722" y="7847"/>
                      <a:pt x="8543" y="4984"/>
                      <a:pt x="8722" y="2121"/>
                    </a:cubicBezTo>
                    <a:cubicBezTo>
                      <a:pt x="8097" y="566"/>
                      <a:pt x="7480" y="0"/>
                      <a:pt x="6806" y="0"/>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flipH="1">
                <a:off x="465963" y="3836788"/>
                <a:ext cx="196875" cy="305750"/>
              </a:xfrm>
              <a:custGeom>
                <a:avLst/>
                <a:gdLst/>
                <a:ahLst/>
                <a:cxnLst/>
                <a:rect l="l" t="t" r="r" b="b"/>
                <a:pathLst>
                  <a:path w="7875" h="12230" extrusionOk="0">
                    <a:moveTo>
                      <a:pt x="1875" y="0"/>
                    </a:moveTo>
                    <a:cubicBezTo>
                      <a:pt x="1478" y="0"/>
                      <a:pt x="1078" y="72"/>
                      <a:pt x="763" y="283"/>
                    </a:cubicBezTo>
                    <a:cubicBezTo>
                      <a:pt x="316" y="598"/>
                      <a:pt x="1" y="1088"/>
                      <a:pt x="90" y="1582"/>
                    </a:cubicBezTo>
                    <a:cubicBezTo>
                      <a:pt x="226" y="2252"/>
                      <a:pt x="895" y="2656"/>
                      <a:pt x="1343" y="3193"/>
                    </a:cubicBezTo>
                    <a:cubicBezTo>
                      <a:pt x="1926" y="3862"/>
                      <a:pt x="2016" y="4846"/>
                      <a:pt x="2058" y="5741"/>
                    </a:cubicBezTo>
                    <a:cubicBezTo>
                      <a:pt x="2105" y="6636"/>
                      <a:pt x="2105" y="7577"/>
                      <a:pt x="2506" y="8382"/>
                    </a:cubicBezTo>
                    <a:cubicBezTo>
                      <a:pt x="2774" y="8962"/>
                      <a:pt x="3311" y="9456"/>
                      <a:pt x="3805" y="9903"/>
                    </a:cubicBezTo>
                    <a:cubicBezTo>
                      <a:pt x="4610" y="10708"/>
                      <a:pt x="5415" y="11467"/>
                      <a:pt x="6264" y="12229"/>
                    </a:cubicBezTo>
                    <a:cubicBezTo>
                      <a:pt x="7205" y="10529"/>
                      <a:pt x="7742" y="8651"/>
                      <a:pt x="7831" y="6725"/>
                    </a:cubicBezTo>
                    <a:cubicBezTo>
                      <a:pt x="7874" y="5787"/>
                      <a:pt x="7831" y="4803"/>
                      <a:pt x="7473" y="3909"/>
                    </a:cubicBezTo>
                    <a:cubicBezTo>
                      <a:pt x="7069" y="2835"/>
                      <a:pt x="6264" y="1983"/>
                      <a:pt x="5369" y="1314"/>
                    </a:cubicBezTo>
                    <a:cubicBezTo>
                      <a:pt x="4431" y="598"/>
                      <a:pt x="3358" y="61"/>
                      <a:pt x="2194" y="15"/>
                    </a:cubicBezTo>
                    <a:cubicBezTo>
                      <a:pt x="2089" y="6"/>
                      <a:pt x="1982" y="0"/>
                      <a:pt x="1875" y="0"/>
                    </a:cubicBezTo>
                    <a:close/>
                  </a:path>
                </a:pathLst>
              </a:custGeom>
              <a:solidFill>
                <a:srgbClr val="C28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flipH="1">
                <a:off x="421238" y="3773438"/>
                <a:ext cx="268450" cy="342250"/>
              </a:xfrm>
              <a:custGeom>
                <a:avLst/>
                <a:gdLst/>
                <a:ahLst/>
                <a:cxnLst/>
                <a:rect l="l" t="t" r="r" b="b"/>
                <a:pathLst>
                  <a:path w="10738" h="13690" extrusionOk="0">
                    <a:moveTo>
                      <a:pt x="853" y="1"/>
                    </a:moveTo>
                    <a:cubicBezTo>
                      <a:pt x="584" y="580"/>
                      <a:pt x="448" y="1207"/>
                      <a:pt x="448" y="1833"/>
                    </a:cubicBezTo>
                    <a:lnTo>
                      <a:pt x="269" y="1074"/>
                    </a:lnTo>
                    <a:lnTo>
                      <a:pt x="269" y="1074"/>
                    </a:lnTo>
                    <a:cubicBezTo>
                      <a:pt x="1" y="1923"/>
                      <a:pt x="316" y="2864"/>
                      <a:pt x="853" y="3533"/>
                    </a:cubicBezTo>
                    <a:cubicBezTo>
                      <a:pt x="1433" y="4249"/>
                      <a:pt x="2238" y="4653"/>
                      <a:pt x="3043" y="4965"/>
                    </a:cubicBezTo>
                    <a:cubicBezTo>
                      <a:pt x="3311" y="5101"/>
                      <a:pt x="3580" y="5143"/>
                      <a:pt x="3848" y="5233"/>
                    </a:cubicBezTo>
                    <a:cubicBezTo>
                      <a:pt x="3580" y="5727"/>
                      <a:pt x="3490" y="6307"/>
                      <a:pt x="3358" y="6843"/>
                    </a:cubicBezTo>
                    <a:cubicBezTo>
                      <a:pt x="3222" y="7248"/>
                      <a:pt x="3043" y="7649"/>
                      <a:pt x="2821" y="8007"/>
                    </a:cubicBezTo>
                    <a:cubicBezTo>
                      <a:pt x="2775" y="8096"/>
                      <a:pt x="2732" y="8143"/>
                      <a:pt x="2732" y="8275"/>
                    </a:cubicBezTo>
                    <a:cubicBezTo>
                      <a:pt x="2732" y="8364"/>
                      <a:pt x="2732" y="8454"/>
                      <a:pt x="2775" y="8500"/>
                    </a:cubicBezTo>
                    <a:cubicBezTo>
                      <a:pt x="2911" y="8901"/>
                      <a:pt x="3000" y="9259"/>
                      <a:pt x="3090" y="9617"/>
                    </a:cubicBezTo>
                    <a:cubicBezTo>
                      <a:pt x="3179" y="9259"/>
                      <a:pt x="3311" y="8901"/>
                      <a:pt x="3490" y="8543"/>
                    </a:cubicBezTo>
                    <a:cubicBezTo>
                      <a:pt x="3626" y="8275"/>
                      <a:pt x="3805" y="8007"/>
                      <a:pt x="3984" y="7738"/>
                    </a:cubicBezTo>
                    <a:cubicBezTo>
                      <a:pt x="4074" y="7964"/>
                      <a:pt x="4163" y="8185"/>
                      <a:pt x="4253" y="8364"/>
                    </a:cubicBezTo>
                    <a:cubicBezTo>
                      <a:pt x="4743" y="9349"/>
                      <a:pt x="5505" y="10154"/>
                      <a:pt x="6264" y="10959"/>
                    </a:cubicBezTo>
                    <a:cubicBezTo>
                      <a:pt x="6980" y="11811"/>
                      <a:pt x="7696" y="12659"/>
                      <a:pt x="8053" y="13690"/>
                    </a:cubicBezTo>
                    <a:cubicBezTo>
                      <a:pt x="8368" y="12795"/>
                      <a:pt x="8995" y="11990"/>
                      <a:pt x="9531" y="11227"/>
                    </a:cubicBezTo>
                    <a:cubicBezTo>
                      <a:pt x="10111" y="10422"/>
                      <a:pt x="10605" y="9574"/>
                      <a:pt x="10695" y="8633"/>
                    </a:cubicBezTo>
                    <a:cubicBezTo>
                      <a:pt x="10738" y="8096"/>
                      <a:pt x="10605" y="7516"/>
                      <a:pt x="10380" y="7022"/>
                    </a:cubicBezTo>
                    <a:cubicBezTo>
                      <a:pt x="10605" y="6264"/>
                      <a:pt x="10648" y="5458"/>
                      <a:pt x="10469" y="4653"/>
                    </a:cubicBezTo>
                    <a:cubicBezTo>
                      <a:pt x="10158" y="3533"/>
                      <a:pt x="9353" y="2506"/>
                      <a:pt x="8322" y="1923"/>
                    </a:cubicBezTo>
                    <a:cubicBezTo>
                      <a:pt x="6311" y="849"/>
                      <a:pt x="3759" y="1432"/>
                      <a:pt x="1701" y="491"/>
                    </a:cubicBezTo>
                    <a:lnTo>
                      <a:pt x="1701" y="1028"/>
                    </a:lnTo>
                    <a:cubicBezTo>
                      <a:pt x="1254" y="895"/>
                      <a:pt x="896" y="49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flipH="1">
                <a:off x="548738" y="3958588"/>
                <a:ext cx="64875" cy="96975"/>
              </a:xfrm>
              <a:custGeom>
                <a:avLst/>
                <a:gdLst/>
                <a:ahLst/>
                <a:cxnLst/>
                <a:rect l="l" t="t" r="r" b="b"/>
                <a:pathLst>
                  <a:path w="2595" h="3879" extrusionOk="0">
                    <a:moveTo>
                      <a:pt x="1446" y="1"/>
                    </a:moveTo>
                    <a:cubicBezTo>
                      <a:pt x="1147" y="1"/>
                      <a:pt x="867" y="194"/>
                      <a:pt x="716" y="422"/>
                    </a:cubicBezTo>
                    <a:cubicBezTo>
                      <a:pt x="494" y="690"/>
                      <a:pt x="447" y="1048"/>
                      <a:pt x="358" y="1363"/>
                    </a:cubicBezTo>
                    <a:lnTo>
                      <a:pt x="47" y="3374"/>
                    </a:lnTo>
                    <a:cubicBezTo>
                      <a:pt x="0" y="3600"/>
                      <a:pt x="225" y="3821"/>
                      <a:pt x="447" y="3868"/>
                    </a:cubicBezTo>
                    <a:cubicBezTo>
                      <a:pt x="486" y="3875"/>
                      <a:pt x="526" y="3879"/>
                      <a:pt x="567" y="3879"/>
                    </a:cubicBezTo>
                    <a:cubicBezTo>
                      <a:pt x="763" y="3879"/>
                      <a:pt x="972" y="3799"/>
                      <a:pt x="1120" y="3689"/>
                    </a:cubicBezTo>
                    <a:cubicBezTo>
                      <a:pt x="2058" y="3152"/>
                      <a:pt x="2595" y="1943"/>
                      <a:pt x="2326" y="915"/>
                    </a:cubicBezTo>
                    <a:cubicBezTo>
                      <a:pt x="2237" y="511"/>
                      <a:pt x="1968" y="110"/>
                      <a:pt x="1611" y="21"/>
                    </a:cubicBezTo>
                    <a:cubicBezTo>
                      <a:pt x="1555" y="7"/>
                      <a:pt x="1500" y="1"/>
                      <a:pt x="1446" y="1"/>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flipH="1">
                <a:off x="440213" y="4151763"/>
                <a:ext cx="229325" cy="65650"/>
              </a:xfrm>
              <a:custGeom>
                <a:avLst/>
                <a:gdLst/>
                <a:ahLst/>
                <a:cxnLst/>
                <a:rect l="l" t="t" r="r" b="b"/>
                <a:pathLst>
                  <a:path w="9173" h="2626" extrusionOk="0">
                    <a:moveTo>
                      <a:pt x="7069" y="0"/>
                    </a:moveTo>
                    <a:cubicBezTo>
                      <a:pt x="6059" y="0"/>
                      <a:pt x="5057" y="53"/>
                      <a:pt x="4073" y="257"/>
                    </a:cubicBezTo>
                    <a:cubicBezTo>
                      <a:pt x="2505" y="615"/>
                      <a:pt x="1031" y="1284"/>
                      <a:pt x="0" y="2447"/>
                    </a:cubicBezTo>
                    <a:cubicBezTo>
                      <a:pt x="1589" y="2307"/>
                      <a:pt x="3202" y="2167"/>
                      <a:pt x="4808" y="2167"/>
                    </a:cubicBezTo>
                    <a:cubicBezTo>
                      <a:pt x="6277" y="2167"/>
                      <a:pt x="7740" y="2284"/>
                      <a:pt x="9173" y="2626"/>
                    </a:cubicBezTo>
                    <a:cubicBezTo>
                      <a:pt x="8815" y="1778"/>
                      <a:pt x="8679" y="926"/>
                      <a:pt x="8725" y="31"/>
                    </a:cubicBezTo>
                    <a:cubicBezTo>
                      <a:pt x="8172" y="16"/>
                      <a:pt x="7619" y="0"/>
                      <a:pt x="7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flipH="1">
                <a:off x="1284638" y="3928338"/>
                <a:ext cx="210275" cy="256700"/>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848" y="9058"/>
                      <a:pt x="4789" y="9194"/>
                      <a:pt x="5773" y="10267"/>
                    </a:cubicBezTo>
                    <a:cubicBezTo>
                      <a:pt x="6621" y="9820"/>
                      <a:pt x="7516" y="9373"/>
                      <a:pt x="8411" y="8968"/>
                    </a:cubicBezTo>
                    <a:cubicBezTo>
                      <a:pt x="7920" y="8567"/>
                      <a:pt x="7473" y="8163"/>
                      <a:pt x="7069" y="7673"/>
                    </a:cubicBezTo>
                    <a:cubicBezTo>
                      <a:pt x="6711" y="7225"/>
                      <a:pt x="6442" y="6688"/>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flipH="1">
                <a:off x="1284638" y="3928338"/>
                <a:ext cx="210275" cy="256700"/>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268" y="8209"/>
                      <a:pt x="3490" y="8431"/>
                      <a:pt x="3715" y="8657"/>
                    </a:cubicBezTo>
                    <a:cubicBezTo>
                      <a:pt x="4384" y="9194"/>
                      <a:pt x="5057" y="9505"/>
                      <a:pt x="5773" y="10267"/>
                    </a:cubicBezTo>
                    <a:cubicBezTo>
                      <a:pt x="6621" y="9820"/>
                      <a:pt x="7516" y="9373"/>
                      <a:pt x="8411" y="8968"/>
                    </a:cubicBezTo>
                    <a:cubicBezTo>
                      <a:pt x="7920" y="8567"/>
                      <a:pt x="7473" y="8163"/>
                      <a:pt x="7069" y="7673"/>
                    </a:cubicBezTo>
                    <a:cubicBezTo>
                      <a:pt x="6847" y="7358"/>
                      <a:pt x="6621" y="7046"/>
                      <a:pt x="6489" y="6642"/>
                    </a:cubicBezTo>
                    <a:cubicBezTo>
                      <a:pt x="6442" y="6463"/>
                      <a:pt x="6399" y="6284"/>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flipH="1">
                <a:off x="1304763" y="4100613"/>
                <a:ext cx="90575" cy="110100"/>
              </a:xfrm>
              <a:custGeom>
                <a:avLst/>
                <a:gdLst/>
                <a:ahLst/>
                <a:cxnLst/>
                <a:rect l="l" t="t" r="r" b="b"/>
                <a:pathLst>
                  <a:path w="3623" h="4404" extrusionOk="0">
                    <a:moveTo>
                      <a:pt x="2593" y="0"/>
                    </a:moveTo>
                    <a:cubicBezTo>
                      <a:pt x="2500" y="0"/>
                      <a:pt x="2400" y="19"/>
                      <a:pt x="2280" y="19"/>
                    </a:cubicBezTo>
                    <a:cubicBezTo>
                      <a:pt x="1654" y="198"/>
                      <a:pt x="1028" y="556"/>
                      <a:pt x="627" y="1093"/>
                    </a:cubicBezTo>
                    <a:cubicBezTo>
                      <a:pt x="222" y="1630"/>
                      <a:pt x="1" y="2303"/>
                      <a:pt x="1" y="2972"/>
                    </a:cubicBezTo>
                    <a:cubicBezTo>
                      <a:pt x="670" y="3376"/>
                      <a:pt x="1296" y="3867"/>
                      <a:pt x="1879" y="4403"/>
                    </a:cubicBezTo>
                    <a:cubicBezTo>
                      <a:pt x="1654" y="3777"/>
                      <a:pt x="1922" y="3018"/>
                      <a:pt x="2280" y="2435"/>
                    </a:cubicBezTo>
                    <a:cubicBezTo>
                      <a:pt x="2685" y="1855"/>
                      <a:pt x="3175" y="1361"/>
                      <a:pt x="3622" y="825"/>
                    </a:cubicBezTo>
                    <a:cubicBezTo>
                      <a:pt x="3222" y="735"/>
                      <a:pt x="3132" y="155"/>
                      <a:pt x="2728" y="19"/>
                    </a:cubicBezTo>
                    <a:cubicBezTo>
                      <a:pt x="2684" y="5"/>
                      <a:pt x="2639" y="0"/>
                      <a:pt x="2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flipH="1">
                <a:off x="247838" y="4108863"/>
                <a:ext cx="1129600" cy="1073775"/>
              </a:xfrm>
              <a:custGeom>
                <a:avLst/>
                <a:gdLst/>
                <a:ahLst/>
                <a:cxnLst/>
                <a:rect l="l" t="t" r="r" b="b"/>
                <a:pathLst>
                  <a:path w="45184" h="42951" extrusionOk="0">
                    <a:moveTo>
                      <a:pt x="2293" y="1"/>
                    </a:moveTo>
                    <a:cubicBezTo>
                      <a:pt x="2258" y="1"/>
                      <a:pt x="2224" y="2"/>
                      <a:pt x="2191" y="4"/>
                    </a:cubicBezTo>
                    <a:cubicBezTo>
                      <a:pt x="1027" y="47"/>
                      <a:pt x="0" y="2420"/>
                      <a:pt x="90" y="3716"/>
                    </a:cubicBezTo>
                    <a:cubicBezTo>
                      <a:pt x="5637" y="9531"/>
                      <a:pt x="12748" y="13514"/>
                      <a:pt x="20489" y="15662"/>
                    </a:cubicBezTo>
                    <a:cubicBezTo>
                      <a:pt x="19995" y="22325"/>
                      <a:pt x="19237" y="33867"/>
                      <a:pt x="18521" y="40177"/>
                    </a:cubicBezTo>
                    <a:cubicBezTo>
                      <a:pt x="18431" y="41161"/>
                      <a:pt x="19190" y="42277"/>
                      <a:pt x="19101" y="42950"/>
                    </a:cubicBezTo>
                    <a:lnTo>
                      <a:pt x="41111" y="41920"/>
                    </a:lnTo>
                    <a:cubicBezTo>
                      <a:pt x="41962" y="39103"/>
                      <a:pt x="41916" y="36193"/>
                      <a:pt x="41605" y="32794"/>
                    </a:cubicBezTo>
                    <a:cubicBezTo>
                      <a:pt x="41962" y="32436"/>
                      <a:pt x="42274" y="32035"/>
                      <a:pt x="42589" y="31677"/>
                    </a:cubicBezTo>
                    <a:cubicBezTo>
                      <a:pt x="43705" y="30378"/>
                      <a:pt x="44736" y="28946"/>
                      <a:pt x="45004" y="27246"/>
                    </a:cubicBezTo>
                    <a:cubicBezTo>
                      <a:pt x="45183" y="25951"/>
                      <a:pt x="44868" y="24652"/>
                      <a:pt x="44600" y="23399"/>
                    </a:cubicBezTo>
                    <a:cubicBezTo>
                      <a:pt x="43662" y="19509"/>
                      <a:pt x="42721" y="15572"/>
                      <a:pt x="41826" y="11678"/>
                    </a:cubicBezTo>
                    <a:cubicBezTo>
                      <a:pt x="41469" y="10247"/>
                      <a:pt x="41111" y="8772"/>
                      <a:pt x="40352" y="7520"/>
                    </a:cubicBezTo>
                    <a:cubicBezTo>
                      <a:pt x="40126" y="7205"/>
                      <a:pt x="39905" y="6894"/>
                      <a:pt x="39636" y="6625"/>
                    </a:cubicBezTo>
                    <a:cubicBezTo>
                      <a:pt x="39099" y="5326"/>
                      <a:pt x="38427" y="4163"/>
                      <a:pt x="37757" y="3941"/>
                    </a:cubicBezTo>
                    <a:cubicBezTo>
                      <a:pt x="36246" y="3371"/>
                      <a:pt x="34701" y="3137"/>
                      <a:pt x="33144" y="3137"/>
                    </a:cubicBezTo>
                    <a:cubicBezTo>
                      <a:pt x="31151" y="3137"/>
                      <a:pt x="29138" y="3521"/>
                      <a:pt x="27153" y="4073"/>
                    </a:cubicBezTo>
                    <a:lnTo>
                      <a:pt x="27110" y="4073"/>
                    </a:lnTo>
                    <a:cubicBezTo>
                      <a:pt x="26126" y="4478"/>
                      <a:pt x="25185" y="5058"/>
                      <a:pt x="24380" y="5730"/>
                    </a:cubicBezTo>
                    <a:cubicBezTo>
                      <a:pt x="18253" y="5326"/>
                      <a:pt x="12347" y="3984"/>
                      <a:pt x="6532" y="1883"/>
                    </a:cubicBezTo>
                    <a:cubicBezTo>
                      <a:pt x="5443" y="1490"/>
                      <a:pt x="3511" y="1"/>
                      <a:pt x="2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36"/>
              <p:cNvGrpSpPr/>
              <p:nvPr/>
            </p:nvGrpSpPr>
            <p:grpSpPr>
              <a:xfrm>
                <a:off x="1006580" y="3572663"/>
                <a:ext cx="125684" cy="125592"/>
                <a:chOff x="2461125" y="503925"/>
                <a:chExt cx="411000" cy="410700"/>
              </a:xfrm>
            </p:grpSpPr>
            <p:sp>
              <p:nvSpPr>
                <p:cNvPr id="792" name="Google Shape;792;p36"/>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7"/>
          <p:cNvSpPr txBox="1">
            <a:spLocks noGrp="1"/>
          </p:cNvSpPr>
          <p:nvPr>
            <p:ph type="subTitle" idx="6"/>
          </p:nvPr>
        </p:nvSpPr>
        <p:spPr>
          <a:xfrm>
            <a:off x="1430163" y="3125600"/>
            <a:ext cx="2559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799" name="Google Shape;79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Four ideas</a:t>
            </a:r>
            <a:endParaRPr/>
          </a:p>
        </p:txBody>
      </p:sp>
      <p:sp>
        <p:nvSpPr>
          <p:cNvPr id="800" name="Google Shape;800;p37"/>
          <p:cNvSpPr txBox="1">
            <a:spLocks noGrp="1"/>
          </p:cNvSpPr>
          <p:nvPr>
            <p:ph type="subTitle" idx="1"/>
          </p:nvPr>
        </p:nvSpPr>
        <p:spPr>
          <a:xfrm>
            <a:off x="1430163" y="1792850"/>
            <a:ext cx="2559000" cy="85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801" name="Google Shape;801;p37"/>
          <p:cNvSpPr txBox="1">
            <a:spLocks noGrp="1"/>
          </p:cNvSpPr>
          <p:nvPr>
            <p:ph type="subTitle" idx="2"/>
          </p:nvPr>
        </p:nvSpPr>
        <p:spPr>
          <a:xfrm>
            <a:off x="5364133" y="1792850"/>
            <a:ext cx="2559000" cy="85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toxic atmosphere</a:t>
            </a:r>
            <a:endParaRPr/>
          </a:p>
        </p:txBody>
      </p:sp>
      <p:sp>
        <p:nvSpPr>
          <p:cNvPr id="802" name="Google Shape;802;p37"/>
          <p:cNvSpPr txBox="1">
            <a:spLocks noGrp="1"/>
          </p:cNvSpPr>
          <p:nvPr>
            <p:ph type="subTitle" idx="3"/>
          </p:nvPr>
        </p:nvSpPr>
        <p:spPr>
          <a:xfrm>
            <a:off x="1430163" y="3418875"/>
            <a:ext cx="2559000" cy="85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803" name="Google Shape;803;p37"/>
          <p:cNvSpPr txBox="1">
            <a:spLocks noGrp="1"/>
          </p:cNvSpPr>
          <p:nvPr>
            <p:ph type="subTitle" idx="4"/>
          </p:nvPr>
        </p:nvSpPr>
        <p:spPr>
          <a:xfrm>
            <a:off x="5364133" y="3418875"/>
            <a:ext cx="2559000" cy="85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a:t>
            </a:r>
            <a:endParaRPr/>
          </a:p>
        </p:txBody>
      </p:sp>
      <p:sp>
        <p:nvSpPr>
          <p:cNvPr id="804" name="Google Shape;804;p37"/>
          <p:cNvSpPr txBox="1">
            <a:spLocks noGrp="1"/>
          </p:cNvSpPr>
          <p:nvPr>
            <p:ph type="subTitle" idx="5"/>
          </p:nvPr>
        </p:nvSpPr>
        <p:spPr>
          <a:xfrm>
            <a:off x="1430163" y="1499500"/>
            <a:ext cx="2559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805" name="Google Shape;805;p37"/>
          <p:cNvSpPr txBox="1">
            <a:spLocks noGrp="1"/>
          </p:cNvSpPr>
          <p:nvPr>
            <p:ph type="subTitle" idx="7"/>
          </p:nvPr>
        </p:nvSpPr>
        <p:spPr>
          <a:xfrm>
            <a:off x="5364127" y="1499500"/>
            <a:ext cx="2559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06" name="Google Shape;806;p37"/>
          <p:cNvSpPr txBox="1">
            <a:spLocks noGrp="1"/>
          </p:cNvSpPr>
          <p:nvPr>
            <p:ph type="subTitle" idx="8"/>
          </p:nvPr>
        </p:nvSpPr>
        <p:spPr>
          <a:xfrm>
            <a:off x="5364127" y="3125600"/>
            <a:ext cx="2559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807" name="Google Shape;807;p37"/>
          <p:cNvSpPr/>
          <p:nvPr/>
        </p:nvSpPr>
        <p:spPr>
          <a:xfrm>
            <a:off x="4716438" y="149950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4716438" y="312560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782463" y="149950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782463" y="312560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37"/>
          <p:cNvGrpSpPr/>
          <p:nvPr/>
        </p:nvGrpSpPr>
        <p:grpSpPr>
          <a:xfrm>
            <a:off x="864682" y="1597109"/>
            <a:ext cx="330862" cy="300186"/>
            <a:chOff x="3842250" y="1253700"/>
            <a:chExt cx="445725" cy="404400"/>
          </a:xfrm>
        </p:grpSpPr>
        <p:sp>
          <p:nvSpPr>
            <p:cNvPr id="814" name="Google Shape;814;p37"/>
            <p:cNvSpPr/>
            <p:nvPr/>
          </p:nvSpPr>
          <p:spPr>
            <a:xfrm>
              <a:off x="3842250" y="1253700"/>
              <a:ext cx="445725" cy="287725"/>
            </a:xfrm>
            <a:custGeom>
              <a:avLst/>
              <a:gdLst/>
              <a:ahLst/>
              <a:cxnLst/>
              <a:rect l="l" t="t" r="r" b="b"/>
              <a:pathLst>
                <a:path w="17829" h="11509" extrusionOk="0">
                  <a:moveTo>
                    <a:pt x="3208" y="3113"/>
                  </a:moveTo>
                  <a:lnTo>
                    <a:pt x="3208" y="5234"/>
                  </a:lnTo>
                  <a:lnTo>
                    <a:pt x="2121" y="5234"/>
                  </a:lnTo>
                  <a:lnTo>
                    <a:pt x="2121" y="3113"/>
                  </a:lnTo>
                  <a:close/>
                  <a:moveTo>
                    <a:pt x="15705" y="4196"/>
                  </a:moveTo>
                  <a:lnTo>
                    <a:pt x="15705" y="5234"/>
                  </a:lnTo>
                  <a:lnTo>
                    <a:pt x="9434" y="5234"/>
                  </a:lnTo>
                  <a:lnTo>
                    <a:pt x="9434" y="4196"/>
                  </a:lnTo>
                  <a:close/>
                  <a:moveTo>
                    <a:pt x="15705" y="6272"/>
                  </a:moveTo>
                  <a:lnTo>
                    <a:pt x="15705" y="7309"/>
                  </a:lnTo>
                  <a:lnTo>
                    <a:pt x="12592" y="7309"/>
                  </a:lnTo>
                  <a:lnTo>
                    <a:pt x="12592" y="6272"/>
                  </a:lnTo>
                  <a:close/>
                  <a:moveTo>
                    <a:pt x="3208" y="6272"/>
                  </a:moveTo>
                  <a:lnTo>
                    <a:pt x="3208" y="8347"/>
                  </a:lnTo>
                  <a:lnTo>
                    <a:pt x="2121" y="8347"/>
                  </a:lnTo>
                  <a:lnTo>
                    <a:pt x="2121" y="6272"/>
                  </a:lnTo>
                  <a:close/>
                  <a:moveTo>
                    <a:pt x="7358" y="2076"/>
                  </a:moveTo>
                  <a:lnTo>
                    <a:pt x="7358" y="3208"/>
                  </a:lnTo>
                  <a:cubicBezTo>
                    <a:pt x="7970" y="3442"/>
                    <a:pt x="8396" y="4008"/>
                    <a:pt x="8396" y="4717"/>
                  </a:cubicBezTo>
                  <a:lnTo>
                    <a:pt x="7358" y="4717"/>
                  </a:lnTo>
                  <a:cubicBezTo>
                    <a:pt x="7358" y="4385"/>
                    <a:pt x="7121" y="4196"/>
                    <a:pt x="6838" y="4196"/>
                  </a:cubicBezTo>
                  <a:cubicBezTo>
                    <a:pt x="6555" y="4196"/>
                    <a:pt x="6321" y="4385"/>
                    <a:pt x="6321" y="4717"/>
                  </a:cubicBezTo>
                  <a:cubicBezTo>
                    <a:pt x="6321" y="5000"/>
                    <a:pt x="6555" y="5234"/>
                    <a:pt x="6838" y="5234"/>
                  </a:cubicBezTo>
                  <a:cubicBezTo>
                    <a:pt x="7687" y="5234"/>
                    <a:pt x="8396" y="5943"/>
                    <a:pt x="8396" y="6792"/>
                  </a:cubicBezTo>
                  <a:cubicBezTo>
                    <a:pt x="8396" y="7453"/>
                    <a:pt x="7970" y="8064"/>
                    <a:pt x="7358" y="8252"/>
                  </a:cubicBezTo>
                  <a:lnTo>
                    <a:pt x="7358" y="9384"/>
                  </a:lnTo>
                  <a:lnTo>
                    <a:pt x="6321" y="9384"/>
                  </a:lnTo>
                  <a:lnTo>
                    <a:pt x="6321" y="8252"/>
                  </a:lnTo>
                  <a:cubicBezTo>
                    <a:pt x="5706" y="8064"/>
                    <a:pt x="5283" y="7453"/>
                    <a:pt x="5283" y="6792"/>
                  </a:cubicBezTo>
                  <a:lnTo>
                    <a:pt x="6321" y="6792"/>
                  </a:lnTo>
                  <a:cubicBezTo>
                    <a:pt x="6321" y="7075"/>
                    <a:pt x="6555" y="7309"/>
                    <a:pt x="6838" y="7309"/>
                  </a:cubicBezTo>
                  <a:cubicBezTo>
                    <a:pt x="7121" y="7309"/>
                    <a:pt x="7358" y="7075"/>
                    <a:pt x="7358" y="6792"/>
                  </a:cubicBezTo>
                  <a:cubicBezTo>
                    <a:pt x="7358" y="6509"/>
                    <a:pt x="7121" y="6272"/>
                    <a:pt x="6838" y="6272"/>
                  </a:cubicBezTo>
                  <a:cubicBezTo>
                    <a:pt x="5989" y="6272"/>
                    <a:pt x="5283" y="5566"/>
                    <a:pt x="5283" y="4717"/>
                  </a:cubicBezTo>
                  <a:cubicBezTo>
                    <a:pt x="5283" y="4008"/>
                    <a:pt x="5706" y="3442"/>
                    <a:pt x="6321" y="3208"/>
                  </a:cubicBezTo>
                  <a:lnTo>
                    <a:pt x="6321" y="2076"/>
                  </a:lnTo>
                  <a:close/>
                  <a:moveTo>
                    <a:pt x="1" y="1"/>
                  </a:moveTo>
                  <a:lnTo>
                    <a:pt x="1" y="11509"/>
                  </a:lnTo>
                  <a:lnTo>
                    <a:pt x="2121" y="11509"/>
                  </a:lnTo>
                  <a:lnTo>
                    <a:pt x="2121" y="9384"/>
                  </a:lnTo>
                  <a:lnTo>
                    <a:pt x="3208" y="9384"/>
                  </a:lnTo>
                  <a:lnTo>
                    <a:pt x="3208" y="11509"/>
                  </a:lnTo>
                  <a:lnTo>
                    <a:pt x="17829" y="11509"/>
                  </a:lnTo>
                  <a:lnTo>
                    <a:pt x="17829" y="1"/>
                  </a:lnTo>
                  <a:lnTo>
                    <a:pt x="3208" y="1"/>
                  </a:lnTo>
                  <a:lnTo>
                    <a:pt x="3208" y="2076"/>
                  </a:lnTo>
                  <a:lnTo>
                    <a:pt x="2121" y="2076"/>
                  </a:lnTo>
                  <a:lnTo>
                    <a:pt x="21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7"/>
            <p:cNvSpPr/>
            <p:nvPr/>
          </p:nvSpPr>
          <p:spPr>
            <a:xfrm>
              <a:off x="4052150" y="1566125"/>
              <a:ext cx="130850" cy="80200"/>
            </a:xfrm>
            <a:custGeom>
              <a:avLst/>
              <a:gdLst/>
              <a:ahLst/>
              <a:cxnLst/>
              <a:rect l="l" t="t" r="r" b="b"/>
              <a:pathLst>
                <a:path w="5234" h="3208" extrusionOk="0">
                  <a:moveTo>
                    <a:pt x="0" y="0"/>
                  </a:moveTo>
                  <a:lnTo>
                    <a:pt x="0" y="3207"/>
                  </a:lnTo>
                  <a:cubicBezTo>
                    <a:pt x="328" y="3162"/>
                    <a:pt x="611" y="3162"/>
                    <a:pt x="943" y="3162"/>
                  </a:cubicBezTo>
                  <a:lnTo>
                    <a:pt x="5233" y="3162"/>
                  </a:lnTo>
                  <a:lnTo>
                    <a:pt x="5233" y="49"/>
                  </a:lnTo>
                  <a:lnTo>
                    <a:pt x="943" y="49"/>
                  </a:lnTo>
                  <a:cubicBezTo>
                    <a:pt x="611" y="49"/>
                    <a:pt x="328"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7"/>
            <p:cNvSpPr/>
            <p:nvPr/>
          </p:nvSpPr>
          <p:spPr>
            <a:xfrm>
              <a:off x="3842250" y="1554325"/>
              <a:ext cx="183975" cy="103775"/>
            </a:xfrm>
            <a:custGeom>
              <a:avLst/>
              <a:gdLst/>
              <a:ahLst/>
              <a:cxnLst/>
              <a:rect l="l" t="t" r="r" b="b"/>
              <a:pathLst>
                <a:path w="7359" h="4151" extrusionOk="0">
                  <a:moveTo>
                    <a:pt x="4762" y="1"/>
                  </a:moveTo>
                  <a:cubicBezTo>
                    <a:pt x="3159" y="1"/>
                    <a:pt x="1838" y="1087"/>
                    <a:pt x="1416" y="1559"/>
                  </a:cubicBezTo>
                  <a:lnTo>
                    <a:pt x="1" y="1559"/>
                  </a:lnTo>
                  <a:lnTo>
                    <a:pt x="1" y="2596"/>
                  </a:lnTo>
                  <a:lnTo>
                    <a:pt x="1416" y="2596"/>
                  </a:lnTo>
                  <a:cubicBezTo>
                    <a:pt x="1838" y="3019"/>
                    <a:pt x="3159" y="4151"/>
                    <a:pt x="4762" y="4151"/>
                  </a:cubicBezTo>
                  <a:cubicBezTo>
                    <a:pt x="5234" y="4151"/>
                    <a:pt x="6132" y="4057"/>
                    <a:pt x="6792" y="3917"/>
                  </a:cubicBezTo>
                  <a:cubicBezTo>
                    <a:pt x="6981" y="3868"/>
                    <a:pt x="7170" y="3823"/>
                    <a:pt x="7358" y="3823"/>
                  </a:cubicBezTo>
                  <a:lnTo>
                    <a:pt x="7358" y="333"/>
                  </a:lnTo>
                  <a:cubicBezTo>
                    <a:pt x="7170" y="333"/>
                    <a:pt x="6981" y="284"/>
                    <a:pt x="6792" y="238"/>
                  </a:cubicBezTo>
                  <a:cubicBezTo>
                    <a:pt x="6132" y="95"/>
                    <a:pt x="5234" y="1"/>
                    <a:pt x="47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7"/>
            <p:cNvSpPr/>
            <p:nvPr/>
          </p:nvSpPr>
          <p:spPr>
            <a:xfrm>
              <a:off x="4208900" y="1567350"/>
              <a:ext cx="79075" cy="77850"/>
            </a:xfrm>
            <a:custGeom>
              <a:avLst/>
              <a:gdLst/>
              <a:ahLst/>
              <a:cxnLst/>
              <a:rect l="l" t="t" r="r" b="b"/>
              <a:pathLst>
                <a:path w="3163" h="3114" extrusionOk="0">
                  <a:moveTo>
                    <a:pt x="1" y="0"/>
                  </a:moveTo>
                  <a:lnTo>
                    <a:pt x="1" y="3113"/>
                  </a:lnTo>
                  <a:lnTo>
                    <a:pt x="2125" y="3113"/>
                  </a:lnTo>
                  <a:lnTo>
                    <a:pt x="2125" y="2075"/>
                  </a:lnTo>
                  <a:lnTo>
                    <a:pt x="3163" y="2075"/>
                  </a:lnTo>
                  <a:lnTo>
                    <a:pt x="3163" y="1038"/>
                  </a:lnTo>
                  <a:lnTo>
                    <a:pt x="2125" y="1038"/>
                  </a:lnTo>
                  <a:lnTo>
                    <a:pt x="21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37"/>
          <p:cNvGrpSpPr/>
          <p:nvPr/>
        </p:nvGrpSpPr>
        <p:grpSpPr>
          <a:xfrm>
            <a:off x="4776064" y="1558517"/>
            <a:ext cx="376047" cy="377083"/>
            <a:chOff x="7570575" y="1898625"/>
            <a:chExt cx="444500" cy="445725"/>
          </a:xfrm>
        </p:grpSpPr>
        <p:sp>
          <p:nvSpPr>
            <p:cNvPr id="819" name="Google Shape;819;p37"/>
            <p:cNvSpPr/>
            <p:nvPr/>
          </p:nvSpPr>
          <p:spPr>
            <a:xfrm>
              <a:off x="7726225" y="2101425"/>
              <a:ext cx="8225" cy="10675"/>
            </a:xfrm>
            <a:custGeom>
              <a:avLst/>
              <a:gdLst/>
              <a:ahLst/>
              <a:cxnLst/>
              <a:rect l="l" t="t" r="r" b="b"/>
              <a:pathLst>
                <a:path w="329" h="427" extrusionOk="0">
                  <a:moveTo>
                    <a:pt x="328" y="1"/>
                  </a:moveTo>
                  <a:cubicBezTo>
                    <a:pt x="234" y="50"/>
                    <a:pt x="140" y="95"/>
                    <a:pt x="0" y="144"/>
                  </a:cubicBezTo>
                  <a:lnTo>
                    <a:pt x="0" y="427"/>
                  </a:lnTo>
                  <a:cubicBezTo>
                    <a:pt x="95" y="284"/>
                    <a:pt x="234" y="144"/>
                    <a:pt x="3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7"/>
            <p:cNvSpPr/>
            <p:nvPr/>
          </p:nvSpPr>
          <p:spPr>
            <a:xfrm>
              <a:off x="7570575" y="1898625"/>
              <a:ext cx="286500" cy="286600"/>
            </a:xfrm>
            <a:custGeom>
              <a:avLst/>
              <a:gdLst/>
              <a:ahLst/>
              <a:cxnLst/>
              <a:rect l="l" t="t" r="r" b="b"/>
              <a:pathLst>
                <a:path w="11460" h="11464" extrusionOk="0">
                  <a:moveTo>
                    <a:pt x="5706" y="0"/>
                  </a:moveTo>
                  <a:cubicBezTo>
                    <a:pt x="2547" y="0"/>
                    <a:pt x="1" y="2547"/>
                    <a:pt x="1" y="5709"/>
                  </a:cubicBezTo>
                  <a:cubicBezTo>
                    <a:pt x="1" y="8728"/>
                    <a:pt x="2310" y="11225"/>
                    <a:pt x="5283" y="11463"/>
                  </a:cubicBezTo>
                  <a:cubicBezTo>
                    <a:pt x="5377" y="10708"/>
                    <a:pt x="5566" y="10048"/>
                    <a:pt x="5800" y="9388"/>
                  </a:cubicBezTo>
                  <a:lnTo>
                    <a:pt x="5189" y="9388"/>
                  </a:lnTo>
                  <a:lnTo>
                    <a:pt x="5189" y="8256"/>
                  </a:lnTo>
                  <a:cubicBezTo>
                    <a:pt x="4574" y="8018"/>
                    <a:pt x="4151" y="7452"/>
                    <a:pt x="4151" y="6747"/>
                  </a:cubicBezTo>
                  <a:lnTo>
                    <a:pt x="5189" y="6747"/>
                  </a:lnTo>
                  <a:cubicBezTo>
                    <a:pt x="5189" y="7075"/>
                    <a:pt x="5423" y="7313"/>
                    <a:pt x="5706" y="7313"/>
                  </a:cubicBezTo>
                  <a:cubicBezTo>
                    <a:pt x="5988" y="7313"/>
                    <a:pt x="6226" y="7075"/>
                    <a:pt x="6226" y="6747"/>
                  </a:cubicBezTo>
                  <a:cubicBezTo>
                    <a:pt x="6226" y="6464"/>
                    <a:pt x="5988" y="6226"/>
                    <a:pt x="5706" y="6226"/>
                  </a:cubicBezTo>
                  <a:cubicBezTo>
                    <a:pt x="4857" y="6226"/>
                    <a:pt x="4151" y="5566"/>
                    <a:pt x="4151" y="4671"/>
                  </a:cubicBezTo>
                  <a:cubicBezTo>
                    <a:pt x="4151" y="4011"/>
                    <a:pt x="4574" y="3396"/>
                    <a:pt x="5189" y="3208"/>
                  </a:cubicBezTo>
                  <a:lnTo>
                    <a:pt x="5189" y="2076"/>
                  </a:lnTo>
                  <a:lnTo>
                    <a:pt x="6226" y="2076"/>
                  </a:lnTo>
                  <a:lnTo>
                    <a:pt x="6226" y="3208"/>
                  </a:lnTo>
                  <a:cubicBezTo>
                    <a:pt x="6837" y="3396"/>
                    <a:pt x="7309" y="4011"/>
                    <a:pt x="7309" y="4671"/>
                  </a:cubicBezTo>
                  <a:lnTo>
                    <a:pt x="6226" y="4671"/>
                  </a:lnTo>
                  <a:cubicBezTo>
                    <a:pt x="6226" y="4389"/>
                    <a:pt x="5988" y="4151"/>
                    <a:pt x="5706" y="4151"/>
                  </a:cubicBezTo>
                  <a:cubicBezTo>
                    <a:pt x="5423" y="4151"/>
                    <a:pt x="5189" y="4389"/>
                    <a:pt x="5189" y="4671"/>
                  </a:cubicBezTo>
                  <a:cubicBezTo>
                    <a:pt x="5189" y="4954"/>
                    <a:pt x="5423" y="5188"/>
                    <a:pt x="5706" y="5188"/>
                  </a:cubicBezTo>
                  <a:cubicBezTo>
                    <a:pt x="6604" y="5188"/>
                    <a:pt x="7309" y="5898"/>
                    <a:pt x="7309" y="6747"/>
                  </a:cubicBezTo>
                  <a:cubicBezTo>
                    <a:pt x="7309" y="6981"/>
                    <a:pt x="7264" y="7169"/>
                    <a:pt x="7169" y="7358"/>
                  </a:cubicBezTo>
                  <a:cubicBezTo>
                    <a:pt x="8301" y="6226"/>
                    <a:pt x="9762" y="5426"/>
                    <a:pt x="11460" y="5283"/>
                  </a:cubicBezTo>
                  <a:cubicBezTo>
                    <a:pt x="11226" y="2313"/>
                    <a:pt x="8773" y="0"/>
                    <a:pt x="57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7"/>
            <p:cNvSpPr/>
            <p:nvPr/>
          </p:nvSpPr>
          <p:spPr>
            <a:xfrm>
              <a:off x="7728575" y="2056625"/>
              <a:ext cx="286500" cy="287725"/>
            </a:xfrm>
            <a:custGeom>
              <a:avLst/>
              <a:gdLst/>
              <a:ahLst/>
              <a:cxnLst/>
              <a:rect l="l" t="t" r="r" b="b"/>
              <a:pathLst>
                <a:path w="11460" h="11509" extrusionOk="0">
                  <a:moveTo>
                    <a:pt x="5705" y="0"/>
                  </a:moveTo>
                  <a:cubicBezTo>
                    <a:pt x="2736" y="0"/>
                    <a:pt x="284" y="2313"/>
                    <a:pt x="1" y="5237"/>
                  </a:cubicBezTo>
                  <a:lnTo>
                    <a:pt x="3159" y="5237"/>
                  </a:lnTo>
                  <a:cubicBezTo>
                    <a:pt x="3208" y="3962"/>
                    <a:pt x="3396" y="2785"/>
                    <a:pt x="3774" y="1842"/>
                  </a:cubicBezTo>
                  <a:cubicBezTo>
                    <a:pt x="4245" y="661"/>
                    <a:pt x="4951" y="0"/>
                    <a:pt x="5705" y="0"/>
                  </a:cubicBezTo>
                  <a:close/>
                  <a:moveTo>
                    <a:pt x="5755" y="1038"/>
                  </a:moveTo>
                  <a:cubicBezTo>
                    <a:pt x="5423" y="1038"/>
                    <a:pt x="5045" y="1510"/>
                    <a:pt x="4762" y="2264"/>
                  </a:cubicBezTo>
                  <a:cubicBezTo>
                    <a:pt x="4434" y="3068"/>
                    <a:pt x="4245" y="4105"/>
                    <a:pt x="4196" y="5237"/>
                  </a:cubicBezTo>
                  <a:lnTo>
                    <a:pt x="7309" y="5237"/>
                  </a:lnTo>
                  <a:cubicBezTo>
                    <a:pt x="7264" y="4105"/>
                    <a:pt x="7075" y="3068"/>
                    <a:pt x="6743" y="2264"/>
                  </a:cubicBezTo>
                  <a:cubicBezTo>
                    <a:pt x="6460" y="1510"/>
                    <a:pt x="6038" y="1038"/>
                    <a:pt x="5755" y="1038"/>
                  </a:cubicBezTo>
                  <a:close/>
                  <a:moveTo>
                    <a:pt x="5800" y="0"/>
                  </a:moveTo>
                  <a:cubicBezTo>
                    <a:pt x="6554" y="0"/>
                    <a:pt x="7215" y="661"/>
                    <a:pt x="7686" y="1842"/>
                  </a:cubicBezTo>
                  <a:cubicBezTo>
                    <a:pt x="8064" y="2785"/>
                    <a:pt x="8301" y="3962"/>
                    <a:pt x="8347" y="5237"/>
                  </a:cubicBezTo>
                  <a:lnTo>
                    <a:pt x="11460" y="5237"/>
                  </a:lnTo>
                  <a:cubicBezTo>
                    <a:pt x="11177" y="2313"/>
                    <a:pt x="8773" y="0"/>
                    <a:pt x="5800" y="0"/>
                  </a:cubicBezTo>
                  <a:close/>
                  <a:moveTo>
                    <a:pt x="4196" y="6275"/>
                  </a:moveTo>
                  <a:cubicBezTo>
                    <a:pt x="4245" y="7407"/>
                    <a:pt x="4434" y="8445"/>
                    <a:pt x="4762" y="9244"/>
                  </a:cubicBezTo>
                  <a:cubicBezTo>
                    <a:pt x="5045" y="9954"/>
                    <a:pt x="5423" y="10425"/>
                    <a:pt x="5755" y="10425"/>
                  </a:cubicBezTo>
                  <a:cubicBezTo>
                    <a:pt x="6038" y="10425"/>
                    <a:pt x="6460" y="9954"/>
                    <a:pt x="6743" y="9244"/>
                  </a:cubicBezTo>
                  <a:cubicBezTo>
                    <a:pt x="7075" y="8445"/>
                    <a:pt x="7264" y="7407"/>
                    <a:pt x="7309" y="6275"/>
                  </a:cubicBezTo>
                  <a:close/>
                  <a:moveTo>
                    <a:pt x="1" y="6275"/>
                  </a:moveTo>
                  <a:cubicBezTo>
                    <a:pt x="284" y="9199"/>
                    <a:pt x="2736" y="11463"/>
                    <a:pt x="5705" y="11508"/>
                  </a:cubicBezTo>
                  <a:cubicBezTo>
                    <a:pt x="4951" y="11463"/>
                    <a:pt x="4245" y="10803"/>
                    <a:pt x="3774" y="9622"/>
                  </a:cubicBezTo>
                  <a:cubicBezTo>
                    <a:pt x="3396" y="8728"/>
                    <a:pt x="3208" y="7547"/>
                    <a:pt x="3159" y="6275"/>
                  </a:cubicBezTo>
                  <a:close/>
                  <a:moveTo>
                    <a:pt x="8347" y="6275"/>
                  </a:moveTo>
                  <a:cubicBezTo>
                    <a:pt x="8301" y="7547"/>
                    <a:pt x="8064" y="8728"/>
                    <a:pt x="7686" y="9622"/>
                  </a:cubicBezTo>
                  <a:cubicBezTo>
                    <a:pt x="7215" y="10803"/>
                    <a:pt x="6554" y="11463"/>
                    <a:pt x="5800" y="11508"/>
                  </a:cubicBezTo>
                  <a:cubicBezTo>
                    <a:pt x="8773" y="11463"/>
                    <a:pt x="11177" y="9199"/>
                    <a:pt x="11460" y="627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7"/>
          <p:cNvGrpSpPr/>
          <p:nvPr/>
        </p:nvGrpSpPr>
        <p:grpSpPr>
          <a:xfrm>
            <a:off x="864682" y="3207820"/>
            <a:ext cx="330862" cy="330843"/>
            <a:chOff x="5362075" y="2573075"/>
            <a:chExt cx="445725" cy="445700"/>
          </a:xfrm>
        </p:grpSpPr>
        <p:sp>
          <p:nvSpPr>
            <p:cNvPr id="823" name="Google Shape;823;p37"/>
            <p:cNvSpPr/>
            <p:nvPr/>
          </p:nvSpPr>
          <p:spPr>
            <a:xfrm>
              <a:off x="5362075" y="2653250"/>
              <a:ext cx="445725" cy="208775"/>
            </a:xfrm>
            <a:custGeom>
              <a:avLst/>
              <a:gdLst/>
              <a:ahLst/>
              <a:cxnLst/>
              <a:rect l="l" t="t" r="r" b="b"/>
              <a:pathLst>
                <a:path w="17829" h="8351" extrusionOk="0">
                  <a:moveTo>
                    <a:pt x="0" y="0"/>
                  </a:moveTo>
                  <a:lnTo>
                    <a:pt x="0" y="8350"/>
                  </a:lnTo>
                  <a:lnTo>
                    <a:pt x="3162" y="8350"/>
                  </a:lnTo>
                  <a:lnTo>
                    <a:pt x="3162" y="4200"/>
                  </a:lnTo>
                  <a:lnTo>
                    <a:pt x="2076" y="4200"/>
                  </a:lnTo>
                  <a:lnTo>
                    <a:pt x="2076" y="3113"/>
                  </a:lnTo>
                  <a:lnTo>
                    <a:pt x="15708" y="3113"/>
                  </a:lnTo>
                  <a:lnTo>
                    <a:pt x="15708" y="4200"/>
                  </a:lnTo>
                  <a:lnTo>
                    <a:pt x="14621" y="4200"/>
                  </a:lnTo>
                  <a:lnTo>
                    <a:pt x="14621" y="8350"/>
                  </a:lnTo>
                  <a:lnTo>
                    <a:pt x="17828" y="8350"/>
                  </a:lnTo>
                  <a:lnTo>
                    <a:pt x="17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7"/>
            <p:cNvSpPr/>
            <p:nvPr/>
          </p:nvSpPr>
          <p:spPr>
            <a:xfrm>
              <a:off x="5467050" y="2758225"/>
              <a:ext cx="234625" cy="260550"/>
            </a:xfrm>
            <a:custGeom>
              <a:avLst/>
              <a:gdLst/>
              <a:ahLst/>
              <a:cxnLst/>
              <a:rect l="l" t="t" r="r" b="b"/>
              <a:pathLst>
                <a:path w="9385" h="10422" extrusionOk="0">
                  <a:moveTo>
                    <a:pt x="5234" y="1038"/>
                  </a:moveTo>
                  <a:lnTo>
                    <a:pt x="5234" y="2170"/>
                  </a:lnTo>
                  <a:cubicBezTo>
                    <a:pt x="5849" y="2359"/>
                    <a:pt x="6272" y="2970"/>
                    <a:pt x="6272" y="3630"/>
                  </a:cubicBezTo>
                  <a:lnTo>
                    <a:pt x="5234" y="3630"/>
                  </a:lnTo>
                  <a:cubicBezTo>
                    <a:pt x="5234" y="3347"/>
                    <a:pt x="5000" y="3113"/>
                    <a:pt x="4717" y="3113"/>
                  </a:cubicBezTo>
                  <a:cubicBezTo>
                    <a:pt x="4385" y="3113"/>
                    <a:pt x="4197" y="3347"/>
                    <a:pt x="4197" y="3630"/>
                  </a:cubicBezTo>
                  <a:cubicBezTo>
                    <a:pt x="4197" y="3913"/>
                    <a:pt x="4385" y="4151"/>
                    <a:pt x="4717" y="4151"/>
                  </a:cubicBezTo>
                  <a:cubicBezTo>
                    <a:pt x="5566" y="4151"/>
                    <a:pt x="6272" y="4857"/>
                    <a:pt x="6272" y="5706"/>
                  </a:cubicBezTo>
                  <a:cubicBezTo>
                    <a:pt x="6272" y="6415"/>
                    <a:pt x="5849" y="6981"/>
                    <a:pt x="5234" y="7215"/>
                  </a:cubicBezTo>
                  <a:lnTo>
                    <a:pt x="5234" y="8347"/>
                  </a:lnTo>
                  <a:lnTo>
                    <a:pt x="4197" y="8347"/>
                  </a:lnTo>
                  <a:lnTo>
                    <a:pt x="4197" y="7215"/>
                  </a:lnTo>
                  <a:cubicBezTo>
                    <a:pt x="3585" y="6981"/>
                    <a:pt x="3114" y="6415"/>
                    <a:pt x="3114" y="5706"/>
                  </a:cubicBezTo>
                  <a:lnTo>
                    <a:pt x="4197" y="5706"/>
                  </a:lnTo>
                  <a:cubicBezTo>
                    <a:pt x="4197" y="5989"/>
                    <a:pt x="4385" y="6226"/>
                    <a:pt x="4717" y="6226"/>
                  </a:cubicBezTo>
                  <a:cubicBezTo>
                    <a:pt x="5000" y="6226"/>
                    <a:pt x="5234" y="5989"/>
                    <a:pt x="5234" y="5706"/>
                  </a:cubicBezTo>
                  <a:cubicBezTo>
                    <a:pt x="5234" y="5423"/>
                    <a:pt x="5000" y="5189"/>
                    <a:pt x="4717" y="5189"/>
                  </a:cubicBezTo>
                  <a:cubicBezTo>
                    <a:pt x="3819" y="5189"/>
                    <a:pt x="3114" y="4479"/>
                    <a:pt x="3114" y="3630"/>
                  </a:cubicBezTo>
                  <a:cubicBezTo>
                    <a:pt x="3114" y="2970"/>
                    <a:pt x="3585" y="2359"/>
                    <a:pt x="4197" y="2170"/>
                  </a:cubicBezTo>
                  <a:lnTo>
                    <a:pt x="4197" y="1038"/>
                  </a:lnTo>
                  <a:close/>
                  <a:moveTo>
                    <a:pt x="1" y="1"/>
                  </a:moveTo>
                  <a:lnTo>
                    <a:pt x="1" y="10422"/>
                  </a:lnTo>
                  <a:lnTo>
                    <a:pt x="9385" y="10422"/>
                  </a:lnTo>
                  <a:lnTo>
                    <a:pt x="93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5467050" y="2573075"/>
              <a:ext cx="234625" cy="54250"/>
            </a:xfrm>
            <a:custGeom>
              <a:avLst/>
              <a:gdLst/>
              <a:ahLst/>
              <a:cxnLst/>
              <a:rect l="l" t="t" r="r" b="b"/>
              <a:pathLst>
                <a:path w="9385" h="2170" extrusionOk="0">
                  <a:moveTo>
                    <a:pt x="1" y="0"/>
                  </a:moveTo>
                  <a:lnTo>
                    <a:pt x="1" y="2170"/>
                  </a:lnTo>
                  <a:lnTo>
                    <a:pt x="9385" y="2170"/>
                  </a:lnTo>
                  <a:lnTo>
                    <a:pt x="93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7"/>
          <p:cNvGrpSpPr/>
          <p:nvPr/>
        </p:nvGrpSpPr>
        <p:grpSpPr>
          <a:xfrm>
            <a:off x="4798657" y="3207728"/>
            <a:ext cx="330862" cy="330862"/>
            <a:chOff x="5362075" y="3226275"/>
            <a:chExt cx="445725" cy="445725"/>
          </a:xfrm>
        </p:grpSpPr>
        <p:sp>
          <p:nvSpPr>
            <p:cNvPr id="827" name="Google Shape;827;p37"/>
            <p:cNvSpPr/>
            <p:nvPr/>
          </p:nvSpPr>
          <p:spPr>
            <a:xfrm>
              <a:off x="5462350" y="3279400"/>
              <a:ext cx="61325" cy="53025"/>
            </a:xfrm>
            <a:custGeom>
              <a:avLst/>
              <a:gdLst/>
              <a:ahLst/>
              <a:cxnLst/>
              <a:rect l="l" t="t" r="r" b="b"/>
              <a:pathLst>
                <a:path w="2453" h="2121" extrusionOk="0">
                  <a:moveTo>
                    <a:pt x="0" y="0"/>
                  </a:moveTo>
                  <a:lnTo>
                    <a:pt x="1038" y="2121"/>
                  </a:lnTo>
                  <a:lnTo>
                    <a:pt x="2453" y="2121"/>
                  </a:lnTo>
                  <a:lnTo>
                    <a:pt x="14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7"/>
            <p:cNvSpPr/>
            <p:nvPr/>
          </p:nvSpPr>
          <p:spPr>
            <a:xfrm>
              <a:off x="5527150" y="3279400"/>
              <a:ext cx="92000" cy="53025"/>
            </a:xfrm>
            <a:custGeom>
              <a:avLst/>
              <a:gdLst/>
              <a:ahLst/>
              <a:cxnLst/>
              <a:rect l="l" t="t" r="r" b="b"/>
              <a:pathLst>
                <a:path w="3680" h="2121" extrusionOk="0">
                  <a:moveTo>
                    <a:pt x="0" y="0"/>
                  </a:moveTo>
                  <a:lnTo>
                    <a:pt x="1038" y="2121"/>
                  </a:lnTo>
                  <a:lnTo>
                    <a:pt x="3679" y="2121"/>
                  </a:lnTo>
                  <a:lnTo>
                    <a:pt x="2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p:nvPr/>
          </p:nvSpPr>
          <p:spPr>
            <a:xfrm>
              <a:off x="5362075" y="3279400"/>
              <a:ext cx="445725" cy="392600"/>
            </a:xfrm>
            <a:custGeom>
              <a:avLst/>
              <a:gdLst/>
              <a:ahLst/>
              <a:cxnLst/>
              <a:rect l="l" t="t" r="r" b="b"/>
              <a:pathLst>
                <a:path w="17829" h="15704" extrusionOk="0">
                  <a:moveTo>
                    <a:pt x="0" y="0"/>
                  </a:moveTo>
                  <a:lnTo>
                    <a:pt x="0" y="4196"/>
                  </a:lnTo>
                  <a:lnTo>
                    <a:pt x="17828" y="4196"/>
                  </a:lnTo>
                  <a:lnTo>
                    <a:pt x="17828" y="3158"/>
                  </a:lnTo>
                  <a:lnTo>
                    <a:pt x="4389" y="3158"/>
                  </a:lnTo>
                  <a:lnTo>
                    <a:pt x="2830" y="0"/>
                  </a:lnTo>
                  <a:close/>
                  <a:moveTo>
                    <a:pt x="9433" y="6792"/>
                  </a:moveTo>
                  <a:lnTo>
                    <a:pt x="9433" y="7924"/>
                  </a:lnTo>
                  <a:cubicBezTo>
                    <a:pt x="10048" y="8158"/>
                    <a:pt x="10471" y="8724"/>
                    <a:pt x="10471" y="9433"/>
                  </a:cubicBezTo>
                  <a:lnTo>
                    <a:pt x="9433" y="9433"/>
                  </a:lnTo>
                  <a:cubicBezTo>
                    <a:pt x="9433" y="9150"/>
                    <a:pt x="9199" y="8912"/>
                    <a:pt x="8916" y="8912"/>
                  </a:cubicBezTo>
                  <a:cubicBezTo>
                    <a:pt x="8584" y="8912"/>
                    <a:pt x="8396" y="9150"/>
                    <a:pt x="8396" y="9433"/>
                  </a:cubicBezTo>
                  <a:cubicBezTo>
                    <a:pt x="8396" y="9716"/>
                    <a:pt x="8584" y="9950"/>
                    <a:pt x="8916" y="9950"/>
                  </a:cubicBezTo>
                  <a:cubicBezTo>
                    <a:pt x="9765" y="9950"/>
                    <a:pt x="10471" y="10659"/>
                    <a:pt x="10471" y="11508"/>
                  </a:cubicBezTo>
                  <a:cubicBezTo>
                    <a:pt x="10471" y="12214"/>
                    <a:pt x="10048" y="12780"/>
                    <a:pt x="9433" y="12968"/>
                  </a:cubicBezTo>
                  <a:lnTo>
                    <a:pt x="9433" y="14100"/>
                  </a:lnTo>
                  <a:lnTo>
                    <a:pt x="8396" y="14100"/>
                  </a:lnTo>
                  <a:lnTo>
                    <a:pt x="8396" y="12968"/>
                  </a:lnTo>
                  <a:cubicBezTo>
                    <a:pt x="7784" y="12780"/>
                    <a:pt x="7313" y="12214"/>
                    <a:pt x="7313" y="11508"/>
                  </a:cubicBezTo>
                  <a:lnTo>
                    <a:pt x="8396" y="11508"/>
                  </a:lnTo>
                  <a:cubicBezTo>
                    <a:pt x="8396" y="11791"/>
                    <a:pt x="8584" y="12025"/>
                    <a:pt x="8916" y="12025"/>
                  </a:cubicBezTo>
                  <a:cubicBezTo>
                    <a:pt x="9199" y="12025"/>
                    <a:pt x="9433" y="11791"/>
                    <a:pt x="9433" y="11508"/>
                  </a:cubicBezTo>
                  <a:cubicBezTo>
                    <a:pt x="9433" y="11225"/>
                    <a:pt x="9199" y="10987"/>
                    <a:pt x="8916" y="10987"/>
                  </a:cubicBezTo>
                  <a:cubicBezTo>
                    <a:pt x="8018" y="10987"/>
                    <a:pt x="7313" y="10282"/>
                    <a:pt x="7313" y="9433"/>
                  </a:cubicBezTo>
                  <a:cubicBezTo>
                    <a:pt x="7313" y="8724"/>
                    <a:pt x="7784" y="8158"/>
                    <a:pt x="8396" y="7924"/>
                  </a:cubicBezTo>
                  <a:lnTo>
                    <a:pt x="8396" y="6792"/>
                  </a:lnTo>
                  <a:close/>
                  <a:moveTo>
                    <a:pt x="0" y="5233"/>
                  </a:moveTo>
                  <a:lnTo>
                    <a:pt x="0" y="15704"/>
                  </a:lnTo>
                  <a:lnTo>
                    <a:pt x="17828" y="15704"/>
                  </a:lnTo>
                  <a:lnTo>
                    <a:pt x="17828" y="5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7"/>
            <p:cNvSpPr/>
            <p:nvPr/>
          </p:nvSpPr>
          <p:spPr>
            <a:xfrm>
              <a:off x="5493000" y="3226275"/>
              <a:ext cx="287725" cy="106150"/>
            </a:xfrm>
            <a:custGeom>
              <a:avLst/>
              <a:gdLst/>
              <a:ahLst/>
              <a:cxnLst/>
              <a:rect l="l" t="t" r="r" b="b"/>
              <a:pathLst>
                <a:path w="11509" h="4246" extrusionOk="0">
                  <a:moveTo>
                    <a:pt x="0" y="1"/>
                  </a:moveTo>
                  <a:lnTo>
                    <a:pt x="0" y="1087"/>
                  </a:lnTo>
                  <a:lnTo>
                    <a:pt x="4623" y="1087"/>
                  </a:lnTo>
                  <a:lnTo>
                    <a:pt x="6177" y="4246"/>
                  </a:lnTo>
                  <a:lnTo>
                    <a:pt x="11509" y="4246"/>
                  </a:lnTo>
                  <a:lnTo>
                    <a:pt x="11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Six ideas</a:t>
            </a:r>
            <a:endParaRPr/>
          </a:p>
        </p:txBody>
      </p:sp>
      <p:sp>
        <p:nvSpPr>
          <p:cNvPr id="836" name="Google Shape;836;p38"/>
          <p:cNvSpPr txBox="1">
            <a:spLocks noGrp="1"/>
          </p:cNvSpPr>
          <p:nvPr>
            <p:ph type="subTitle" idx="1"/>
          </p:nvPr>
        </p:nvSpPr>
        <p:spPr>
          <a:xfrm>
            <a:off x="1092500" y="1605722"/>
            <a:ext cx="18183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planet. It's full of iron oxide dust, which gives the planet its reddish cast</a:t>
            </a:r>
            <a:endParaRPr/>
          </a:p>
        </p:txBody>
      </p:sp>
      <p:sp>
        <p:nvSpPr>
          <p:cNvPr id="837" name="Google Shape;837;p38"/>
          <p:cNvSpPr txBox="1">
            <a:spLocks noGrp="1"/>
          </p:cNvSpPr>
          <p:nvPr>
            <p:ph type="subTitle" idx="2"/>
          </p:nvPr>
        </p:nvSpPr>
        <p:spPr>
          <a:xfrm>
            <a:off x="3663750" y="1605722"/>
            <a:ext cx="18183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838" name="Google Shape;838;p38"/>
          <p:cNvSpPr txBox="1">
            <a:spLocks noGrp="1"/>
          </p:cNvSpPr>
          <p:nvPr>
            <p:ph type="subTitle" idx="3"/>
          </p:nvPr>
        </p:nvSpPr>
        <p:spPr>
          <a:xfrm>
            <a:off x="1092500" y="3336001"/>
            <a:ext cx="18183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We all live on this planet</a:t>
            </a:r>
            <a:endParaRPr/>
          </a:p>
        </p:txBody>
      </p:sp>
      <p:sp>
        <p:nvSpPr>
          <p:cNvPr id="839" name="Google Shape;839;p38"/>
          <p:cNvSpPr txBox="1">
            <a:spLocks noGrp="1"/>
          </p:cNvSpPr>
          <p:nvPr>
            <p:ph type="subTitle" idx="4"/>
          </p:nvPr>
        </p:nvSpPr>
        <p:spPr>
          <a:xfrm>
            <a:off x="3663750" y="3336001"/>
            <a:ext cx="18183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of hydrogen and helium. It’s the sixth planet from the Sun</a:t>
            </a:r>
            <a:endParaRPr/>
          </a:p>
        </p:txBody>
      </p:sp>
      <p:sp>
        <p:nvSpPr>
          <p:cNvPr id="840" name="Google Shape;840;p38"/>
          <p:cNvSpPr txBox="1">
            <a:spLocks noGrp="1"/>
          </p:cNvSpPr>
          <p:nvPr>
            <p:ph type="subTitle" idx="7"/>
          </p:nvPr>
        </p:nvSpPr>
        <p:spPr>
          <a:xfrm>
            <a:off x="1092500" y="1308025"/>
            <a:ext cx="1816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841" name="Google Shape;841;p38"/>
          <p:cNvSpPr txBox="1">
            <a:spLocks noGrp="1"/>
          </p:cNvSpPr>
          <p:nvPr>
            <p:ph type="subTitle" idx="8"/>
          </p:nvPr>
        </p:nvSpPr>
        <p:spPr>
          <a:xfrm>
            <a:off x="3663750" y="1308025"/>
            <a:ext cx="1816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42" name="Google Shape;842;p38"/>
          <p:cNvSpPr txBox="1">
            <a:spLocks noGrp="1"/>
          </p:cNvSpPr>
          <p:nvPr>
            <p:ph type="subTitle" idx="9"/>
          </p:nvPr>
        </p:nvSpPr>
        <p:spPr>
          <a:xfrm>
            <a:off x="6236646" y="1308025"/>
            <a:ext cx="18147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843" name="Google Shape;843;p38"/>
          <p:cNvSpPr txBox="1">
            <a:spLocks noGrp="1"/>
          </p:cNvSpPr>
          <p:nvPr>
            <p:ph type="subTitle" idx="5"/>
          </p:nvPr>
        </p:nvSpPr>
        <p:spPr>
          <a:xfrm>
            <a:off x="6235000" y="1605722"/>
            <a:ext cx="18165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844" name="Google Shape;844;p38"/>
          <p:cNvSpPr txBox="1">
            <a:spLocks noGrp="1"/>
          </p:cNvSpPr>
          <p:nvPr>
            <p:ph type="subTitle" idx="6"/>
          </p:nvPr>
        </p:nvSpPr>
        <p:spPr>
          <a:xfrm>
            <a:off x="6235000" y="3336001"/>
            <a:ext cx="18165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845" name="Google Shape;845;p38"/>
          <p:cNvSpPr txBox="1">
            <a:spLocks noGrp="1"/>
          </p:cNvSpPr>
          <p:nvPr>
            <p:ph type="subTitle" idx="13"/>
          </p:nvPr>
        </p:nvSpPr>
        <p:spPr>
          <a:xfrm>
            <a:off x="1092500" y="3035103"/>
            <a:ext cx="1816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846" name="Google Shape;846;p38"/>
          <p:cNvSpPr txBox="1">
            <a:spLocks noGrp="1"/>
          </p:cNvSpPr>
          <p:nvPr>
            <p:ph type="subTitle" idx="14"/>
          </p:nvPr>
        </p:nvSpPr>
        <p:spPr>
          <a:xfrm>
            <a:off x="3663750" y="3035103"/>
            <a:ext cx="1816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847" name="Google Shape;847;p38"/>
          <p:cNvSpPr txBox="1">
            <a:spLocks noGrp="1"/>
          </p:cNvSpPr>
          <p:nvPr>
            <p:ph type="subTitle" idx="15"/>
          </p:nvPr>
        </p:nvSpPr>
        <p:spPr>
          <a:xfrm>
            <a:off x="6236646" y="3035103"/>
            <a:ext cx="18147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848" name="Google Shape;848;p38">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Instrodução</a:t>
            </a:r>
            <a:endParaRPr dirty="0"/>
          </a:p>
        </p:txBody>
      </p:sp>
      <p:sp>
        <p:nvSpPr>
          <p:cNvPr id="746" name="Google Shape;746;p36"/>
          <p:cNvSpPr txBox="1">
            <a:spLocks noGrp="1"/>
          </p:cNvSpPr>
          <p:nvPr>
            <p:ph type="subTitle" idx="1"/>
          </p:nvPr>
        </p:nvSpPr>
        <p:spPr>
          <a:xfrm>
            <a:off x="742627" y="1348733"/>
            <a:ext cx="7681373" cy="1473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pt-BR" dirty="0"/>
              <a:t>A geração e gestão de documentos de obra são cruciais para qualquer construção, servindo como registros oficiais que abrangem etapas, decisões, normas e regulamentos relacionados ao projeto. O licenciamento para obras, conforme destacado por Costa (2020), é essencial para garantir conformidade com a legislação, sendo aprovado pela prefeitura antes do início da construção.</a:t>
            </a:r>
          </a:p>
          <a:p>
            <a:pPr marL="0" lvl="0" indent="0" algn="just" rtl="0">
              <a:spcBef>
                <a:spcPts val="0"/>
              </a:spcBef>
              <a:spcAft>
                <a:spcPts val="0"/>
              </a:spcAft>
              <a:buNone/>
            </a:pPr>
            <a:endParaRPr lang="pt-BR" dirty="0"/>
          </a:p>
          <a:p>
            <a:pPr marL="0" lvl="0" indent="0" algn="just" rtl="0">
              <a:spcBef>
                <a:spcPts val="0"/>
              </a:spcBef>
              <a:spcAft>
                <a:spcPts val="0"/>
              </a:spcAft>
              <a:buNone/>
            </a:pPr>
            <a:r>
              <a:rPr lang="pt-BR" dirty="0"/>
              <a:t>A documentação desempenha papel fundamental na preservação dos padrões de qualidade em todas as fases da obra, sendo crítica para a segurança pública e durabilidade das infraestruturas, além disso, é indispensável para evitar multas, atrasos no projeto e litígios legais. A gestão eficiente desses documentos, conforme indicado por MOBUSS (2018), garante a disseminação rápida e eficiente de dados.</a:t>
            </a:r>
          </a:p>
        </p:txBody>
      </p:sp>
      <p:sp>
        <p:nvSpPr>
          <p:cNvPr id="750" name="Google Shape;750;p36">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36"/>
          <p:cNvGrpSpPr/>
          <p:nvPr/>
        </p:nvGrpSpPr>
        <p:grpSpPr>
          <a:xfrm>
            <a:off x="247851" y="3265200"/>
            <a:ext cx="1531800" cy="1917431"/>
            <a:chOff x="247851" y="3265200"/>
            <a:chExt cx="1531800" cy="1917431"/>
          </a:xfrm>
        </p:grpSpPr>
        <p:sp>
          <p:nvSpPr>
            <p:cNvPr id="770" name="Google Shape;770;p36"/>
            <p:cNvSpPr/>
            <p:nvPr/>
          </p:nvSpPr>
          <p:spPr>
            <a:xfrm flipH="1">
              <a:off x="247851" y="3265200"/>
              <a:ext cx="1531800" cy="153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 name="Google Shape;771;p36"/>
            <p:cNvGrpSpPr/>
            <p:nvPr/>
          </p:nvGrpSpPr>
          <p:grpSpPr>
            <a:xfrm>
              <a:off x="247853" y="3410487"/>
              <a:ext cx="1443185" cy="1772144"/>
              <a:chOff x="247838" y="3527975"/>
              <a:chExt cx="1347512" cy="1654663"/>
            </a:xfrm>
          </p:grpSpPr>
          <p:grpSp>
            <p:nvGrpSpPr>
              <p:cNvPr id="772" name="Google Shape;772;p36"/>
              <p:cNvGrpSpPr/>
              <p:nvPr/>
            </p:nvGrpSpPr>
            <p:grpSpPr>
              <a:xfrm>
                <a:off x="944321" y="3527975"/>
                <a:ext cx="651029" cy="572655"/>
                <a:chOff x="790046" y="3619100"/>
                <a:chExt cx="651029" cy="572655"/>
              </a:xfrm>
            </p:grpSpPr>
            <p:sp>
              <p:nvSpPr>
                <p:cNvPr id="773" name="Google Shape;773;p36"/>
                <p:cNvSpPr/>
                <p:nvPr/>
              </p:nvSpPr>
              <p:spPr>
                <a:xfrm>
                  <a:off x="790046" y="3619100"/>
                  <a:ext cx="651029" cy="572655"/>
                </a:xfrm>
                <a:custGeom>
                  <a:avLst/>
                  <a:gdLst/>
                  <a:ahLst/>
                  <a:cxnLst/>
                  <a:rect l="l" t="t" r="r" b="b"/>
                  <a:pathLst>
                    <a:path w="42364" h="37264" extrusionOk="0">
                      <a:moveTo>
                        <a:pt x="1521" y="1"/>
                      </a:moveTo>
                      <a:cubicBezTo>
                        <a:pt x="716" y="1"/>
                        <a:pt x="0" y="670"/>
                        <a:pt x="0" y="1522"/>
                      </a:cubicBezTo>
                      <a:lnTo>
                        <a:pt x="0" y="35742"/>
                      </a:lnTo>
                      <a:cubicBezTo>
                        <a:pt x="0" y="36548"/>
                        <a:pt x="716" y="37263"/>
                        <a:pt x="1521" y="37263"/>
                      </a:cubicBezTo>
                      <a:lnTo>
                        <a:pt x="40842" y="37263"/>
                      </a:lnTo>
                      <a:cubicBezTo>
                        <a:pt x="41694" y="37263"/>
                        <a:pt x="42363" y="36548"/>
                        <a:pt x="42363" y="35742"/>
                      </a:cubicBezTo>
                      <a:lnTo>
                        <a:pt x="42363" y="1522"/>
                      </a:lnTo>
                      <a:cubicBezTo>
                        <a:pt x="42363" y="670"/>
                        <a:pt x="41694" y="1"/>
                        <a:pt x="408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999710" y="3669264"/>
                  <a:ext cx="379500" cy="37850"/>
                </a:xfrm>
                <a:custGeom>
                  <a:avLst/>
                  <a:gdLst/>
                  <a:ahLst/>
                  <a:cxnLst/>
                  <a:rect l="l" t="t" r="r" b="b"/>
                  <a:pathLst>
                    <a:path w="24695" h="2463" extrusionOk="0">
                      <a:moveTo>
                        <a:pt x="0" y="1"/>
                      </a:moveTo>
                      <a:lnTo>
                        <a:pt x="0" y="2463"/>
                      </a:lnTo>
                      <a:lnTo>
                        <a:pt x="24694" y="2463"/>
                      </a:lnTo>
                      <a:lnTo>
                        <a:pt x="24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1130385" y="3730477"/>
                  <a:ext cx="244082" cy="37804"/>
                </a:xfrm>
                <a:custGeom>
                  <a:avLst/>
                  <a:gdLst/>
                  <a:ahLst/>
                  <a:cxnLst/>
                  <a:rect l="l" t="t" r="r" b="b"/>
                  <a:pathLst>
                    <a:path w="15883" h="2460" extrusionOk="0">
                      <a:moveTo>
                        <a:pt x="0" y="1"/>
                      </a:moveTo>
                      <a:lnTo>
                        <a:pt x="0" y="2459"/>
                      </a:lnTo>
                      <a:lnTo>
                        <a:pt x="15883" y="2459"/>
                      </a:lnTo>
                      <a:lnTo>
                        <a:pt x="158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852581" y="4041909"/>
                  <a:ext cx="526613" cy="3473"/>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852581" y="3948406"/>
                  <a:ext cx="526613" cy="3473"/>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852581" y="3854902"/>
                  <a:ext cx="526613" cy="3473"/>
                </a:xfrm>
                <a:custGeom>
                  <a:avLst/>
                  <a:gdLst/>
                  <a:ahLst/>
                  <a:cxnLst/>
                  <a:rect l="l" t="t" r="r" b="b"/>
                  <a:pathLst>
                    <a:path w="34268" h="226" extrusionOk="0">
                      <a:moveTo>
                        <a:pt x="136" y="0"/>
                      </a:moveTo>
                      <a:cubicBezTo>
                        <a:pt x="47" y="0"/>
                        <a:pt x="0" y="47"/>
                        <a:pt x="0" y="136"/>
                      </a:cubicBezTo>
                      <a:cubicBezTo>
                        <a:pt x="0" y="179"/>
                        <a:pt x="47" y="226"/>
                        <a:pt x="136" y="226"/>
                      </a:cubicBezTo>
                      <a:lnTo>
                        <a:pt x="34135" y="226"/>
                      </a:lnTo>
                      <a:cubicBezTo>
                        <a:pt x="34225" y="226"/>
                        <a:pt x="34268" y="179"/>
                        <a:pt x="34268" y="136"/>
                      </a:cubicBezTo>
                      <a:cubicBezTo>
                        <a:pt x="34268" y="47"/>
                        <a:pt x="34225" y="0"/>
                        <a:pt x="34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871823" y="3835645"/>
                  <a:ext cx="486750" cy="301848"/>
                </a:xfrm>
                <a:custGeom>
                  <a:avLst/>
                  <a:gdLst/>
                  <a:ahLst/>
                  <a:cxnLst/>
                  <a:rect l="l" t="t" r="r" b="b"/>
                  <a:pathLst>
                    <a:path w="31674" h="19642" extrusionOk="0">
                      <a:moveTo>
                        <a:pt x="31674" y="1"/>
                      </a:moveTo>
                      <a:lnTo>
                        <a:pt x="27111" y="5727"/>
                      </a:lnTo>
                      <a:lnTo>
                        <a:pt x="24606" y="4968"/>
                      </a:lnTo>
                      <a:lnTo>
                        <a:pt x="22816" y="9663"/>
                      </a:lnTo>
                      <a:lnTo>
                        <a:pt x="19595" y="5863"/>
                      </a:lnTo>
                      <a:lnTo>
                        <a:pt x="15390" y="12526"/>
                      </a:lnTo>
                      <a:lnTo>
                        <a:pt x="13110" y="10379"/>
                      </a:lnTo>
                      <a:lnTo>
                        <a:pt x="10516" y="13020"/>
                      </a:lnTo>
                      <a:lnTo>
                        <a:pt x="8680" y="11363"/>
                      </a:lnTo>
                      <a:lnTo>
                        <a:pt x="5774" y="15704"/>
                      </a:lnTo>
                      <a:lnTo>
                        <a:pt x="4206" y="14495"/>
                      </a:lnTo>
                      <a:lnTo>
                        <a:pt x="1" y="19641"/>
                      </a:lnTo>
                      <a:lnTo>
                        <a:pt x="31674" y="19552"/>
                      </a:lnTo>
                      <a:lnTo>
                        <a:pt x="316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36"/>
              <p:cNvSpPr/>
              <p:nvPr/>
            </p:nvSpPr>
            <p:spPr>
              <a:xfrm flipH="1">
                <a:off x="430188" y="3828213"/>
                <a:ext cx="287400" cy="318775"/>
              </a:xfrm>
              <a:custGeom>
                <a:avLst/>
                <a:gdLst/>
                <a:ahLst/>
                <a:cxnLst/>
                <a:rect l="l" t="t" r="r" b="b"/>
                <a:pathLst>
                  <a:path w="11496" h="12751" extrusionOk="0">
                    <a:moveTo>
                      <a:pt x="6202" y="0"/>
                    </a:moveTo>
                    <a:cubicBezTo>
                      <a:pt x="5675" y="0"/>
                      <a:pt x="5126" y="48"/>
                      <a:pt x="4563" y="136"/>
                    </a:cubicBezTo>
                    <a:lnTo>
                      <a:pt x="2638" y="626"/>
                    </a:lnTo>
                    <a:cubicBezTo>
                      <a:pt x="2595" y="895"/>
                      <a:pt x="1969" y="1789"/>
                      <a:pt x="1654" y="2999"/>
                    </a:cubicBezTo>
                    <a:cubicBezTo>
                      <a:pt x="1611" y="3267"/>
                      <a:pt x="1922" y="4116"/>
                      <a:pt x="1790" y="4384"/>
                    </a:cubicBezTo>
                    <a:cubicBezTo>
                      <a:pt x="537" y="6621"/>
                      <a:pt x="491" y="9305"/>
                      <a:pt x="133" y="10915"/>
                    </a:cubicBezTo>
                    <a:cubicBezTo>
                      <a:pt x="43" y="11141"/>
                      <a:pt x="0" y="11363"/>
                      <a:pt x="43" y="11588"/>
                    </a:cubicBezTo>
                    <a:cubicBezTo>
                      <a:pt x="179" y="12036"/>
                      <a:pt x="670" y="12304"/>
                      <a:pt x="1117" y="12436"/>
                    </a:cubicBezTo>
                    <a:cubicBezTo>
                      <a:pt x="1853" y="12645"/>
                      <a:pt x="2611" y="12750"/>
                      <a:pt x="3368" y="12750"/>
                    </a:cubicBezTo>
                    <a:cubicBezTo>
                      <a:pt x="4728" y="12750"/>
                      <a:pt x="6083" y="12410"/>
                      <a:pt x="7291" y="11721"/>
                    </a:cubicBezTo>
                    <a:cubicBezTo>
                      <a:pt x="9126" y="10693"/>
                      <a:pt x="10511" y="8904"/>
                      <a:pt x="11048" y="6846"/>
                    </a:cubicBezTo>
                    <a:cubicBezTo>
                      <a:pt x="11496" y="5010"/>
                      <a:pt x="11274" y="2999"/>
                      <a:pt x="10111" y="1521"/>
                    </a:cubicBezTo>
                    <a:cubicBezTo>
                      <a:pt x="9200" y="443"/>
                      <a:pt x="7807" y="0"/>
                      <a:pt x="6202" y="0"/>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flipH="1">
                <a:off x="471513" y="4062138"/>
                <a:ext cx="238300" cy="84850"/>
              </a:xfrm>
              <a:custGeom>
                <a:avLst/>
                <a:gdLst/>
                <a:ahLst/>
                <a:cxnLst/>
                <a:rect l="l" t="t" r="r" b="b"/>
                <a:pathLst>
                  <a:path w="9532" h="3394" extrusionOk="0">
                    <a:moveTo>
                      <a:pt x="8438" y="0"/>
                    </a:moveTo>
                    <a:cubicBezTo>
                      <a:pt x="5465" y="0"/>
                      <a:pt x="2149" y="807"/>
                      <a:pt x="1" y="2679"/>
                    </a:cubicBezTo>
                    <a:cubicBezTo>
                      <a:pt x="226" y="2857"/>
                      <a:pt x="538" y="2990"/>
                      <a:pt x="806" y="3079"/>
                    </a:cubicBezTo>
                    <a:cubicBezTo>
                      <a:pt x="1542" y="3288"/>
                      <a:pt x="2300" y="3393"/>
                      <a:pt x="3057" y="3393"/>
                    </a:cubicBezTo>
                    <a:cubicBezTo>
                      <a:pt x="4417" y="3393"/>
                      <a:pt x="5772" y="3053"/>
                      <a:pt x="6980" y="2364"/>
                    </a:cubicBezTo>
                    <a:cubicBezTo>
                      <a:pt x="7964" y="1827"/>
                      <a:pt x="8858" y="1022"/>
                      <a:pt x="9531" y="37"/>
                    </a:cubicBezTo>
                    <a:cubicBezTo>
                      <a:pt x="9174" y="13"/>
                      <a:pt x="8809" y="0"/>
                      <a:pt x="8438" y="0"/>
                    </a:cubicBezTo>
                    <a:close/>
                  </a:path>
                </a:pathLst>
              </a:custGeom>
              <a:solidFill>
                <a:srgbClr val="C28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flipH="1">
                <a:off x="468213" y="4021238"/>
                <a:ext cx="231475" cy="267750"/>
              </a:xfrm>
              <a:custGeom>
                <a:avLst/>
                <a:gdLst/>
                <a:ahLst/>
                <a:cxnLst/>
                <a:rect l="l" t="t" r="r" b="b"/>
                <a:pathLst>
                  <a:path w="9259" h="10710" extrusionOk="0">
                    <a:moveTo>
                      <a:pt x="6806" y="0"/>
                    </a:moveTo>
                    <a:cubicBezTo>
                      <a:pt x="5889" y="0"/>
                      <a:pt x="4868" y="1047"/>
                      <a:pt x="3579" y="2078"/>
                    </a:cubicBezTo>
                    <a:cubicBezTo>
                      <a:pt x="2996" y="2525"/>
                      <a:pt x="2548" y="3151"/>
                      <a:pt x="2369" y="3821"/>
                    </a:cubicBezTo>
                    <a:cubicBezTo>
                      <a:pt x="1833" y="5836"/>
                      <a:pt x="1027" y="7804"/>
                      <a:pt x="0" y="9593"/>
                    </a:cubicBezTo>
                    <a:cubicBezTo>
                      <a:pt x="3085" y="9951"/>
                      <a:pt x="6174" y="10352"/>
                      <a:pt x="9259" y="10710"/>
                    </a:cubicBezTo>
                    <a:cubicBezTo>
                      <a:pt x="8722" y="7847"/>
                      <a:pt x="8543" y="4984"/>
                      <a:pt x="8722" y="2121"/>
                    </a:cubicBezTo>
                    <a:cubicBezTo>
                      <a:pt x="8097" y="566"/>
                      <a:pt x="7480" y="0"/>
                      <a:pt x="6806" y="0"/>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flipH="1">
                <a:off x="465963" y="3836788"/>
                <a:ext cx="196875" cy="305750"/>
              </a:xfrm>
              <a:custGeom>
                <a:avLst/>
                <a:gdLst/>
                <a:ahLst/>
                <a:cxnLst/>
                <a:rect l="l" t="t" r="r" b="b"/>
                <a:pathLst>
                  <a:path w="7875" h="12230" extrusionOk="0">
                    <a:moveTo>
                      <a:pt x="1875" y="0"/>
                    </a:moveTo>
                    <a:cubicBezTo>
                      <a:pt x="1478" y="0"/>
                      <a:pt x="1078" y="72"/>
                      <a:pt x="763" y="283"/>
                    </a:cubicBezTo>
                    <a:cubicBezTo>
                      <a:pt x="316" y="598"/>
                      <a:pt x="1" y="1088"/>
                      <a:pt x="90" y="1582"/>
                    </a:cubicBezTo>
                    <a:cubicBezTo>
                      <a:pt x="226" y="2252"/>
                      <a:pt x="895" y="2656"/>
                      <a:pt x="1343" y="3193"/>
                    </a:cubicBezTo>
                    <a:cubicBezTo>
                      <a:pt x="1926" y="3862"/>
                      <a:pt x="2016" y="4846"/>
                      <a:pt x="2058" y="5741"/>
                    </a:cubicBezTo>
                    <a:cubicBezTo>
                      <a:pt x="2105" y="6636"/>
                      <a:pt x="2105" y="7577"/>
                      <a:pt x="2506" y="8382"/>
                    </a:cubicBezTo>
                    <a:cubicBezTo>
                      <a:pt x="2774" y="8962"/>
                      <a:pt x="3311" y="9456"/>
                      <a:pt x="3805" y="9903"/>
                    </a:cubicBezTo>
                    <a:cubicBezTo>
                      <a:pt x="4610" y="10708"/>
                      <a:pt x="5415" y="11467"/>
                      <a:pt x="6264" y="12229"/>
                    </a:cubicBezTo>
                    <a:cubicBezTo>
                      <a:pt x="7205" y="10529"/>
                      <a:pt x="7742" y="8651"/>
                      <a:pt x="7831" y="6725"/>
                    </a:cubicBezTo>
                    <a:cubicBezTo>
                      <a:pt x="7874" y="5787"/>
                      <a:pt x="7831" y="4803"/>
                      <a:pt x="7473" y="3909"/>
                    </a:cubicBezTo>
                    <a:cubicBezTo>
                      <a:pt x="7069" y="2835"/>
                      <a:pt x="6264" y="1983"/>
                      <a:pt x="5369" y="1314"/>
                    </a:cubicBezTo>
                    <a:cubicBezTo>
                      <a:pt x="4431" y="598"/>
                      <a:pt x="3358" y="61"/>
                      <a:pt x="2194" y="15"/>
                    </a:cubicBezTo>
                    <a:cubicBezTo>
                      <a:pt x="2089" y="6"/>
                      <a:pt x="1982" y="0"/>
                      <a:pt x="1875" y="0"/>
                    </a:cubicBezTo>
                    <a:close/>
                  </a:path>
                </a:pathLst>
              </a:custGeom>
              <a:solidFill>
                <a:srgbClr val="C28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flipH="1">
                <a:off x="421238" y="3773438"/>
                <a:ext cx="268450" cy="342250"/>
              </a:xfrm>
              <a:custGeom>
                <a:avLst/>
                <a:gdLst/>
                <a:ahLst/>
                <a:cxnLst/>
                <a:rect l="l" t="t" r="r" b="b"/>
                <a:pathLst>
                  <a:path w="10738" h="13690" extrusionOk="0">
                    <a:moveTo>
                      <a:pt x="853" y="1"/>
                    </a:moveTo>
                    <a:cubicBezTo>
                      <a:pt x="584" y="580"/>
                      <a:pt x="448" y="1207"/>
                      <a:pt x="448" y="1833"/>
                    </a:cubicBezTo>
                    <a:lnTo>
                      <a:pt x="269" y="1074"/>
                    </a:lnTo>
                    <a:lnTo>
                      <a:pt x="269" y="1074"/>
                    </a:lnTo>
                    <a:cubicBezTo>
                      <a:pt x="1" y="1923"/>
                      <a:pt x="316" y="2864"/>
                      <a:pt x="853" y="3533"/>
                    </a:cubicBezTo>
                    <a:cubicBezTo>
                      <a:pt x="1433" y="4249"/>
                      <a:pt x="2238" y="4653"/>
                      <a:pt x="3043" y="4965"/>
                    </a:cubicBezTo>
                    <a:cubicBezTo>
                      <a:pt x="3311" y="5101"/>
                      <a:pt x="3580" y="5143"/>
                      <a:pt x="3848" y="5233"/>
                    </a:cubicBezTo>
                    <a:cubicBezTo>
                      <a:pt x="3580" y="5727"/>
                      <a:pt x="3490" y="6307"/>
                      <a:pt x="3358" y="6843"/>
                    </a:cubicBezTo>
                    <a:cubicBezTo>
                      <a:pt x="3222" y="7248"/>
                      <a:pt x="3043" y="7649"/>
                      <a:pt x="2821" y="8007"/>
                    </a:cubicBezTo>
                    <a:cubicBezTo>
                      <a:pt x="2775" y="8096"/>
                      <a:pt x="2732" y="8143"/>
                      <a:pt x="2732" y="8275"/>
                    </a:cubicBezTo>
                    <a:cubicBezTo>
                      <a:pt x="2732" y="8364"/>
                      <a:pt x="2732" y="8454"/>
                      <a:pt x="2775" y="8500"/>
                    </a:cubicBezTo>
                    <a:cubicBezTo>
                      <a:pt x="2911" y="8901"/>
                      <a:pt x="3000" y="9259"/>
                      <a:pt x="3090" y="9617"/>
                    </a:cubicBezTo>
                    <a:cubicBezTo>
                      <a:pt x="3179" y="9259"/>
                      <a:pt x="3311" y="8901"/>
                      <a:pt x="3490" y="8543"/>
                    </a:cubicBezTo>
                    <a:cubicBezTo>
                      <a:pt x="3626" y="8275"/>
                      <a:pt x="3805" y="8007"/>
                      <a:pt x="3984" y="7738"/>
                    </a:cubicBezTo>
                    <a:cubicBezTo>
                      <a:pt x="4074" y="7964"/>
                      <a:pt x="4163" y="8185"/>
                      <a:pt x="4253" y="8364"/>
                    </a:cubicBezTo>
                    <a:cubicBezTo>
                      <a:pt x="4743" y="9349"/>
                      <a:pt x="5505" y="10154"/>
                      <a:pt x="6264" y="10959"/>
                    </a:cubicBezTo>
                    <a:cubicBezTo>
                      <a:pt x="6980" y="11811"/>
                      <a:pt x="7696" y="12659"/>
                      <a:pt x="8053" y="13690"/>
                    </a:cubicBezTo>
                    <a:cubicBezTo>
                      <a:pt x="8368" y="12795"/>
                      <a:pt x="8995" y="11990"/>
                      <a:pt x="9531" y="11227"/>
                    </a:cubicBezTo>
                    <a:cubicBezTo>
                      <a:pt x="10111" y="10422"/>
                      <a:pt x="10605" y="9574"/>
                      <a:pt x="10695" y="8633"/>
                    </a:cubicBezTo>
                    <a:cubicBezTo>
                      <a:pt x="10738" y="8096"/>
                      <a:pt x="10605" y="7516"/>
                      <a:pt x="10380" y="7022"/>
                    </a:cubicBezTo>
                    <a:cubicBezTo>
                      <a:pt x="10605" y="6264"/>
                      <a:pt x="10648" y="5458"/>
                      <a:pt x="10469" y="4653"/>
                    </a:cubicBezTo>
                    <a:cubicBezTo>
                      <a:pt x="10158" y="3533"/>
                      <a:pt x="9353" y="2506"/>
                      <a:pt x="8322" y="1923"/>
                    </a:cubicBezTo>
                    <a:cubicBezTo>
                      <a:pt x="6311" y="849"/>
                      <a:pt x="3759" y="1432"/>
                      <a:pt x="1701" y="491"/>
                    </a:cubicBezTo>
                    <a:lnTo>
                      <a:pt x="1701" y="1028"/>
                    </a:lnTo>
                    <a:cubicBezTo>
                      <a:pt x="1254" y="895"/>
                      <a:pt x="896" y="49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flipH="1">
                <a:off x="548738" y="3958588"/>
                <a:ext cx="64875" cy="96975"/>
              </a:xfrm>
              <a:custGeom>
                <a:avLst/>
                <a:gdLst/>
                <a:ahLst/>
                <a:cxnLst/>
                <a:rect l="l" t="t" r="r" b="b"/>
                <a:pathLst>
                  <a:path w="2595" h="3879" extrusionOk="0">
                    <a:moveTo>
                      <a:pt x="1446" y="1"/>
                    </a:moveTo>
                    <a:cubicBezTo>
                      <a:pt x="1147" y="1"/>
                      <a:pt x="867" y="194"/>
                      <a:pt x="716" y="422"/>
                    </a:cubicBezTo>
                    <a:cubicBezTo>
                      <a:pt x="494" y="690"/>
                      <a:pt x="447" y="1048"/>
                      <a:pt x="358" y="1363"/>
                    </a:cubicBezTo>
                    <a:lnTo>
                      <a:pt x="47" y="3374"/>
                    </a:lnTo>
                    <a:cubicBezTo>
                      <a:pt x="0" y="3600"/>
                      <a:pt x="225" y="3821"/>
                      <a:pt x="447" y="3868"/>
                    </a:cubicBezTo>
                    <a:cubicBezTo>
                      <a:pt x="486" y="3875"/>
                      <a:pt x="526" y="3879"/>
                      <a:pt x="567" y="3879"/>
                    </a:cubicBezTo>
                    <a:cubicBezTo>
                      <a:pt x="763" y="3879"/>
                      <a:pt x="972" y="3799"/>
                      <a:pt x="1120" y="3689"/>
                    </a:cubicBezTo>
                    <a:cubicBezTo>
                      <a:pt x="2058" y="3152"/>
                      <a:pt x="2595" y="1943"/>
                      <a:pt x="2326" y="915"/>
                    </a:cubicBezTo>
                    <a:cubicBezTo>
                      <a:pt x="2237" y="511"/>
                      <a:pt x="1968" y="110"/>
                      <a:pt x="1611" y="21"/>
                    </a:cubicBezTo>
                    <a:cubicBezTo>
                      <a:pt x="1555" y="7"/>
                      <a:pt x="1500" y="1"/>
                      <a:pt x="1446" y="1"/>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flipH="1">
                <a:off x="440213" y="4151763"/>
                <a:ext cx="229325" cy="65650"/>
              </a:xfrm>
              <a:custGeom>
                <a:avLst/>
                <a:gdLst/>
                <a:ahLst/>
                <a:cxnLst/>
                <a:rect l="l" t="t" r="r" b="b"/>
                <a:pathLst>
                  <a:path w="9173" h="2626" extrusionOk="0">
                    <a:moveTo>
                      <a:pt x="7069" y="0"/>
                    </a:moveTo>
                    <a:cubicBezTo>
                      <a:pt x="6059" y="0"/>
                      <a:pt x="5057" y="53"/>
                      <a:pt x="4073" y="257"/>
                    </a:cubicBezTo>
                    <a:cubicBezTo>
                      <a:pt x="2505" y="615"/>
                      <a:pt x="1031" y="1284"/>
                      <a:pt x="0" y="2447"/>
                    </a:cubicBezTo>
                    <a:cubicBezTo>
                      <a:pt x="1589" y="2307"/>
                      <a:pt x="3202" y="2167"/>
                      <a:pt x="4808" y="2167"/>
                    </a:cubicBezTo>
                    <a:cubicBezTo>
                      <a:pt x="6277" y="2167"/>
                      <a:pt x="7740" y="2284"/>
                      <a:pt x="9173" y="2626"/>
                    </a:cubicBezTo>
                    <a:cubicBezTo>
                      <a:pt x="8815" y="1778"/>
                      <a:pt x="8679" y="926"/>
                      <a:pt x="8725" y="31"/>
                    </a:cubicBezTo>
                    <a:cubicBezTo>
                      <a:pt x="8172" y="16"/>
                      <a:pt x="7619" y="0"/>
                      <a:pt x="7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flipH="1">
                <a:off x="1284638" y="3928338"/>
                <a:ext cx="210275" cy="256700"/>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848" y="9058"/>
                      <a:pt x="4789" y="9194"/>
                      <a:pt x="5773" y="10267"/>
                    </a:cubicBezTo>
                    <a:cubicBezTo>
                      <a:pt x="6621" y="9820"/>
                      <a:pt x="7516" y="9373"/>
                      <a:pt x="8411" y="8968"/>
                    </a:cubicBezTo>
                    <a:cubicBezTo>
                      <a:pt x="7920" y="8567"/>
                      <a:pt x="7473" y="8163"/>
                      <a:pt x="7069" y="7673"/>
                    </a:cubicBezTo>
                    <a:cubicBezTo>
                      <a:pt x="6711" y="7225"/>
                      <a:pt x="6442" y="6688"/>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flipH="1">
                <a:off x="1284638" y="3928338"/>
                <a:ext cx="210275" cy="256700"/>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268" y="8209"/>
                      <a:pt x="3490" y="8431"/>
                      <a:pt x="3715" y="8657"/>
                    </a:cubicBezTo>
                    <a:cubicBezTo>
                      <a:pt x="4384" y="9194"/>
                      <a:pt x="5057" y="9505"/>
                      <a:pt x="5773" y="10267"/>
                    </a:cubicBezTo>
                    <a:cubicBezTo>
                      <a:pt x="6621" y="9820"/>
                      <a:pt x="7516" y="9373"/>
                      <a:pt x="8411" y="8968"/>
                    </a:cubicBezTo>
                    <a:cubicBezTo>
                      <a:pt x="7920" y="8567"/>
                      <a:pt x="7473" y="8163"/>
                      <a:pt x="7069" y="7673"/>
                    </a:cubicBezTo>
                    <a:cubicBezTo>
                      <a:pt x="6847" y="7358"/>
                      <a:pt x="6621" y="7046"/>
                      <a:pt x="6489" y="6642"/>
                    </a:cubicBezTo>
                    <a:cubicBezTo>
                      <a:pt x="6442" y="6463"/>
                      <a:pt x="6399" y="6284"/>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flipH="1">
                <a:off x="1304763" y="4100613"/>
                <a:ext cx="90575" cy="110100"/>
              </a:xfrm>
              <a:custGeom>
                <a:avLst/>
                <a:gdLst/>
                <a:ahLst/>
                <a:cxnLst/>
                <a:rect l="l" t="t" r="r" b="b"/>
                <a:pathLst>
                  <a:path w="3623" h="4404" extrusionOk="0">
                    <a:moveTo>
                      <a:pt x="2593" y="0"/>
                    </a:moveTo>
                    <a:cubicBezTo>
                      <a:pt x="2500" y="0"/>
                      <a:pt x="2400" y="19"/>
                      <a:pt x="2280" y="19"/>
                    </a:cubicBezTo>
                    <a:cubicBezTo>
                      <a:pt x="1654" y="198"/>
                      <a:pt x="1028" y="556"/>
                      <a:pt x="627" y="1093"/>
                    </a:cubicBezTo>
                    <a:cubicBezTo>
                      <a:pt x="222" y="1630"/>
                      <a:pt x="1" y="2303"/>
                      <a:pt x="1" y="2972"/>
                    </a:cubicBezTo>
                    <a:cubicBezTo>
                      <a:pt x="670" y="3376"/>
                      <a:pt x="1296" y="3867"/>
                      <a:pt x="1879" y="4403"/>
                    </a:cubicBezTo>
                    <a:cubicBezTo>
                      <a:pt x="1654" y="3777"/>
                      <a:pt x="1922" y="3018"/>
                      <a:pt x="2280" y="2435"/>
                    </a:cubicBezTo>
                    <a:cubicBezTo>
                      <a:pt x="2685" y="1855"/>
                      <a:pt x="3175" y="1361"/>
                      <a:pt x="3622" y="825"/>
                    </a:cubicBezTo>
                    <a:cubicBezTo>
                      <a:pt x="3222" y="735"/>
                      <a:pt x="3132" y="155"/>
                      <a:pt x="2728" y="19"/>
                    </a:cubicBezTo>
                    <a:cubicBezTo>
                      <a:pt x="2684" y="5"/>
                      <a:pt x="2639" y="0"/>
                      <a:pt x="2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flipH="1">
                <a:off x="247838" y="4108863"/>
                <a:ext cx="1129600" cy="1073775"/>
              </a:xfrm>
              <a:custGeom>
                <a:avLst/>
                <a:gdLst/>
                <a:ahLst/>
                <a:cxnLst/>
                <a:rect l="l" t="t" r="r" b="b"/>
                <a:pathLst>
                  <a:path w="45184" h="42951" extrusionOk="0">
                    <a:moveTo>
                      <a:pt x="2293" y="1"/>
                    </a:moveTo>
                    <a:cubicBezTo>
                      <a:pt x="2258" y="1"/>
                      <a:pt x="2224" y="2"/>
                      <a:pt x="2191" y="4"/>
                    </a:cubicBezTo>
                    <a:cubicBezTo>
                      <a:pt x="1027" y="47"/>
                      <a:pt x="0" y="2420"/>
                      <a:pt x="90" y="3716"/>
                    </a:cubicBezTo>
                    <a:cubicBezTo>
                      <a:pt x="5637" y="9531"/>
                      <a:pt x="12748" y="13514"/>
                      <a:pt x="20489" y="15662"/>
                    </a:cubicBezTo>
                    <a:cubicBezTo>
                      <a:pt x="19995" y="22325"/>
                      <a:pt x="19237" y="33867"/>
                      <a:pt x="18521" y="40177"/>
                    </a:cubicBezTo>
                    <a:cubicBezTo>
                      <a:pt x="18431" y="41161"/>
                      <a:pt x="19190" y="42277"/>
                      <a:pt x="19101" y="42950"/>
                    </a:cubicBezTo>
                    <a:lnTo>
                      <a:pt x="41111" y="41920"/>
                    </a:lnTo>
                    <a:cubicBezTo>
                      <a:pt x="41962" y="39103"/>
                      <a:pt x="41916" y="36193"/>
                      <a:pt x="41605" y="32794"/>
                    </a:cubicBezTo>
                    <a:cubicBezTo>
                      <a:pt x="41962" y="32436"/>
                      <a:pt x="42274" y="32035"/>
                      <a:pt x="42589" y="31677"/>
                    </a:cubicBezTo>
                    <a:cubicBezTo>
                      <a:pt x="43705" y="30378"/>
                      <a:pt x="44736" y="28946"/>
                      <a:pt x="45004" y="27246"/>
                    </a:cubicBezTo>
                    <a:cubicBezTo>
                      <a:pt x="45183" y="25951"/>
                      <a:pt x="44868" y="24652"/>
                      <a:pt x="44600" y="23399"/>
                    </a:cubicBezTo>
                    <a:cubicBezTo>
                      <a:pt x="43662" y="19509"/>
                      <a:pt x="42721" y="15572"/>
                      <a:pt x="41826" y="11678"/>
                    </a:cubicBezTo>
                    <a:cubicBezTo>
                      <a:pt x="41469" y="10247"/>
                      <a:pt x="41111" y="8772"/>
                      <a:pt x="40352" y="7520"/>
                    </a:cubicBezTo>
                    <a:cubicBezTo>
                      <a:pt x="40126" y="7205"/>
                      <a:pt x="39905" y="6894"/>
                      <a:pt x="39636" y="6625"/>
                    </a:cubicBezTo>
                    <a:cubicBezTo>
                      <a:pt x="39099" y="5326"/>
                      <a:pt x="38427" y="4163"/>
                      <a:pt x="37757" y="3941"/>
                    </a:cubicBezTo>
                    <a:cubicBezTo>
                      <a:pt x="36246" y="3371"/>
                      <a:pt x="34701" y="3137"/>
                      <a:pt x="33144" y="3137"/>
                    </a:cubicBezTo>
                    <a:cubicBezTo>
                      <a:pt x="31151" y="3137"/>
                      <a:pt x="29138" y="3521"/>
                      <a:pt x="27153" y="4073"/>
                    </a:cubicBezTo>
                    <a:lnTo>
                      <a:pt x="27110" y="4073"/>
                    </a:lnTo>
                    <a:cubicBezTo>
                      <a:pt x="26126" y="4478"/>
                      <a:pt x="25185" y="5058"/>
                      <a:pt x="24380" y="5730"/>
                    </a:cubicBezTo>
                    <a:cubicBezTo>
                      <a:pt x="18253" y="5326"/>
                      <a:pt x="12347" y="3984"/>
                      <a:pt x="6532" y="1883"/>
                    </a:cubicBezTo>
                    <a:cubicBezTo>
                      <a:pt x="5443" y="1490"/>
                      <a:pt x="3511" y="1"/>
                      <a:pt x="2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36"/>
              <p:cNvGrpSpPr/>
              <p:nvPr/>
            </p:nvGrpSpPr>
            <p:grpSpPr>
              <a:xfrm>
                <a:off x="1006580" y="3572663"/>
                <a:ext cx="125684" cy="125592"/>
                <a:chOff x="2461125" y="503925"/>
                <a:chExt cx="411000" cy="410700"/>
              </a:xfrm>
            </p:grpSpPr>
            <p:sp>
              <p:nvSpPr>
                <p:cNvPr id="792" name="Google Shape;792;p36"/>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746;p36">
            <a:extLst>
              <a:ext uri="{FF2B5EF4-FFF2-40B4-BE49-F238E27FC236}">
                <a16:creationId xmlns:a16="http://schemas.microsoft.com/office/drawing/2014/main" id="{B69E6741-AFD3-BADE-8071-E8D66C96B872}"/>
              </a:ext>
            </a:extLst>
          </p:cNvPr>
          <p:cNvSpPr txBox="1">
            <a:spLocks/>
          </p:cNvSpPr>
          <p:nvPr/>
        </p:nvSpPr>
        <p:spPr>
          <a:xfrm>
            <a:off x="1985685" y="3135071"/>
            <a:ext cx="6438314" cy="147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Jost"/>
              <a:buNone/>
              <a:defRPr sz="1200" b="0" i="0" u="none" strike="noStrike" cap="none">
                <a:solidFill>
                  <a:schemeClr val="dk1"/>
                </a:solidFill>
                <a:latin typeface="Jost"/>
                <a:ea typeface="Jost"/>
                <a:cs typeface="Jost"/>
                <a:sym typeface="Jost"/>
              </a:defRPr>
            </a:lvl1pPr>
            <a:lvl2pPr marL="914400" marR="0" lvl="1" indent="-304800" algn="ctr" rtl="0">
              <a:lnSpc>
                <a:spcPct val="100000"/>
              </a:lnSpc>
              <a:spcBef>
                <a:spcPts val="0"/>
              </a:spcBef>
              <a:spcAft>
                <a:spcPts val="0"/>
              </a:spcAft>
              <a:buClr>
                <a:schemeClr val="dk1"/>
              </a:buClr>
              <a:buSzPts val="1200"/>
              <a:buFont typeface="Jost"/>
              <a:buNone/>
              <a:defRPr sz="1200" b="0" i="0" u="none" strike="noStrike" cap="none">
                <a:solidFill>
                  <a:schemeClr val="dk1"/>
                </a:solidFill>
                <a:latin typeface="Jost"/>
                <a:ea typeface="Jost"/>
                <a:cs typeface="Jost"/>
                <a:sym typeface="Jost"/>
              </a:defRPr>
            </a:lvl2pPr>
            <a:lvl3pPr marL="1371600" marR="0" lvl="2" indent="-304800" algn="ctr" rtl="0">
              <a:lnSpc>
                <a:spcPct val="100000"/>
              </a:lnSpc>
              <a:spcBef>
                <a:spcPts val="1600"/>
              </a:spcBef>
              <a:spcAft>
                <a:spcPts val="0"/>
              </a:spcAft>
              <a:buClr>
                <a:schemeClr val="dk1"/>
              </a:buClr>
              <a:buSzPts val="1200"/>
              <a:buFont typeface="Jost"/>
              <a:buNone/>
              <a:defRPr sz="1200" b="0" i="0" u="none" strike="noStrike" cap="none">
                <a:solidFill>
                  <a:schemeClr val="dk1"/>
                </a:solidFill>
                <a:latin typeface="Jost"/>
                <a:ea typeface="Jost"/>
                <a:cs typeface="Jost"/>
                <a:sym typeface="Jost"/>
              </a:defRPr>
            </a:lvl3pPr>
            <a:lvl4pPr marL="1828800" marR="0" lvl="3" indent="-304800" algn="ctr" rtl="0">
              <a:lnSpc>
                <a:spcPct val="100000"/>
              </a:lnSpc>
              <a:spcBef>
                <a:spcPts val="1600"/>
              </a:spcBef>
              <a:spcAft>
                <a:spcPts val="0"/>
              </a:spcAft>
              <a:buClr>
                <a:schemeClr val="dk1"/>
              </a:buClr>
              <a:buSzPts val="1200"/>
              <a:buFont typeface="Jost"/>
              <a:buNone/>
              <a:defRPr sz="1200" b="0" i="0" u="none" strike="noStrike" cap="none">
                <a:solidFill>
                  <a:schemeClr val="dk1"/>
                </a:solidFill>
                <a:latin typeface="Jost"/>
                <a:ea typeface="Jost"/>
                <a:cs typeface="Jost"/>
                <a:sym typeface="Jost"/>
              </a:defRPr>
            </a:lvl4pPr>
            <a:lvl5pPr marL="2286000" marR="0" lvl="4" indent="-304800" algn="ctr" rtl="0">
              <a:lnSpc>
                <a:spcPct val="100000"/>
              </a:lnSpc>
              <a:spcBef>
                <a:spcPts val="1600"/>
              </a:spcBef>
              <a:spcAft>
                <a:spcPts val="0"/>
              </a:spcAft>
              <a:buClr>
                <a:schemeClr val="dk1"/>
              </a:buClr>
              <a:buSzPts val="1200"/>
              <a:buFont typeface="Jost"/>
              <a:buNone/>
              <a:defRPr sz="1200" b="0" i="0" u="none" strike="noStrike" cap="none">
                <a:solidFill>
                  <a:schemeClr val="dk1"/>
                </a:solidFill>
                <a:latin typeface="Jost"/>
                <a:ea typeface="Jost"/>
                <a:cs typeface="Jost"/>
                <a:sym typeface="Jost"/>
              </a:defRPr>
            </a:lvl5pPr>
            <a:lvl6pPr marL="2743200" marR="0" lvl="5" indent="-304800" algn="ctr" rtl="0">
              <a:lnSpc>
                <a:spcPct val="100000"/>
              </a:lnSpc>
              <a:spcBef>
                <a:spcPts val="1600"/>
              </a:spcBef>
              <a:spcAft>
                <a:spcPts val="0"/>
              </a:spcAft>
              <a:buClr>
                <a:schemeClr val="dk1"/>
              </a:buClr>
              <a:buSzPts val="1200"/>
              <a:buFont typeface="Jost"/>
              <a:buNone/>
              <a:defRPr sz="1200" b="0" i="0" u="none" strike="noStrike" cap="none">
                <a:solidFill>
                  <a:schemeClr val="dk1"/>
                </a:solidFill>
                <a:latin typeface="Jost"/>
                <a:ea typeface="Jost"/>
                <a:cs typeface="Jost"/>
                <a:sym typeface="Jost"/>
              </a:defRPr>
            </a:lvl6pPr>
            <a:lvl7pPr marL="3200400" marR="0" lvl="6" indent="-304800" algn="ctr" rtl="0">
              <a:lnSpc>
                <a:spcPct val="100000"/>
              </a:lnSpc>
              <a:spcBef>
                <a:spcPts val="1600"/>
              </a:spcBef>
              <a:spcAft>
                <a:spcPts val="0"/>
              </a:spcAft>
              <a:buClr>
                <a:schemeClr val="dk1"/>
              </a:buClr>
              <a:buSzPts val="1200"/>
              <a:buFont typeface="Jost"/>
              <a:buNone/>
              <a:defRPr sz="1200" b="0" i="0" u="none" strike="noStrike" cap="none">
                <a:solidFill>
                  <a:schemeClr val="dk1"/>
                </a:solidFill>
                <a:latin typeface="Jost"/>
                <a:ea typeface="Jost"/>
                <a:cs typeface="Jost"/>
                <a:sym typeface="Jost"/>
              </a:defRPr>
            </a:lvl7pPr>
            <a:lvl8pPr marL="3657600" marR="0" lvl="7" indent="-304800" algn="ctr" rtl="0">
              <a:lnSpc>
                <a:spcPct val="100000"/>
              </a:lnSpc>
              <a:spcBef>
                <a:spcPts val="1600"/>
              </a:spcBef>
              <a:spcAft>
                <a:spcPts val="0"/>
              </a:spcAft>
              <a:buClr>
                <a:schemeClr val="dk1"/>
              </a:buClr>
              <a:buSzPts val="1200"/>
              <a:buFont typeface="Jost"/>
              <a:buNone/>
              <a:defRPr sz="1200" b="0" i="0" u="none" strike="noStrike" cap="none">
                <a:solidFill>
                  <a:schemeClr val="dk1"/>
                </a:solidFill>
                <a:latin typeface="Jost"/>
                <a:ea typeface="Jost"/>
                <a:cs typeface="Jost"/>
                <a:sym typeface="Jost"/>
              </a:defRPr>
            </a:lvl8pPr>
            <a:lvl9pPr marL="4114800" marR="0" lvl="8" indent="-304800" algn="ctr" rtl="0">
              <a:lnSpc>
                <a:spcPct val="100000"/>
              </a:lnSpc>
              <a:spcBef>
                <a:spcPts val="1600"/>
              </a:spcBef>
              <a:spcAft>
                <a:spcPts val="1600"/>
              </a:spcAft>
              <a:buClr>
                <a:schemeClr val="dk1"/>
              </a:buClr>
              <a:buSzPts val="1200"/>
              <a:buFont typeface="Jost"/>
              <a:buNone/>
              <a:defRPr sz="1200" b="0" i="0" u="none" strike="noStrike" cap="none">
                <a:solidFill>
                  <a:schemeClr val="dk1"/>
                </a:solidFill>
                <a:latin typeface="Jost"/>
                <a:ea typeface="Jost"/>
                <a:cs typeface="Jost"/>
                <a:sym typeface="Jost"/>
              </a:defRPr>
            </a:lvl9pPr>
          </a:lstStyle>
          <a:p>
            <a:pPr marL="0" indent="0" algn="just"/>
            <a:r>
              <a:rPr lang="pt-BR" dirty="0"/>
              <a:t>Portanto, o projeto propõe o desenvolvimento de um software para a Prefeitura de Jales, visando melhorar a gestão de documentos de aprovação de construções. O software oferecerá uma pesquisa mais robusta, otimizando o tempo de resposta e reduzindo o esforço necessário para localizar documentos. Simultaneamente, o sistema garantirá o controle de acesso e a segurança dos arquivos, representando uma solução para as dificuldades e atrasos enfrentados no sistema atual de busca por documentos.</a:t>
            </a:r>
            <a:endParaRPr lang="en-US" dirty="0"/>
          </a:p>
        </p:txBody>
      </p:sp>
    </p:spTree>
    <p:extLst>
      <p:ext uri="{BB962C8B-B14F-4D97-AF65-F5344CB8AC3E}">
        <p14:creationId xmlns:p14="http://schemas.microsoft.com/office/powerpoint/2010/main" val="30240192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39"/>
          <p:cNvSpPr txBox="1">
            <a:spLocks noGrp="1"/>
          </p:cNvSpPr>
          <p:nvPr>
            <p:ph type="title"/>
          </p:nvPr>
        </p:nvSpPr>
        <p:spPr>
          <a:xfrm>
            <a:off x="713225" y="3100276"/>
            <a:ext cx="39213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855" name="Google Shape;855;p39"/>
          <p:cNvSpPr txBox="1">
            <a:spLocks noGrp="1"/>
          </p:cNvSpPr>
          <p:nvPr>
            <p:ph type="subTitle" idx="1"/>
          </p:nvPr>
        </p:nvSpPr>
        <p:spPr>
          <a:xfrm>
            <a:off x="713225" y="1401350"/>
            <a:ext cx="39213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856" name="Google Shape;856;p39">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 name="Google Shape;858;p39"/>
          <p:cNvGrpSpPr/>
          <p:nvPr/>
        </p:nvGrpSpPr>
        <p:grpSpPr>
          <a:xfrm>
            <a:off x="4969675" y="911500"/>
            <a:ext cx="3461100" cy="3461400"/>
            <a:chOff x="4969675" y="841050"/>
            <a:chExt cx="3461100" cy="3461400"/>
          </a:xfrm>
        </p:grpSpPr>
        <p:sp>
          <p:nvSpPr>
            <p:cNvPr id="859" name="Google Shape;859;p39"/>
            <p:cNvSpPr/>
            <p:nvPr/>
          </p:nvSpPr>
          <p:spPr>
            <a:xfrm flipH="1">
              <a:off x="4969675" y="841050"/>
              <a:ext cx="3461100" cy="346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a:off x="6209272" y="1284763"/>
              <a:ext cx="1810173" cy="1810770"/>
            </a:xfrm>
            <a:custGeom>
              <a:avLst/>
              <a:gdLst/>
              <a:ahLst/>
              <a:cxnLst/>
              <a:rect l="l" t="t" r="r" b="b"/>
              <a:pathLst>
                <a:path w="112085" h="112122" extrusionOk="0">
                  <a:moveTo>
                    <a:pt x="2308" y="1"/>
                  </a:moveTo>
                  <a:cubicBezTo>
                    <a:pt x="1041" y="1"/>
                    <a:pt x="1" y="1040"/>
                    <a:pt x="1" y="2308"/>
                  </a:cubicBezTo>
                  <a:lnTo>
                    <a:pt x="1" y="109814"/>
                  </a:lnTo>
                  <a:cubicBezTo>
                    <a:pt x="1" y="111084"/>
                    <a:pt x="1041" y="112121"/>
                    <a:pt x="2308" y="112121"/>
                  </a:cubicBezTo>
                  <a:lnTo>
                    <a:pt x="109814" y="112121"/>
                  </a:lnTo>
                  <a:cubicBezTo>
                    <a:pt x="111085" y="112121"/>
                    <a:pt x="112084" y="111084"/>
                    <a:pt x="112084" y="109814"/>
                  </a:cubicBezTo>
                  <a:lnTo>
                    <a:pt x="112084" y="2308"/>
                  </a:lnTo>
                  <a:cubicBezTo>
                    <a:pt x="112084" y="1040"/>
                    <a:pt x="111085" y="1"/>
                    <a:pt x="109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7127674" y="1284763"/>
              <a:ext cx="891722" cy="1810770"/>
            </a:xfrm>
            <a:custGeom>
              <a:avLst/>
              <a:gdLst/>
              <a:ahLst/>
              <a:cxnLst/>
              <a:rect l="l" t="t" r="r" b="b"/>
              <a:pathLst>
                <a:path w="55215" h="112122" extrusionOk="0">
                  <a:moveTo>
                    <a:pt x="0" y="1"/>
                  </a:moveTo>
                  <a:lnTo>
                    <a:pt x="0" y="112121"/>
                  </a:lnTo>
                  <a:lnTo>
                    <a:pt x="52944" y="112121"/>
                  </a:lnTo>
                  <a:cubicBezTo>
                    <a:pt x="54215" y="112121"/>
                    <a:pt x="55214" y="111084"/>
                    <a:pt x="55214" y="109814"/>
                  </a:cubicBezTo>
                  <a:lnTo>
                    <a:pt x="55214" y="2308"/>
                  </a:lnTo>
                  <a:cubicBezTo>
                    <a:pt x="55214" y="1040"/>
                    <a:pt x="54215" y="1"/>
                    <a:pt x="529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7029552" y="2139818"/>
              <a:ext cx="5588" cy="871858"/>
            </a:xfrm>
            <a:custGeom>
              <a:avLst/>
              <a:gdLst/>
              <a:ahLst/>
              <a:cxnLst/>
              <a:rect l="l" t="t" r="r" b="b"/>
              <a:pathLst>
                <a:path w="346" h="53985" extrusionOk="0">
                  <a:moveTo>
                    <a:pt x="1" y="1"/>
                  </a:moveTo>
                  <a:lnTo>
                    <a:pt x="1" y="53985"/>
                  </a:lnTo>
                  <a:lnTo>
                    <a:pt x="345" y="53985"/>
                  </a:lnTo>
                  <a:lnTo>
                    <a:pt x="3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847002" y="2139818"/>
              <a:ext cx="5588" cy="871858"/>
            </a:xfrm>
            <a:custGeom>
              <a:avLst/>
              <a:gdLst/>
              <a:ahLst/>
              <a:cxnLst/>
              <a:rect l="l" t="t" r="r" b="b"/>
              <a:pathLst>
                <a:path w="346" h="53985" extrusionOk="0">
                  <a:moveTo>
                    <a:pt x="1" y="1"/>
                  </a:moveTo>
                  <a:lnTo>
                    <a:pt x="1" y="53985"/>
                  </a:lnTo>
                  <a:lnTo>
                    <a:pt x="345" y="53985"/>
                  </a:lnTo>
                  <a:lnTo>
                    <a:pt x="3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9"/>
            <p:cNvSpPr/>
            <p:nvPr/>
          </p:nvSpPr>
          <p:spPr>
            <a:xfrm>
              <a:off x="6268297" y="2296305"/>
              <a:ext cx="794855" cy="349599"/>
            </a:xfrm>
            <a:custGeom>
              <a:avLst/>
              <a:gdLst/>
              <a:ahLst/>
              <a:cxnLst/>
              <a:rect l="l" t="t" r="r" b="b"/>
              <a:pathLst>
                <a:path w="49217" h="21647" extrusionOk="0">
                  <a:moveTo>
                    <a:pt x="47331" y="0"/>
                  </a:moveTo>
                  <a:cubicBezTo>
                    <a:pt x="46254" y="0"/>
                    <a:pt x="45408" y="883"/>
                    <a:pt x="45408" y="1923"/>
                  </a:cubicBezTo>
                  <a:cubicBezTo>
                    <a:pt x="45408" y="2190"/>
                    <a:pt x="45485" y="2461"/>
                    <a:pt x="45562" y="2692"/>
                  </a:cubicBezTo>
                  <a:lnTo>
                    <a:pt x="26106" y="18303"/>
                  </a:lnTo>
                  <a:cubicBezTo>
                    <a:pt x="25762" y="18032"/>
                    <a:pt x="25337" y="17841"/>
                    <a:pt x="24876" y="17841"/>
                  </a:cubicBezTo>
                  <a:cubicBezTo>
                    <a:pt x="24261" y="17841"/>
                    <a:pt x="23685" y="18186"/>
                    <a:pt x="23338" y="18647"/>
                  </a:cubicBezTo>
                  <a:lnTo>
                    <a:pt x="3768" y="9880"/>
                  </a:lnTo>
                  <a:cubicBezTo>
                    <a:pt x="3805" y="9804"/>
                    <a:pt x="3805" y="9727"/>
                    <a:pt x="3805" y="9613"/>
                  </a:cubicBezTo>
                  <a:cubicBezTo>
                    <a:pt x="3805" y="8573"/>
                    <a:pt x="2959" y="7727"/>
                    <a:pt x="1923" y="7727"/>
                  </a:cubicBezTo>
                  <a:cubicBezTo>
                    <a:pt x="846" y="7727"/>
                    <a:pt x="0" y="8573"/>
                    <a:pt x="0" y="9613"/>
                  </a:cubicBezTo>
                  <a:cubicBezTo>
                    <a:pt x="0" y="10689"/>
                    <a:pt x="846" y="11535"/>
                    <a:pt x="1923" y="11535"/>
                  </a:cubicBezTo>
                  <a:cubicBezTo>
                    <a:pt x="2615" y="11535"/>
                    <a:pt x="3230" y="11151"/>
                    <a:pt x="3538" y="10573"/>
                  </a:cubicBezTo>
                  <a:lnTo>
                    <a:pt x="23030" y="19339"/>
                  </a:lnTo>
                  <a:cubicBezTo>
                    <a:pt x="22993" y="19456"/>
                    <a:pt x="22993" y="19610"/>
                    <a:pt x="22993" y="19764"/>
                  </a:cubicBezTo>
                  <a:cubicBezTo>
                    <a:pt x="22993" y="20800"/>
                    <a:pt x="23839" y="21646"/>
                    <a:pt x="24876" y="21646"/>
                  </a:cubicBezTo>
                  <a:cubicBezTo>
                    <a:pt x="25952" y="21646"/>
                    <a:pt x="26798" y="20800"/>
                    <a:pt x="26798" y="19764"/>
                  </a:cubicBezTo>
                  <a:cubicBezTo>
                    <a:pt x="26798" y="19416"/>
                    <a:pt x="26684" y="19149"/>
                    <a:pt x="26568" y="18878"/>
                  </a:cubicBezTo>
                  <a:lnTo>
                    <a:pt x="46023" y="3307"/>
                  </a:lnTo>
                  <a:cubicBezTo>
                    <a:pt x="46331" y="3615"/>
                    <a:pt x="46792" y="3805"/>
                    <a:pt x="47331" y="3805"/>
                  </a:cubicBezTo>
                  <a:cubicBezTo>
                    <a:pt x="48370" y="3805"/>
                    <a:pt x="49216" y="2959"/>
                    <a:pt x="49216" y="1923"/>
                  </a:cubicBezTo>
                  <a:cubicBezTo>
                    <a:pt x="49216" y="883"/>
                    <a:pt x="48370" y="0"/>
                    <a:pt x="473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9"/>
            <p:cNvSpPr/>
            <p:nvPr/>
          </p:nvSpPr>
          <p:spPr>
            <a:xfrm>
              <a:off x="6453334" y="1620716"/>
              <a:ext cx="619740" cy="417914"/>
            </a:xfrm>
            <a:custGeom>
              <a:avLst/>
              <a:gdLst/>
              <a:ahLst/>
              <a:cxnLst/>
              <a:rect l="l" t="t" r="r" b="b"/>
              <a:pathLst>
                <a:path w="38374" h="25877" extrusionOk="0">
                  <a:moveTo>
                    <a:pt x="24338" y="7844"/>
                  </a:moveTo>
                  <a:cubicBezTo>
                    <a:pt x="24107" y="7921"/>
                    <a:pt x="23916" y="7958"/>
                    <a:pt x="23722" y="7998"/>
                  </a:cubicBezTo>
                  <a:cubicBezTo>
                    <a:pt x="23993" y="8958"/>
                    <a:pt x="24839" y="9690"/>
                    <a:pt x="25876" y="9727"/>
                  </a:cubicBezTo>
                  <a:lnTo>
                    <a:pt x="25876" y="9112"/>
                  </a:lnTo>
                  <a:cubicBezTo>
                    <a:pt x="25147" y="9035"/>
                    <a:pt x="24531" y="8537"/>
                    <a:pt x="24338" y="7844"/>
                  </a:cubicBezTo>
                  <a:close/>
                  <a:moveTo>
                    <a:pt x="28106" y="6306"/>
                  </a:moveTo>
                  <a:cubicBezTo>
                    <a:pt x="27952" y="6420"/>
                    <a:pt x="27761" y="6497"/>
                    <a:pt x="27567" y="6574"/>
                  </a:cubicBezTo>
                  <a:cubicBezTo>
                    <a:pt x="27684" y="6805"/>
                    <a:pt x="27761" y="7075"/>
                    <a:pt x="27761" y="7383"/>
                  </a:cubicBezTo>
                  <a:cubicBezTo>
                    <a:pt x="27761" y="8306"/>
                    <a:pt x="27029" y="9035"/>
                    <a:pt x="26146" y="9112"/>
                  </a:cubicBezTo>
                  <a:lnTo>
                    <a:pt x="26146" y="9727"/>
                  </a:lnTo>
                  <a:cubicBezTo>
                    <a:pt x="27377" y="9650"/>
                    <a:pt x="28376" y="8613"/>
                    <a:pt x="28376" y="7383"/>
                  </a:cubicBezTo>
                  <a:cubicBezTo>
                    <a:pt x="28376" y="6999"/>
                    <a:pt x="28299" y="6651"/>
                    <a:pt x="28106" y="6306"/>
                  </a:cubicBezTo>
                  <a:close/>
                  <a:moveTo>
                    <a:pt x="0" y="883"/>
                  </a:moveTo>
                  <a:lnTo>
                    <a:pt x="0" y="25876"/>
                  </a:lnTo>
                  <a:lnTo>
                    <a:pt x="1114" y="25876"/>
                  </a:lnTo>
                  <a:lnTo>
                    <a:pt x="1114" y="1037"/>
                  </a:lnTo>
                  <a:cubicBezTo>
                    <a:pt x="729" y="1000"/>
                    <a:pt x="385" y="923"/>
                    <a:pt x="0" y="883"/>
                  </a:cubicBezTo>
                  <a:close/>
                  <a:moveTo>
                    <a:pt x="1384" y="1114"/>
                  </a:moveTo>
                  <a:lnTo>
                    <a:pt x="1384" y="25876"/>
                  </a:lnTo>
                  <a:lnTo>
                    <a:pt x="13495" y="25876"/>
                  </a:lnTo>
                  <a:lnTo>
                    <a:pt x="13495" y="5882"/>
                  </a:lnTo>
                  <a:cubicBezTo>
                    <a:pt x="11341" y="4882"/>
                    <a:pt x="8459" y="3538"/>
                    <a:pt x="3845" y="1846"/>
                  </a:cubicBezTo>
                  <a:cubicBezTo>
                    <a:pt x="2999" y="1499"/>
                    <a:pt x="2153" y="1268"/>
                    <a:pt x="1384" y="1114"/>
                  </a:cubicBezTo>
                  <a:close/>
                  <a:moveTo>
                    <a:pt x="13765" y="5999"/>
                  </a:moveTo>
                  <a:lnTo>
                    <a:pt x="13765" y="25876"/>
                  </a:lnTo>
                  <a:lnTo>
                    <a:pt x="25876" y="25876"/>
                  </a:lnTo>
                  <a:lnTo>
                    <a:pt x="25876" y="10111"/>
                  </a:lnTo>
                  <a:cubicBezTo>
                    <a:pt x="24685" y="10035"/>
                    <a:pt x="23685" y="9229"/>
                    <a:pt x="23378" y="8112"/>
                  </a:cubicBezTo>
                  <a:cubicBezTo>
                    <a:pt x="22800" y="8229"/>
                    <a:pt x="22261" y="8266"/>
                    <a:pt x="21763" y="8266"/>
                  </a:cubicBezTo>
                  <a:cubicBezTo>
                    <a:pt x="18493" y="8266"/>
                    <a:pt x="17032" y="7574"/>
                    <a:pt x="13765" y="5999"/>
                  </a:cubicBezTo>
                  <a:close/>
                  <a:moveTo>
                    <a:pt x="38373" y="1"/>
                  </a:moveTo>
                  <a:cubicBezTo>
                    <a:pt x="38373" y="1"/>
                    <a:pt x="33375" y="3692"/>
                    <a:pt x="28453" y="6153"/>
                  </a:cubicBezTo>
                  <a:cubicBezTo>
                    <a:pt x="28644" y="6537"/>
                    <a:pt x="28761" y="6922"/>
                    <a:pt x="28761" y="7383"/>
                  </a:cubicBezTo>
                  <a:cubicBezTo>
                    <a:pt x="28761" y="8844"/>
                    <a:pt x="27567" y="10035"/>
                    <a:pt x="26146" y="10111"/>
                  </a:cubicBezTo>
                  <a:lnTo>
                    <a:pt x="26146" y="25876"/>
                  </a:lnTo>
                  <a:lnTo>
                    <a:pt x="38373" y="25876"/>
                  </a:lnTo>
                  <a:lnTo>
                    <a:pt x="383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6267054" y="1358032"/>
              <a:ext cx="812232" cy="686811"/>
            </a:xfrm>
            <a:custGeom>
              <a:avLst/>
              <a:gdLst/>
              <a:ahLst/>
              <a:cxnLst/>
              <a:rect l="l" t="t" r="r" b="b"/>
              <a:pathLst>
                <a:path w="50293" h="42527" extrusionOk="0">
                  <a:moveTo>
                    <a:pt x="37411" y="21265"/>
                  </a:moveTo>
                  <a:lnTo>
                    <a:pt x="37411" y="21917"/>
                  </a:lnTo>
                  <a:cubicBezTo>
                    <a:pt x="36488" y="21994"/>
                    <a:pt x="35796" y="22726"/>
                    <a:pt x="35796" y="23649"/>
                  </a:cubicBezTo>
                  <a:cubicBezTo>
                    <a:pt x="35796" y="24572"/>
                    <a:pt x="36488" y="25301"/>
                    <a:pt x="37411" y="25378"/>
                  </a:cubicBezTo>
                  <a:lnTo>
                    <a:pt x="37411" y="25993"/>
                  </a:lnTo>
                  <a:cubicBezTo>
                    <a:pt x="36143" y="25916"/>
                    <a:pt x="35180" y="24879"/>
                    <a:pt x="35180" y="23649"/>
                  </a:cubicBezTo>
                  <a:cubicBezTo>
                    <a:pt x="35180" y="22379"/>
                    <a:pt x="36143" y="21342"/>
                    <a:pt x="37411" y="21265"/>
                  </a:cubicBezTo>
                  <a:close/>
                  <a:moveTo>
                    <a:pt x="37681" y="21265"/>
                  </a:moveTo>
                  <a:cubicBezTo>
                    <a:pt x="38912" y="21342"/>
                    <a:pt x="39911" y="22379"/>
                    <a:pt x="39911" y="23649"/>
                  </a:cubicBezTo>
                  <a:cubicBezTo>
                    <a:pt x="39911" y="24879"/>
                    <a:pt x="38912" y="25916"/>
                    <a:pt x="37681" y="25993"/>
                  </a:cubicBezTo>
                  <a:lnTo>
                    <a:pt x="37681" y="25378"/>
                  </a:lnTo>
                  <a:cubicBezTo>
                    <a:pt x="38564" y="25301"/>
                    <a:pt x="39296" y="24572"/>
                    <a:pt x="39296" y="23649"/>
                  </a:cubicBezTo>
                  <a:cubicBezTo>
                    <a:pt x="39296" y="22726"/>
                    <a:pt x="38564" y="21994"/>
                    <a:pt x="37681" y="21917"/>
                  </a:cubicBezTo>
                  <a:lnTo>
                    <a:pt x="37681" y="21265"/>
                  </a:lnTo>
                  <a:close/>
                  <a:moveTo>
                    <a:pt x="12649" y="385"/>
                  </a:moveTo>
                  <a:lnTo>
                    <a:pt x="12649" y="42142"/>
                  </a:lnTo>
                  <a:lnTo>
                    <a:pt x="385" y="42142"/>
                  </a:lnTo>
                  <a:lnTo>
                    <a:pt x="385" y="385"/>
                  </a:lnTo>
                  <a:close/>
                  <a:moveTo>
                    <a:pt x="25030" y="385"/>
                  </a:moveTo>
                  <a:lnTo>
                    <a:pt x="25030" y="42142"/>
                  </a:lnTo>
                  <a:lnTo>
                    <a:pt x="12919" y="42142"/>
                  </a:lnTo>
                  <a:lnTo>
                    <a:pt x="12919" y="385"/>
                  </a:lnTo>
                  <a:close/>
                  <a:moveTo>
                    <a:pt x="37411" y="385"/>
                  </a:moveTo>
                  <a:lnTo>
                    <a:pt x="37411" y="20918"/>
                  </a:lnTo>
                  <a:cubicBezTo>
                    <a:pt x="35949" y="20994"/>
                    <a:pt x="34796" y="22188"/>
                    <a:pt x="34796" y="23649"/>
                  </a:cubicBezTo>
                  <a:cubicBezTo>
                    <a:pt x="34796" y="25110"/>
                    <a:pt x="35949" y="26301"/>
                    <a:pt x="37411" y="26377"/>
                  </a:cubicBezTo>
                  <a:lnTo>
                    <a:pt x="37411" y="42142"/>
                  </a:lnTo>
                  <a:lnTo>
                    <a:pt x="25300" y="42142"/>
                  </a:lnTo>
                  <a:lnTo>
                    <a:pt x="25300" y="385"/>
                  </a:lnTo>
                  <a:close/>
                  <a:moveTo>
                    <a:pt x="49908" y="385"/>
                  </a:moveTo>
                  <a:lnTo>
                    <a:pt x="49908" y="42142"/>
                  </a:lnTo>
                  <a:lnTo>
                    <a:pt x="37681" y="42142"/>
                  </a:lnTo>
                  <a:lnTo>
                    <a:pt x="37681" y="26377"/>
                  </a:lnTo>
                  <a:cubicBezTo>
                    <a:pt x="39102" y="26301"/>
                    <a:pt x="40296" y="25110"/>
                    <a:pt x="40296" y="23649"/>
                  </a:cubicBezTo>
                  <a:cubicBezTo>
                    <a:pt x="40296" y="22188"/>
                    <a:pt x="39102" y="20994"/>
                    <a:pt x="37681" y="20918"/>
                  </a:cubicBezTo>
                  <a:lnTo>
                    <a:pt x="37681" y="385"/>
                  </a:lnTo>
                  <a:close/>
                  <a:moveTo>
                    <a:pt x="0" y="1"/>
                  </a:moveTo>
                  <a:lnTo>
                    <a:pt x="0" y="42527"/>
                  </a:lnTo>
                  <a:lnTo>
                    <a:pt x="50293" y="42527"/>
                  </a:lnTo>
                  <a:lnTo>
                    <a:pt x="50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7230092" y="1422016"/>
              <a:ext cx="687457" cy="686811"/>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7295318" y="1876553"/>
              <a:ext cx="564459" cy="232253"/>
            </a:xfrm>
            <a:custGeom>
              <a:avLst/>
              <a:gdLst/>
              <a:ahLst/>
              <a:cxnLst/>
              <a:rect l="l" t="t" r="r" b="b"/>
              <a:pathLst>
                <a:path w="34951" h="14381" extrusionOk="0">
                  <a:moveTo>
                    <a:pt x="31683" y="0"/>
                  </a:moveTo>
                  <a:cubicBezTo>
                    <a:pt x="29106" y="5383"/>
                    <a:pt x="23609" y="9074"/>
                    <a:pt x="17226" y="9074"/>
                  </a:cubicBezTo>
                  <a:cubicBezTo>
                    <a:pt x="11920" y="9074"/>
                    <a:pt x="7189" y="6460"/>
                    <a:pt x="4267" y="2461"/>
                  </a:cubicBezTo>
                  <a:lnTo>
                    <a:pt x="1" y="5537"/>
                  </a:lnTo>
                  <a:cubicBezTo>
                    <a:pt x="3846" y="10880"/>
                    <a:pt x="10151" y="14380"/>
                    <a:pt x="17226" y="14380"/>
                  </a:cubicBezTo>
                  <a:cubicBezTo>
                    <a:pt x="24645" y="14380"/>
                    <a:pt x="31145" y="10612"/>
                    <a:pt x="34950" y="4845"/>
                  </a:cubicBezTo>
                  <a:lnTo>
                    <a:pt x="31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7573504" y="1422016"/>
              <a:ext cx="344027" cy="588054"/>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7425723" y="1708891"/>
              <a:ext cx="296191" cy="71399"/>
            </a:xfrm>
            <a:custGeom>
              <a:avLst/>
              <a:gdLst/>
              <a:ahLst/>
              <a:cxnLst/>
              <a:rect l="l" t="t" r="r" b="b"/>
              <a:pathLst>
                <a:path w="18340" h="4421" extrusionOk="0">
                  <a:moveTo>
                    <a:pt x="0" y="1"/>
                  </a:moveTo>
                  <a:lnTo>
                    <a:pt x="0" y="4421"/>
                  </a:lnTo>
                  <a:lnTo>
                    <a:pt x="18339" y="4421"/>
                  </a:lnTo>
                  <a:lnTo>
                    <a:pt x="1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7462979" y="1820014"/>
              <a:ext cx="221675" cy="36031"/>
            </a:xfrm>
            <a:custGeom>
              <a:avLst/>
              <a:gdLst/>
              <a:ahLst/>
              <a:cxnLst/>
              <a:rect l="l" t="t" r="r" b="b"/>
              <a:pathLst>
                <a:path w="13726" h="2231" extrusionOk="0">
                  <a:moveTo>
                    <a:pt x="0" y="1"/>
                  </a:moveTo>
                  <a:lnTo>
                    <a:pt x="0" y="2231"/>
                  </a:lnTo>
                  <a:lnTo>
                    <a:pt x="13725" y="2231"/>
                  </a:lnTo>
                  <a:lnTo>
                    <a:pt x="137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7270481" y="2288827"/>
              <a:ext cx="543980" cy="687312"/>
            </a:xfrm>
            <a:custGeom>
              <a:avLst/>
              <a:gdLst/>
              <a:ahLst/>
              <a:cxnLst/>
              <a:rect l="l" t="t" r="r" b="b"/>
              <a:pathLst>
                <a:path w="33683" h="42558" extrusionOk="0">
                  <a:moveTo>
                    <a:pt x="25252" y="0"/>
                  </a:moveTo>
                  <a:cubicBezTo>
                    <a:pt x="24111" y="0"/>
                    <a:pt x="21147" y="25"/>
                    <a:pt x="19226" y="270"/>
                  </a:cubicBezTo>
                  <a:cubicBezTo>
                    <a:pt x="16842" y="577"/>
                    <a:pt x="12997" y="731"/>
                    <a:pt x="9727" y="2001"/>
                  </a:cubicBezTo>
                  <a:cubicBezTo>
                    <a:pt x="6460" y="3232"/>
                    <a:pt x="1231" y="9614"/>
                    <a:pt x="846" y="13844"/>
                  </a:cubicBezTo>
                  <a:cubicBezTo>
                    <a:pt x="462" y="18034"/>
                    <a:pt x="1" y="22571"/>
                    <a:pt x="923" y="25687"/>
                  </a:cubicBezTo>
                  <a:cubicBezTo>
                    <a:pt x="1846" y="28800"/>
                    <a:pt x="1231" y="30839"/>
                    <a:pt x="770" y="34490"/>
                  </a:cubicBezTo>
                  <a:cubicBezTo>
                    <a:pt x="308" y="38181"/>
                    <a:pt x="2077" y="41451"/>
                    <a:pt x="3652" y="42374"/>
                  </a:cubicBezTo>
                  <a:cubicBezTo>
                    <a:pt x="3864" y="42501"/>
                    <a:pt x="4495" y="42557"/>
                    <a:pt x="5432" y="42557"/>
                  </a:cubicBezTo>
                  <a:cubicBezTo>
                    <a:pt x="11298" y="42557"/>
                    <a:pt x="29140" y="40351"/>
                    <a:pt x="31028" y="39489"/>
                  </a:cubicBezTo>
                  <a:cubicBezTo>
                    <a:pt x="33181" y="38489"/>
                    <a:pt x="32566" y="36837"/>
                    <a:pt x="32566" y="33875"/>
                  </a:cubicBezTo>
                  <a:cubicBezTo>
                    <a:pt x="32566" y="30916"/>
                    <a:pt x="31413" y="28031"/>
                    <a:pt x="30721" y="25071"/>
                  </a:cubicBezTo>
                  <a:cubicBezTo>
                    <a:pt x="29992" y="22109"/>
                    <a:pt x="31797" y="18535"/>
                    <a:pt x="32720" y="13536"/>
                  </a:cubicBezTo>
                  <a:cubicBezTo>
                    <a:pt x="33683" y="8538"/>
                    <a:pt x="30530" y="3616"/>
                    <a:pt x="28915" y="2770"/>
                  </a:cubicBezTo>
                  <a:cubicBezTo>
                    <a:pt x="27260" y="1924"/>
                    <a:pt x="25722" y="2"/>
                    <a:pt x="25722" y="2"/>
                  </a:cubicBezTo>
                  <a:cubicBezTo>
                    <a:pt x="25722" y="2"/>
                    <a:pt x="25549" y="0"/>
                    <a:pt x="25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7264861" y="2609859"/>
              <a:ext cx="42894" cy="170156"/>
            </a:xfrm>
            <a:custGeom>
              <a:avLst/>
              <a:gdLst/>
              <a:ahLst/>
              <a:cxnLst/>
              <a:rect l="l" t="t" r="r" b="b"/>
              <a:pathLst>
                <a:path w="2656" h="10536" extrusionOk="0">
                  <a:moveTo>
                    <a:pt x="1" y="0"/>
                  </a:moveTo>
                  <a:cubicBezTo>
                    <a:pt x="1" y="0"/>
                    <a:pt x="1502" y="6115"/>
                    <a:pt x="309" y="10535"/>
                  </a:cubicBezTo>
                  <a:cubicBezTo>
                    <a:pt x="309" y="10535"/>
                    <a:pt x="2656" y="7998"/>
                    <a:pt x="1231" y="57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7230092" y="2273243"/>
              <a:ext cx="427894" cy="550489"/>
            </a:xfrm>
            <a:custGeom>
              <a:avLst/>
              <a:gdLst/>
              <a:ahLst/>
              <a:cxnLst/>
              <a:rect l="l" t="t" r="r" b="b"/>
              <a:pathLst>
                <a:path w="26495" h="34086" extrusionOk="0">
                  <a:moveTo>
                    <a:pt x="9547" y="1"/>
                  </a:moveTo>
                  <a:cubicBezTo>
                    <a:pt x="9477" y="1"/>
                    <a:pt x="9409" y="2"/>
                    <a:pt x="9346" y="4"/>
                  </a:cubicBezTo>
                  <a:cubicBezTo>
                    <a:pt x="7152" y="81"/>
                    <a:pt x="4347" y="1235"/>
                    <a:pt x="3117" y="3197"/>
                  </a:cubicBezTo>
                  <a:cubicBezTo>
                    <a:pt x="1846" y="5156"/>
                    <a:pt x="1" y="6694"/>
                    <a:pt x="1000" y="13963"/>
                  </a:cubicBezTo>
                  <a:cubicBezTo>
                    <a:pt x="1000" y="13963"/>
                    <a:pt x="2502" y="20500"/>
                    <a:pt x="2963" y="22690"/>
                  </a:cubicBezTo>
                  <a:cubicBezTo>
                    <a:pt x="3424" y="24883"/>
                    <a:pt x="3886" y="27421"/>
                    <a:pt x="6460" y="29534"/>
                  </a:cubicBezTo>
                  <a:cubicBezTo>
                    <a:pt x="8932" y="31563"/>
                    <a:pt x="12533" y="34085"/>
                    <a:pt x="14962" y="34085"/>
                  </a:cubicBezTo>
                  <a:cubicBezTo>
                    <a:pt x="15066" y="34085"/>
                    <a:pt x="15168" y="34080"/>
                    <a:pt x="15267" y="34071"/>
                  </a:cubicBezTo>
                  <a:cubicBezTo>
                    <a:pt x="17688" y="33840"/>
                    <a:pt x="19343" y="32496"/>
                    <a:pt x="21265" y="30804"/>
                  </a:cubicBezTo>
                  <a:cubicBezTo>
                    <a:pt x="23225" y="29072"/>
                    <a:pt x="25725" y="25652"/>
                    <a:pt x="26110" y="21038"/>
                  </a:cubicBezTo>
                  <a:cubicBezTo>
                    <a:pt x="26494" y="16461"/>
                    <a:pt x="23455" y="8196"/>
                    <a:pt x="20650" y="4658"/>
                  </a:cubicBezTo>
                  <a:cubicBezTo>
                    <a:pt x="17923" y="1260"/>
                    <a:pt x="11900" y="1"/>
                    <a:pt x="9547" y="1"/>
                  </a:cubicBezTo>
                  <a:close/>
                </a:path>
              </a:pathLst>
            </a:custGeom>
            <a:solidFill>
              <a:srgbClr val="CF9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a:off x="7626247" y="2521700"/>
              <a:ext cx="80750" cy="138502"/>
            </a:xfrm>
            <a:custGeom>
              <a:avLst/>
              <a:gdLst/>
              <a:ahLst/>
              <a:cxnLst/>
              <a:rect l="l" t="t" r="r" b="b"/>
              <a:pathLst>
                <a:path w="5000" h="8576" extrusionOk="0">
                  <a:moveTo>
                    <a:pt x="1852" y="0"/>
                  </a:moveTo>
                  <a:cubicBezTo>
                    <a:pt x="675" y="0"/>
                    <a:pt x="1" y="1460"/>
                    <a:pt x="1" y="1460"/>
                  </a:cubicBezTo>
                  <a:lnTo>
                    <a:pt x="656" y="8575"/>
                  </a:lnTo>
                  <a:cubicBezTo>
                    <a:pt x="3963" y="6997"/>
                    <a:pt x="4999" y="2076"/>
                    <a:pt x="3077" y="501"/>
                  </a:cubicBezTo>
                  <a:cubicBezTo>
                    <a:pt x="2624" y="139"/>
                    <a:pt x="2214" y="0"/>
                    <a:pt x="1852" y="0"/>
                  </a:cubicBezTo>
                  <a:close/>
                </a:path>
              </a:pathLst>
            </a:custGeom>
            <a:solidFill>
              <a:srgbClr val="CF9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9"/>
            <p:cNvSpPr/>
            <p:nvPr/>
          </p:nvSpPr>
          <p:spPr>
            <a:xfrm>
              <a:off x="7158713" y="2174119"/>
              <a:ext cx="275729" cy="445110"/>
            </a:xfrm>
            <a:custGeom>
              <a:avLst/>
              <a:gdLst/>
              <a:ahLst/>
              <a:cxnLst/>
              <a:rect l="l" t="t" r="r" b="b"/>
              <a:pathLst>
                <a:path w="17073" h="27561" extrusionOk="0">
                  <a:moveTo>
                    <a:pt x="12259" y="0"/>
                  </a:moveTo>
                  <a:cubicBezTo>
                    <a:pt x="10880" y="0"/>
                    <a:pt x="9464" y="490"/>
                    <a:pt x="8613" y="1722"/>
                  </a:cubicBezTo>
                  <a:cubicBezTo>
                    <a:pt x="6768" y="4297"/>
                    <a:pt x="5267" y="9104"/>
                    <a:pt x="3615" y="11181"/>
                  </a:cubicBezTo>
                  <a:cubicBezTo>
                    <a:pt x="1960" y="13257"/>
                    <a:pt x="1" y="18179"/>
                    <a:pt x="1077" y="21870"/>
                  </a:cubicBezTo>
                  <a:cubicBezTo>
                    <a:pt x="2114" y="25561"/>
                    <a:pt x="7112" y="27560"/>
                    <a:pt x="7112" y="27560"/>
                  </a:cubicBezTo>
                  <a:cubicBezTo>
                    <a:pt x="7112" y="27560"/>
                    <a:pt x="9265" y="21408"/>
                    <a:pt x="9573" y="18292"/>
                  </a:cubicBezTo>
                  <a:cubicBezTo>
                    <a:pt x="9613" y="17985"/>
                    <a:pt x="9650" y="17677"/>
                    <a:pt x="9650" y="17370"/>
                  </a:cubicBezTo>
                  <a:cubicBezTo>
                    <a:pt x="10957" y="15678"/>
                    <a:pt x="14227" y="14718"/>
                    <a:pt x="14227" y="14718"/>
                  </a:cubicBezTo>
                  <a:cubicBezTo>
                    <a:pt x="14227" y="14718"/>
                    <a:pt x="17072" y="3183"/>
                    <a:pt x="15919" y="1491"/>
                  </a:cubicBezTo>
                  <a:cubicBezTo>
                    <a:pt x="15309" y="616"/>
                    <a:pt x="13807" y="0"/>
                    <a:pt x="12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7388467" y="2164074"/>
              <a:ext cx="352070" cy="606675"/>
            </a:xfrm>
            <a:custGeom>
              <a:avLst/>
              <a:gdLst/>
              <a:ahLst/>
              <a:cxnLst/>
              <a:rect l="l" t="t" r="r" b="b"/>
              <a:pathLst>
                <a:path w="21800" h="37565" extrusionOk="0">
                  <a:moveTo>
                    <a:pt x="7985" y="0"/>
                  </a:moveTo>
                  <a:cubicBezTo>
                    <a:pt x="5140" y="0"/>
                    <a:pt x="2481" y="876"/>
                    <a:pt x="1692" y="2113"/>
                  </a:cubicBezTo>
                  <a:cubicBezTo>
                    <a:pt x="538" y="3959"/>
                    <a:pt x="0" y="15340"/>
                    <a:pt x="0" y="15340"/>
                  </a:cubicBezTo>
                  <a:cubicBezTo>
                    <a:pt x="0" y="15340"/>
                    <a:pt x="323" y="15302"/>
                    <a:pt x="851" y="15302"/>
                  </a:cubicBezTo>
                  <a:cubicBezTo>
                    <a:pt x="2303" y="15302"/>
                    <a:pt x="5306" y="15591"/>
                    <a:pt x="7419" y="17761"/>
                  </a:cubicBezTo>
                  <a:cubicBezTo>
                    <a:pt x="8419" y="19646"/>
                    <a:pt x="11726" y="23338"/>
                    <a:pt x="12919" y="23990"/>
                  </a:cubicBezTo>
                  <a:cubicBezTo>
                    <a:pt x="12919" y="23990"/>
                    <a:pt x="14648" y="27758"/>
                    <a:pt x="14919" y="31449"/>
                  </a:cubicBezTo>
                  <a:cubicBezTo>
                    <a:pt x="15149" y="35180"/>
                    <a:pt x="14802" y="37564"/>
                    <a:pt x="14802" y="37564"/>
                  </a:cubicBezTo>
                  <a:cubicBezTo>
                    <a:pt x="14802" y="37564"/>
                    <a:pt x="15918" y="35217"/>
                    <a:pt x="16072" y="31335"/>
                  </a:cubicBezTo>
                  <a:cubicBezTo>
                    <a:pt x="16186" y="28066"/>
                    <a:pt x="15186" y="24528"/>
                    <a:pt x="14879" y="23568"/>
                  </a:cubicBezTo>
                  <a:cubicBezTo>
                    <a:pt x="15648" y="23492"/>
                    <a:pt x="19917" y="22876"/>
                    <a:pt x="20840" y="20108"/>
                  </a:cubicBezTo>
                  <a:cubicBezTo>
                    <a:pt x="21800" y="17032"/>
                    <a:pt x="18416" y="7727"/>
                    <a:pt x="18416" y="7727"/>
                  </a:cubicBezTo>
                  <a:cubicBezTo>
                    <a:pt x="18416" y="7727"/>
                    <a:pt x="15765" y="1996"/>
                    <a:pt x="11880" y="612"/>
                  </a:cubicBezTo>
                  <a:cubicBezTo>
                    <a:pt x="10653" y="187"/>
                    <a:pt x="9299" y="0"/>
                    <a:pt x="7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6854447" y="3300337"/>
              <a:ext cx="435937" cy="409257"/>
            </a:xfrm>
            <a:custGeom>
              <a:avLst/>
              <a:gdLst/>
              <a:ahLst/>
              <a:cxnLst/>
              <a:rect l="l" t="t" r="r" b="b"/>
              <a:pathLst>
                <a:path w="26993" h="25341" extrusionOk="0">
                  <a:moveTo>
                    <a:pt x="18109" y="1"/>
                  </a:moveTo>
                  <a:cubicBezTo>
                    <a:pt x="18109" y="1"/>
                    <a:pt x="11419" y="14113"/>
                    <a:pt x="10921" y="14996"/>
                  </a:cubicBezTo>
                  <a:cubicBezTo>
                    <a:pt x="10459" y="15842"/>
                    <a:pt x="1" y="21456"/>
                    <a:pt x="1" y="21456"/>
                  </a:cubicBezTo>
                  <a:lnTo>
                    <a:pt x="5959" y="25341"/>
                  </a:lnTo>
                  <a:lnTo>
                    <a:pt x="19072" y="20610"/>
                  </a:lnTo>
                  <a:cubicBezTo>
                    <a:pt x="19687" y="20342"/>
                    <a:pt x="20226" y="19918"/>
                    <a:pt x="20570" y="19303"/>
                  </a:cubicBezTo>
                  <a:lnTo>
                    <a:pt x="26993" y="7691"/>
                  </a:lnTo>
                  <a:lnTo>
                    <a:pt x="24338" y="1809"/>
                  </a:lnTo>
                  <a:lnTo>
                    <a:pt x="18109" y="1"/>
                  </a:lnTo>
                  <a:close/>
                </a:path>
              </a:pathLst>
            </a:custGeom>
            <a:solidFill>
              <a:srgbClr val="C28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a:off x="7105905" y="2910380"/>
              <a:ext cx="309822" cy="477023"/>
            </a:xfrm>
            <a:custGeom>
              <a:avLst/>
              <a:gdLst/>
              <a:ahLst/>
              <a:cxnLst/>
              <a:rect l="l" t="t" r="r" b="b"/>
              <a:pathLst>
                <a:path w="19184" h="29537" extrusionOk="0">
                  <a:moveTo>
                    <a:pt x="14267" y="1"/>
                  </a:moveTo>
                  <a:cubicBezTo>
                    <a:pt x="14267" y="2"/>
                    <a:pt x="3963" y="11730"/>
                    <a:pt x="1" y="22763"/>
                  </a:cubicBezTo>
                  <a:cubicBezTo>
                    <a:pt x="1" y="22763"/>
                    <a:pt x="5731" y="28992"/>
                    <a:pt x="12499" y="29531"/>
                  </a:cubicBezTo>
                  <a:cubicBezTo>
                    <a:pt x="12555" y="29535"/>
                    <a:pt x="12610" y="29537"/>
                    <a:pt x="12664" y="29537"/>
                  </a:cubicBezTo>
                  <a:cubicBezTo>
                    <a:pt x="19183" y="29537"/>
                    <a:pt x="14267" y="2"/>
                    <a:pt x="14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7210228" y="2837789"/>
              <a:ext cx="686811" cy="932033"/>
            </a:xfrm>
            <a:custGeom>
              <a:avLst/>
              <a:gdLst/>
              <a:ahLst/>
              <a:cxnLst/>
              <a:rect l="l" t="t" r="r" b="b"/>
              <a:pathLst>
                <a:path w="42527" h="57711" extrusionOk="0">
                  <a:moveTo>
                    <a:pt x="20751" y="1"/>
                  </a:moveTo>
                  <a:cubicBezTo>
                    <a:pt x="17517" y="1"/>
                    <a:pt x="14036" y="230"/>
                    <a:pt x="14036" y="230"/>
                  </a:cubicBezTo>
                  <a:cubicBezTo>
                    <a:pt x="14036" y="230"/>
                    <a:pt x="9576" y="2613"/>
                    <a:pt x="7807" y="4496"/>
                  </a:cubicBezTo>
                  <a:cubicBezTo>
                    <a:pt x="6039" y="6342"/>
                    <a:pt x="846" y="19568"/>
                    <a:pt x="425" y="21952"/>
                  </a:cubicBezTo>
                  <a:cubicBezTo>
                    <a:pt x="0" y="24336"/>
                    <a:pt x="502" y="29836"/>
                    <a:pt x="2270" y="33297"/>
                  </a:cubicBezTo>
                  <a:cubicBezTo>
                    <a:pt x="4039" y="36717"/>
                    <a:pt x="4885" y="39101"/>
                    <a:pt x="4999" y="40679"/>
                  </a:cubicBezTo>
                  <a:cubicBezTo>
                    <a:pt x="5076" y="42217"/>
                    <a:pt x="1963" y="57290"/>
                    <a:pt x="1963" y="57290"/>
                  </a:cubicBezTo>
                  <a:lnTo>
                    <a:pt x="42526" y="57711"/>
                  </a:lnTo>
                  <a:cubicBezTo>
                    <a:pt x="42526" y="57711"/>
                    <a:pt x="40028" y="41177"/>
                    <a:pt x="39911" y="37526"/>
                  </a:cubicBezTo>
                  <a:cubicBezTo>
                    <a:pt x="39798" y="33912"/>
                    <a:pt x="37220" y="2921"/>
                    <a:pt x="37220" y="2921"/>
                  </a:cubicBezTo>
                  <a:cubicBezTo>
                    <a:pt x="37220" y="2921"/>
                    <a:pt x="27531" y="420"/>
                    <a:pt x="23993" y="113"/>
                  </a:cubicBezTo>
                  <a:cubicBezTo>
                    <a:pt x="23063" y="31"/>
                    <a:pt x="21923" y="1"/>
                    <a:pt x="20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7376629" y="2837902"/>
              <a:ext cx="291281" cy="208803"/>
            </a:xfrm>
            <a:custGeom>
              <a:avLst/>
              <a:gdLst/>
              <a:ahLst/>
              <a:cxnLst/>
              <a:rect l="l" t="t" r="r" b="b"/>
              <a:pathLst>
                <a:path w="18036" h="12929" extrusionOk="0">
                  <a:moveTo>
                    <a:pt x="10143" y="1"/>
                  </a:moveTo>
                  <a:cubicBezTo>
                    <a:pt x="8958" y="1"/>
                    <a:pt x="7738" y="30"/>
                    <a:pt x="6654" y="69"/>
                  </a:cubicBezTo>
                  <a:lnTo>
                    <a:pt x="3000" y="838"/>
                  </a:lnTo>
                  <a:cubicBezTo>
                    <a:pt x="3000" y="838"/>
                    <a:pt x="1" y="4913"/>
                    <a:pt x="195" y="8411"/>
                  </a:cubicBezTo>
                  <a:cubicBezTo>
                    <a:pt x="322" y="10763"/>
                    <a:pt x="1470" y="12929"/>
                    <a:pt x="4214" y="12929"/>
                  </a:cubicBezTo>
                  <a:cubicBezTo>
                    <a:pt x="5597" y="12929"/>
                    <a:pt x="7386" y="12379"/>
                    <a:pt x="9653" y="11025"/>
                  </a:cubicBezTo>
                  <a:cubicBezTo>
                    <a:pt x="15535" y="7488"/>
                    <a:pt x="17651" y="2683"/>
                    <a:pt x="18036" y="915"/>
                  </a:cubicBezTo>
                  <a:cubicBezTo>
                    <a:pt x="16190" y="530"/>
                    <a:pt x="14498" y="223"/>
                    <a:pt x="13382" y="106"/>
                  </a:cubicBezTo>
                  <a:cubicBezTo>
                    <a:pt x="12447" y="29"/>
                    <a:pt x="11312" y="1"/>
                    <a:pt x="10143" y="1"/>
                  </a:cubicBezTo>
                  <a:close/>
                </a:path>
              </a:pathLst>
            </a:custGeom>
            <a:solidFill>
              <a:srgbClr val="CF9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7418859" y="2729719"/>
              <a:ext cx="220480" cy="196239"/>
            </a:xfrm>
            <a:custGeom>
              <a:avLst/>
              <a:gdLst/>
              <a:ahLst/>
              <a:cxnLst/>
              <a:rect l="l" t="t" r="r" b="b"/>
              <a:pathLst>
                <a:path w="13652" h="12151" extrusionOk="0">
                  <a:moveTo>
                    <a:pt x="11806" y="1"/>
                  </a:moveTo>
                  <a:cubicBezTo>
                    <a:pt x="11074" y="1037"/>
                    <a:pt x="10305" y="1883"/>
                    <a:pt x="9576" y="2538"/>
                  </a:cubicBezTo>
                  <a:cubicBezTo>
                    <a:pt x="7654" y="4230"/>
                    <a:pt x="5999" y="5574"/>
                    <a:pt x="3578" y="5805"/>
                  </a:cubicBezTo>
                  <a:cubicBezTo>
                    <a:pt x="3493" y="5811"/>
                    <a:pt x="3407" y="5815"/>
                    <a:pt x="3319" y="5815"/>
                  </a:cubicBezTo>
                  <a:cubicBezTo>
                    <a:pt x="2363" y="5815"/>
                    <a:pt x="1197" y="5439"/>
                    <a:pt x="1" y="4805"/>
                  </a:cubicBezTo>
                  <a:lnTo>
                    <a:pt x="1" y="4805"/>
                  </a:lnTo>
                  <a:lnTo>
                    <a:pt x="539" y="11265"/>
                  </a:lnTo>
                  <a:cubicBezTo>
                    <a:pt x="539" y="11265"/>
                    <a:pt x="2484" y="12151"/>
                    <a:pt x="5131" y="12151"/>
                  </a:cubicBezTo>
                  <a:cubicBezTo>
                    <a:pt x="5793" y="12151"/>
                    <a:pt x="6499" y="12095"/>
                    <a:pt x="7229" y="11957"/>
                  </a:cubicBezTo>
                  <a:cubicBezTo>
                    <a:pt x="10920" y="11265"/>
                    <a:pt x="13652" y="7420"/>
                    <a:pt x="13652" y="7420"/>
                  </a:cubicBezTo>
                  <a:lnTo>
                    <a:pt x="11806" y="1"/>
                  </a:lnTo>
                  <a:close/>
                </a:path>
              </a:pathLst>
            </a:custGeom>
            <a:solidFill>
              <a:srgbClr val="CF9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9"/>
            <p:cNvSpPr/>
            <p:nvPr/>
          </p:nvSpPr>
          <p:spPr>
            <a:xfrm>
              <a:off x="7418859" y="2729719"/>
              <a:ext cx="193752" cy="120963"/>
            </a:xfrm>
            <a:custGeom>
              <a:avLst/>
              <a:gdLst/>
              <a:ahLst/>
              <a:cxnLst/>
              <a:rect l="l" t="t" r="r" b="b"/>
              <a:pathLst>
                <a:path w="11997" h="7490" extrusionOk="0">
                  <a:moveTo>
                    <a:pt x="11806" y="1"/>
                  </a:moveTo>
                  <a:cubicBezTo>
                    <a:pt x="11074" y="1037"/>
                    <a:pt x="10305" y="1883"/>
                    <a:pt x="9576" y="2538"/>
                  </a:cubicBezTo>
                  <a:cubicBezTo>
                    <a:pt x="7654" y="4230"/>
                    <a:pt x="5999" y="5574"/>
                    <a:pt x="3578" y="5805"/>
                  </a:cubicBezTo>
                  <a:cubicBezTo>
                    <a:pt x="3493" y="5811"/>
                    <a:pt x="3407" y="5815"/>
                    <a:pt x="3319" y="5815"/>
                  </a:cubicBezTo>
                  <a:cubicBezTo>
                    <a:pt x="2363" y="5815"/>
                    <a:pt x="1197" y="5439"/>
                    <a:pt x="1" y="4805"/>
                  </a:cubicBezTo>
                  <a:lnTo>
                    <a:pt x="1" y="4805"/>
                  </a:lnTo>
                  <a:lnTo>
                    <a:pt x="117" y="6076"/>
                  </a:lnTo>
                  <a:cubicBezTo>
                    <a:pt x="924" y="6592"/>
                    <a:pt x="2546" y="7489"/>
                    <a:pt x="4252" y="7489"/>
                  </a:cubicBezTo>
                  <a:cubicBezTo>
                    <a:pt x="4576" y="7489"/>
                    <a:pt x="4904" y="7457"/>
                    <a:pt x="5230" y="7383"/>
                  </a:cubicBezTo>
                  <a:cubicBezTo>
                    <a:pt x="7500" y="6882"/>
                    <a:pt x="10883" y="2308"/>
                    <a:pt x="11997" y="770"/>
                  </a:cubicBezTo>
                  <a:lnTo>
                    <a:pt x="11806" y="1"/>
                  </a:lnTo>
                  <a:close/>
                </a:path>
              </a:pathLst>
            </a:custGeom>
            <a:solidFill>
              <a:srgbClr val="C28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6620978" y="3328307"/>
              <a:ext cx="1289158" cy="440717"/>
            </a:xfrm>
            <a:custGeom>
              <a:avLst/>
              <a:gdLst/>
              <a:ahLst/>
              <a:cxnLst/>
              <a:rect l="l" t="t" r="r" b="b"/>
              <a:pathLst>
                <a:path w="79824" h="27289" extrusionOk="0">
                  <a:moveTo>
                    <a:pt x="70057" y="0"/>
                  </a:moveTo>
                  <a:lnTo>
                    <a:pt x="65403" y="1538"/>
                  </a:lnTo>
                  <a:cubicBezTo>
                    <a:pt x="65403" y="1538"/>
                    <a:pt x="60712" y="15073"/>
                    <a:pt x="60174" y="16842"/>
                  </a:cubicBezTo>
                  <a:cubicBezTo>
                    <a:pt x="60174" y="16842"/>
                    <a:pt x="52176" y="18186"/>
                    <a:pt x="46679" y="19032"/>
                  </a:cubicBezTo>
                  <a:cubicBezTo>
                    <a:pt x="42250" y="19683"/>
                    <a:pt x="31264" y="20159"/>
                    <a:pt x="26773" y="20159"/>
                  </a:cubicBezTo>
                  <a:cubicBezTo>
                    <a:pt x="25688" y="20159"/>
                    <a:pt x="24981" y="20131"/>
                    <a:pt x="24839" y="20071"/>
                  </a:cubicBezTo>
                  <a:cubicBezTo>
                    <a:pt x="24107" y="19764"/>
                    <a:pt x="17263" y="15802"/>
                    <a:pt x="15802" y="15688"/>
                  </a:cubicBezTo>
                  <a:cubicBezTo>
                    <a:pt x="15732" y="15682"/>
                    <a:pt x="15649" y="15680"/>
                    <a:pt x="15553" y="15680"/>
                  </a:cubicBezTo>
                  <a:cubicBezTo>
                    <a:pt x="13650" y="15680"/>
                    <a:pt x="6904" y="16745"/>
                    <a:pt x="5805" y="17149"/>
                  </a:cubicBezTo>
                  <a:cubicBezTo>
                    <a:pt x="4692" y="17571"/>
                    <a:pt x="1" y="22763"/>
                    <a:pt x="1" y="23378"/>
                  </a:cubicBezTo>
                  <a:cubicBezTo>
                    <a:pt x="1" y="23993"/>
                    <a:pt x="2191" y="24722"/>
                    <a:pt x="2191" y="24722"/>
                  </a:cubicBezTo>
                  <a:cubicBezTo>
                    <a:pt x="2191" y="24722"/>
                    <a:pt x="22954" y="25568"/>
                    <a:pt x="23686" y="25685"/>
                  </a:cubicBezTo>
                  <a:cubicBezTo>
                    <a:pt x="24415" y="25762"/>
                    <a:pt x="34412" y="26799"/>
                    <a:pt x="37719" y="26916"/>
                  </a:cubicBezTo>
                  <a:cubicBezTo>
                    <a:pt x="40165" y="26999"/>
                    <a:pt x="54320" y="27289"/>
                    <a:pt x="62405" y="27289"/>
                  </a:cubicBezTo>
                  <a:cubicBezTo>
                    <a:pt x="65381" y="27289"/>
                    <a:pt x="67535" y="27250"/>
                    <a:pt x="67980" y="27146"/>
                  </a:cubicBezTo>
                  <a:cubicBezTo>
                    <a:pt x="69632" y="26722"/>
                    <a:pt x="74323" y="17457"/>
                    <a:pt x="75246" y="14956"/>
                  </a:cubicBezTo>
                  <a:cubicBezTo>
                    <a:pt x="76209" y="12458"/>
                    <a:pt x="79629" y="5497"/>
                    <a:pt x="79746" y="3959"/>
                  </a:cubicBezTo>
                  <a:cubicBezTo>
                    <a:pt x="79823" y="2384"/>
                    <a:pt x="70057" y="0"/>
                    <a:pt x="70057" y="0"/>
                  </a:cubicBezTo>
                  <a:close/>
                </a:path>
              </a:pathLst>
            </a:custGeom>
            <a:solidFill>
              <a:srgbClr val="CF9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7677165" y="2884961"/>
              <a:ext cx="293768" cy="519142"/>
            </a:xfrm>
            <a:custGeom>
              <a:avLst/>
              <a:gdLst/>
              <a:ahLst/>
              <a:cxnLst/>
              <a:rect l="l" t="t" r="r" b="b"/>
              <a:pathLst>
                <a:path w="18190" h="32145" extrusionOk="0">
                  <a:moveTo>
                    <a:pt x="8306" y="0"/>
                  </a:moveTo>
                  <a:cubicBezTo>
                    <a:pt x="2809" y="4383"/>
                    <a:pt x="1" y="28991"/>
                    <a:pt x="1" y="28991"/>
                  </a:cubicBezTo>
                  <a:cubicBezTo>
                    <a:pt x="8614" y="31412"/>
                    <a:pt x="15805" y="32144"/>
                    <a:pt x="15805" y="32144"/>
                  </a:cubicBezTo>
                  <a:cubicBezTo>
                    <a:pt x="17958" y="25491"/>
                    <a:pt x="18189" y="11227"/>
                    <a:pt x="15688" y="6343"/>
                  </a:cubicBezTo>
                  <a:cubicBezTo>
                    <a:pt x="13191" y="1461"/>
                    <a:pt x="8306" y="0"/>
                    <a:pt x="8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6640858" y="3641264"/>
              <a:ext cx="235338" cy="92507"/>
            </a:xfrm>
            <a:custGeom>
              <a:avLst/>
              <a:gdLst/>
              <a:ahLst/>
              <a:cxnLst/>
              <a:rect l="l" t="t" r="r" b="b"/>
              <a:pathLst>
                <a:path w="14572" h="5728" extrusionOk="0">
                  <a:moveTo>
                    <a:pt x="10766" y="0"/>
                  </a:moveTo>
                  <a:lnTo>
                    <a:pt x="10766" y="0"/>
                  </a:lnTo>
                  <a:cubicBezTo>
                    <a:pt x="10766" y="0"/>
                    <a:pt x="6343" y="539"/>
                    <a:pt x="4420" y="1615"/>
                  </a:cubicBezTo>
                  <a:cubicBezTo>
                    <a:pt x="2882" y="2498"/>
                    <a:pt x="769" y="4307"/>
                    <a:pt x="0" y="4999"/>
                  </a:cubicBezTo>
                  <a:cubicBezTo>
                    <a:pt x="498" y="5190"/>
                    <a:pt x="960" y="5343"/>
                    <a:pt x="960" y="5343"/>
                  </a:cubicBezTo>
                  <a:cubicBezTo>
                    <a:pt x="960" y="5343"/>
                    <a:pt x="1037" y="5343"/>
                    <a:pt x="1191" y="5383"/>
                  </a:cubicBezTo>
                  <a:cubicBezTo>
                    <a:pt x="1923" y="4691"/>
                    <a:pt x="3959" y="2729"/>
                    <a:pt x="4805" y="2153"/>
                  </a:cubicBezTo>
                  <a:cubicBezTo>
                    <a:pt x="5845" y="1421"/>
                    <a:pt x="10766" y="0"/>
                    <a:pt x="10766" y="0"/>
                  </a:cubicBezTo>
                  <a:close/>
                  <a:moveTo>
                    <a:pt x="10843" y="2615"/>
                  </a:moveTo>
                  <a:lnTo>
                    <a:pt x="10843" y="2615"/>
                  </a:lnTo>
                  <a:cubicBezTo>
                    <a:pt x="10843" y="2615"/>
                    <a:pt x="9305" y="2652"/>
                    <a:pt x="7767" y="3113"/>
                  </a:cubicBezTo>
                  <a:cubicBezTo>
                    <a:pt x="6343" y="3538"/>
                    <a:pt x="5229" y="4805"/>
                    <a:pt x="4614" y="5497"/>
                  </a:cubicBezTo>
                  <a:cubicBezTo>
                    <a:pt x="4959" y="5537"/>
                    <a:pt x="5266" y="5537"/>
                    <a:pt x="5651" y="5537"/>
                  </a:cubicBezTo>
                  <a:cubicBezTo>
                    <a:pt x="5958" y="5113"/>
                    <a:pt x="6460" y="4537"/>
                    <a:pt x="7075" y="4076"/>
                  </a:cubicBezTo>
                  <a:cubicBezTo>
                    <a:pt x="8265" y="3113"/>
                    <a:pt x="10843" y="2615"/>
                    <a:pt x="10843" y="2615"/>
                  </a:cubicBezTo>
                  <a:close/>
                  <a:moveTo>
                    <a:pt x="14571" y="3652"/>
                  </a:moveTo>
                  <a:lnTo>
                    <a:pt x="14571" y="3652"/>
                  </a:lnTo>
                  <a:cubicBezTo>
                    <a:pt x="14571" y="3652"/>
                    <a:pt x="13648" y="3728"/>
                    <a:pt x="12341" y="3959"/>
                  </a:cubicBezTo>
                  <a:cubicBezTo>
                    <a:pt x="11151" y="4153"/>
                    <a:pt x="9843" y="4882"/>
                    <a:pt x="8844" y="5691"/>
                  </a:cubicBezTo>
                  <a:cubicBezTo>
                    <a:pt x="9188" y="5691"/>
                    <a:pt x="9536" y="5691"/>
                    <a:pt x="9880" y="5728"/>
                  </a:cubicBezTo>
                  <a:cubicBezTo>
                    <a:pt x="10111" y="5497"/>
                    <a:pt x="10419" y="5230"/>
                    <a:pt x="10689" y="5113"/>
                  </a:cubicBezTo>
                  <a:cubicBezTo>
                    <a:pt x="11188" y="4768"/>
                    <a:pt x="14571" y="3652"/>
                    <a:pt x="14571" y="3652"/>
                  </a:cubicBezTo>
                  <a:close/>
                </a:path>
              </a:pathLst>
            </a:custGeom>
            <a:solidFill>
              <a:srgbClr val="C28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5381148" y="3756764"/>
              <a:ext cx="2638106" cy="53554"/>
            </a:xfrm>
            <a:custGeom>
              <a:avLst/>
              <a:gdLst/>
              <a:ahLst/>
              <a:cxnLst/>
              <a:rect l="l" t="t" r="r" b="b"/>
              <a:pathLst>
                <a:path w="181907" h="6306" extrusionOk="0">
                  <a:moveTo>
                    <a:pt x="1" y="0"/>
                  </a:moveTo>
                  <a:lnTo>
                    <a:pt x="1" y="6306"/>
                  </a:lnTo>
                  <a:lnTo>
                    <a:pt x="181906" y="6306"/>
                  </a:lnTo>
                  <a:lnTo>
                    <a:pt x="181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5369889" y="2128643"/>
              <a:ext cx="1335734" cy="1413351"/>
            </a:xfrm>
            <a:custGeom>
              <a:avLst/>
              <a:gdLst/>
              <a:ahLst/>
              <a:cxnLst/>
              <a:rect l="l" t="t" r="r" b="b"/>
              <a:pathLst>
                <a:path w="82708" h="87514" extrusionOk="0">
                  <a:moveTo>
                    <a:pt x="2270" y="1"/>
                  </a:moveTo>
                  <a:cubicBezTo>
                    <a:pt x="1040" y="1"/>
                    <a:pt x="0" y="1037"/>
                    <a:pt x="0" y="2268"/>
                  </a:cubicBezTo>
                  <a:lnTo>
                    <a:pt x="0" y="85206"/>
                  </a:lnTo>
                  <a:cubicBezTo>
                    <a:pt x="0" y="86474"/>
                    <a:pt x="1040" y="87513"/>
                    <a:pt x="2270" y="87513"/>
                  </a:cubicBezTo>
                  <a:lnTo>
                    <a:pt x="80401" y="87513"/>
                  </a:lnTo>
                  <a:cubicBezTo>
                    <a:pt x="81668" y="87513"/>
                    <a:pt x="82708" y="86474"/>
                    <a:pt x="82708" y="85206"/>
                  </a:cubicBezTo>
                  <a:lnTo>
                    <a:pt x="82708" y="2268"/>
                  </a:lnTo>
                  <a:cubicBezTo>
                    <a:pt x="82708" y="1037"/>
                    <a:pt x="81668" y="1"/>
                    <a:pt x="80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5952324" y="2238523"/>
              <a:ext cx="635890" cy="620402"/>
            </a:xfrm>
            <a:custGeom>
              <a:avLst/>
              <a:gdLst/>
              <a:ahLst/>
              <a:cxnLst/>
              <a:rect l="l" t="t" r="r" b="b"/>
              <a:pathLst>
                <a:path w="39374" h="38415" extrusionOk="0">
                  <a:moveTo>
                    <a:pt x="1" y="1"/>
                  </a:moveTo>
                  <a:lnTo>
                    <a:pt x="1" y="38414"/>
                  </a:lnTo>
                  <a:lnTo>
                    <a:pt x="39373" y="38414"/>
                  </a:lnTo>
                  <a:lnTo>
                    <a:pt x="393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6001999" y="2421090"/>
              <a:ext cx="514184" cy="285661"/>
            </a:xfrm>
            <a:custGeom>
              <a:avLst/>
              <a:gdLst/>
              <a:ahLst/>
              <a:cxnLst/>
              <a:rect l="l" t="t" r="r" b="b"/>
              <a:pathLst>
                <a:path w="31838" h="17688" extrusionOk="0">
                  <a:moveTo>
                    <a:pt x="22726" y="0"/>
                  </a:moveTo>
                  <a:cubicBezTo>
                    <a:pt x="22686" y="0"/>
                    <a:pt x="22609" y="40"/>
                    <a:pt x="22572" y="77"/>
                  </a:cubicBezTo>
                  <a:lnTo>
                    <a:pt x="12612" y="17149"/>
                  </a:lnTo>
                  <a:lnTo>
                    <a:pt x="8306" y="9499"/>
                  </a:lnTo>
                  <a:cubicBezTo>
                    <a:pt x="8250" y="9443"/>
                    <a:pt x="8193" y="9406"/>
                    <a:pt x="8123" y="9406"/>
                  </a:cubicBezTo>
                  <a:cubicBezTo>
                    <a:pt x="8097" y="9406"/>
                    <a:pt x="8069" y="9411"/>
                    <a:pt x="8038" y="9422"/>
                  </a:cubicBezTo>
                  <a:lnTo>
                    <a:pt x="117" y="13381"/>
                  </a:lnTo>
                  <a:cubicBezTo>
                    <a:pt x="41" y="13421"/>
                    <a:pt x="1" y="13535"/>
                    <a:pt x="41" y="13652"/>
                  </a:cubicBezTo>
                  <a:cubicBezTo>
                    <a:pt x="68" y="13708"/>
                    <a:pt x="138" y="13743"/>
                    <a:pt x="204" y="13743"/>
                  </a:cubicBezTo>
                  <a:cubicBezTo>
                    <a:pt x="227" y="13743"/>
                    <a:pt x="251" y="13738"/>
                    <a:pt x="271" y="13729"/>
                  </a:cubicBezTo>
                  <a:lnTo>
                    <a:pt x="8075" y="9844"/>
                  </a:lnTo>
                  <a:lnTo>
                    <a:pt x="12421" y="17610"/>
                  </a:lnTo>
                  <a:cubicBezTo>
                    <a:pt x="12458" y="17687"/>
                    <a:pt x="12535" y="17687"/>
                    <a:pt x="12575" y="17687"/>
                  </a:cubicBezTo>
                  <a:lnTo>
                    <a:pt x="12612" y="17687"/>
                  </a:lnTo>
                  <a:cubicBezTo>
                    <a:pt x="12652" y="17687"/>
                    <a:pt x="12729" y="17687"/>
                    <a:pt x="12766" y="17610"/>
                  </a:cubicBezTo>
                  <a:lnTo>
                    <a:pt x="22763" y="539"/>
                  </a:lnTo>
                  <a:lnTo>
                    <a:pt x="26223" y="5768"/>
                  </a:lnTo>
                  <a:cubicBezTo>
                    <a:pt x="26263" y="5845"/>
                    <a:pt x="26300" y="5845"/>
                    <a:pt x="26340" y="5885"/>
                  </a:cubicBezTo>
                  <a:cubicBezTo>
                    <a:pt x="26417" y="5885"/>
                    <a:pt x="26454" y="5845"/>
                    <a:pt x="26494" y="5808"/>
                  </a:cubicBezTo>
                  <a:lnTo>
                    <a:pt x="31760" y="1271"/>
                  </a:lnTo>
                  <a:cubicBezTo>
                    <a:pt x="31837" y="1231"/>
                    <a:pt x="31837" y="1117"/>
                    <a:pt x="31760" y="1040"/>
                  </a:cubicBezTo>
                  <a:cubicBezTo>
                    <a:pt x="31740" y="975"/>
                    <a:pt x="31684" y="947"/>
                    <a:pt x="31625" y="947"/>
                  </a:cubicBezTo>
                  <a:cubicBezTo>
                    <a:pt x="31577" y="947"/>
                    <a:pt x="31527" y="966"/>
                    <a:pt x="31493" y="1000"/>
                  </a:cubicBezTo>
                  <a:lnTo>
                    <a:pt x="26417" y="5423"/>
                  </a:lnTo>
                  <a:lnTo>
                    <a:pt x="22917" y="77"/>
                  </a:lnTo>
                  <a:cubicBezTo>
                    <a:pt x="22880" y="40"/>
                    <a:pt x="22803" y="0"/>
                    <a:pt x="22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5459307" y="2398142"/>
              <a:ext cx="380688" cy="42830"/>
            </a:xfrm>
            <a:custGeom>
              <a:avLst/>
              <a:gdLst/>
              <a:ahLst/>
              <a:cxnLst/>
              <a:rect l="l" t="t" r="r" b="b"/>
              <a:pathLst>
                <a:path w="23572" h="2652" extrusionOk="0">
                  <a:moveTo>
                    <a:pt x="0" y="0"/>
                  </a:moveTo>
                  <a:lnTo>
                    <a:pt x="0" y="2652"/>
                  </a:lnTo>
                  <a:lnTo>
                    <a:pt x="23572" y="2652"/>
                  </a:lnTo>
                  <a:lnTo>
                    <a:pt x="23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5459307" y="2476369"/>
              <a:ext cx="242831" cy="43492"/>
            </a:xfrm>
            <a:custGeom>
              <a:avLst/>
              <a:gdLst/>
              <a:ahLst/>
              <a:cxnLst/>
              <a:rect l="l" t="t" r="r" b="b"/>
              <a:pathLst>
                <a:path w="15036" h="2693" extrusionOk="0">
                  <a:moveTo>
                    <a:pt x="0" y="1"/>
                  </a:moveTo>
                  <a:lnTo>
                    <a:pt x="0" y="2692"/>
                  </a:lnTo>
                  <a:lnTo>
                    <a:pt x="15036" y="2692"/>
                  </a:lnTo>
                  <a:lnTo>
                    <a:pt x="15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9"/>
            <p:cNvSpPr/>
            <p:nvPr/>
          </p:nvSpPr>
          <p:spPr>
            <a:xfrm>
              <a:off x="5459307" y="2555210"/>
              <a:ext cx="380688" cy="43492"/>
            </a:xfrm>
            <a:custGeom>
              <a:avLst/>
              <a:gdLst/>
              <a:ahLst/>
              <a:cxnLst/>
              <a:rect l="l" t="t" r="r" b="b"/>
              <a:pathLst>
                <a:path w="23572" h="2693" extrusionOk="0">
                  <a:moveTo>
                    <a:pt x="0" y="1"/>
                  </a:moveTo>
                  <a:lnTo>
                    <a:pt x="0" y="2692"/>
                  </a:lnTo>
                  <a:lnTo>
                    <a:pt x="23572" y="2692"/>
                  </a:lnTo>
                  <a:lnTo>
                    <a:pt x="23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9"/>
            <p:cNvSpPr/>
            <p:nvPr/>
          </p:nvSpPr>
          <p:spPr>
            <a:xfrm>
              <a:off x="5459307" y="2634099"/>
              <a:ext cx="311146" cy="42830"/>
            </a:xfrm>
            <a:custGeom>
              <a:avLst/>
              <a:gdLst/>
              <a:ahLst/>
              <a:cxnLst/>
              <a:rect l="l" t="t" r="r" b="b"/>
              <a:pathLst>
                <a:path w="19266" h="2652" extrusionOk="0">
                  <a:moveTo>
                    <a:pt x="0" y="0"/>
                  </a:moveTo>
                  <a:lnTo>
                    <a:pt x="0" y="2652"/>
                  </a:lnTo>
                  <a:lnTo>
                    <a:pt x="19265" y="2652"/>
                  </a:lnTo>
                  <a:lnTo>
                    <a:pt x="19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5459307" y="2712326"/>
              <a:ext cx="380688" cy="43492"/>
            </a:xfrm>
            <a:custGeom>
              <a:avLst/>
              <a:gdLst/>
              <a:ahLst/>
              <a:cxnLst/>
              <a:rect l="l" t="t" r="r" b="b"/>
              <a:pathLst>
                <a:path w="23572" h="2693" extrusionOk="0">
                  <a:moveTo>
                    <a:pt x="0" y="1"/>
                  </a:moveTo>
                  <a:lnTo>
                    <a:pt x="0" y="2692"/>
                  </a:lnTo>
                  <a:lnTo>
                    <a:pt x="23572" y="2692"/>
                  </a:lnTo>
                  <a:lnTo>
                    <a:pt x="23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5459307" y="2791166"/>
              <a:ext cx="276956" cy="43492"/>
            </a:xfrm>
            <a:custGeom>
              <a:avLst/>
              <a:gdLst/>
              <a:ahLst/>
              <a:cxnLst/>
              <a:rect l="l" t="t" r="r" b="b"/>
              <a:pathLst>
                <a:path w="17149" h="2693" extrusionOk="0">
                  <a:moveTo>
                    <a:pt x="0" y="1"/>
                  </a:moveTo>
                  <a:lnTo>
                    <a:pt x="0" y="2692"/>
                  </a:lnTo>
                  <a:lnTo>
                    <a:pt x="17149" y="2692"/>
                  </a:lnTo>
                  <a:lnTo>
                    <a:pt x="17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5459307" y="3222093"/>
              <a:ext cx="1055063" cy="18653"/>
            </a:xfrm>
            <a:custGeom>
              <a:avLst/>
              <a:gdLst/>
              <a:ahLst/>
              <a:cxnLst/>
              <a:rect l="l" t="t" r="r" b="b"/>
              <a:pathLst>
                <a:path w="65329" h="1155" extrusionOk="0">
                  <a:moveTo>
                    <a:pt x="0" y="1"/>
                  </a:moveTo>
                  <a:lnTo>
                    <a:pt x="0" y="1154"/>
                  </a:lnTo>
                  <a:lnTo>
                    <a:pt x="65328" y="1154"/>
                  </a:lnTo>
                  <a:lnTo>
                    <a:pt x="65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5459307" y="3392888"/>
              <a:ext cx="1055063" cy="17991"/>
            </a:xfrm>
            <a:custGeom>
              <a:avLst/>
              <a:gdLst/>
              <a:ahLst/>
              <a:cxnLst/>
              <a:rect l="l" t="t" r="r" b="b"/>
              <a:pathLst>
                <a:path w="65329" h="1114" extrusionOk="0">
                  <a:moveTo>
                    <a:pt x="0" y="0"/>
                  </a:moveTo>
                  <a:lnTo>
                    <a:pt x="0" y="1114"/>
                  </a:lnTo>
                  <a:lnTo>
                    <a:pt x="65328" y="1114"/>
                  </a:lnTo>
                  <a:lnTo>
                    <a:pt x="65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5459307" y="3188568"/>
              <a:ext cx="542737" cy="86354"/>
            </a:xfrm>
            <a:custGeom>
              <a:avLst/>
              <a:gdLst/>
              <a:ahLst/>
              <a:cxnLst/>
              <a:rect l="l" t="t" r="r" b="b"/>
              <a:pathLst>
                <a:path w="33606" h="5347" extrusionOk="0">
                  <a:moveTo>
                    <a:pt x="0" y="1"/>
                  </a:moveTo>
                  <a:lnTo>
                    <a:pt x="0" y="5347"/>
                  </a:lnTo>
                  <a:lnTo>
                    <a:pt x="33606" y="5347"/>
                  </a:lnTo>
                  <a:lnTo>
                    <a:pt x="336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5459307" y="3358700"/>
              <a:ext cx="788039" cy="86370"/>
            </a:xfrm>
            <a:custGeom>
              <a:avLst/>
              <a:gdLst/>
              <a:ahLst/>
              <a:cxnLst/>
              <a:rect l="l" t="t" r="r" b="b"/>
              <a:pathLst>
                <a:path w="48795" h="5348" extrusionOk="0">
                  <a:moveTo>
                    <a:pt x="0" y="1"/>
                  </a:moveTo>
                  <a:lnTo>
                    <a:pt x="0" y="5347"/>
                  </a:lnTo>
                  <a:lnTo>
                    <a:pt x="48795" y="5347"/>
                  </a:lnTo>
                  <a:lnTo>
                    <a:pt x="487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5481060" y="1369208"/>
              <a:ext cx="860682" cy="968725"/>
            </a:xfrm>
            <a:custGeom>
              <a:avLst/>
              <a:gdLst/>
              <a:ahLst/>
              <a:cxnLst/>
              <a:rect l="l" t="t" r="r" b="b"/>
              <a:pathLst>
                <a:path w="53293" h="59983" extrusionOk="0">
                  <a:moveTo>
                    <a:pt x="2267" y="1"/>
                  </a:moveTo>
                  <a:cubicBezTo>
                    <a:pt x="1000" y="1"/>
                    <a:pt x="0" y="1041"/>
                    <a:pt x="0" y="2308"/>
                  </a:cubicBezTo>
                  <a:lnTo>
                    <a:pt x="0" y="57676"/>
                  </a:lnTo>
                  <a:cubicBezTo>
                    <a:pt x="0" y="58946"/>
                    <a:pt x="1000" y="59983"/>
                    <a:pt x="2267" y="59983"/>
                  </a:cubicBezTo>
                  <a:lnTo>
                    <a:pt x="50985" y="59983"/>
                  </a:lnTo>
                  <a:cubicBezTo>
                    <a:pt x="52253" y="59983"/>
                    <a:pt x="53292" y="58946"/>
                    <a:pt x="53292" y="57676"/>
                  </a:cubicBezTo>
                  <a:lnTo>
                    <a:pt x="53292" y="2308"/>
                  </a:lnTo>
                  <a:cubicBezTo>
                    <a:pt x="53292" y="1041"/>
                    <a:pt x="52253" y="1"/>
                    <a:pt x="509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5543153" y="1435032"/>
              <a:ext cx="747018" cy="451489"/>
            </a:xfrm>
            <a:custGeom>
              <a:avLst/>
              <a:gdLst/>
              <a:ahLst/>
              <a:cxnLst/>
              <a:rect l="l" t="t" r="r" b="b"/>
              <a:pathLst>
                <a:path w="46255" h="27956" extrusionOk="0">
                  <a:moveTo>
                    <a:pt x="0" y="1"/>
                  </a:moveTo>
                  <a:lnTo>
                    <a:pt x="0" y="27955"/>
                  </a:lnTo>
                  <a:lnTo>
                    <a:pt x="46254" y="27955"/>
                  </a:lnTo>
                  <a:lnTo>
                    <a:pt x="46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5584737" y="1572285"/>
              <a:ext cx="68961" cy="314231"/>
            </a:xfrm>
            <a:custGeom>
              <a:avLst/>
              <a:gdLst/>
              <a:ahLst/>
              <a:cxnLst/>
              <a:rect l="l" t="t" r="r" b="b"/>
              <a:pathLst>
                <a:path w="4270" h="19457" extrusionOk="0">
                  <a:moveTo>
                    <a:pt x="0" y="1"/>
                  </a:moveTo>
                  <a:lnTo>
                    <a:pt x="0" y="19456"/>
                  </a:lnTo>
                  <a:lnTo>
                    <a:pt x="4270" y="19456"/>
                  </a:lnTo>
                  <a:lnTo>
                    <a:pt x="4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5702109" y="1710732"/>
              <a:ext cx="68331" cy="175777"/>
            </a:xfrm>
            <a:custGeom>
              <a:avLst/>
              <a:gdLst/>
              <a:ahLst/>
              <a:cxnLst/>
              <a:rect l="l" t="t" r="r" b="b"/>
              <a:pathLst>
                <a:path w="4231" h="10884" extrusionOk="0">
                  <a:moveTo>
                    <a:pt x="1" y="0"/>
                  </a:moveTo>
                  <a:lnTo>
                    <a:pt x="1" y="10883"/>
                  </a:lnTo>
                  <a:lnTo>
                    <a:pt x="4230" y="10883"/>
                  </a:lnTo>
                  <a:lnTo>
                    <a:pt x="42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5819449" y="1516408"/>
              <a:ext cx="68314" cy="370110"/>
            </a:xfrm>
            <a:custGeom>
              <a:avLst/>
              <a:gdLst/>
              <a:ahLst/>
              <a:cxnLst/>
              <a:rect l="l" t="t" r="r" b="b"/>
              <a:pathLst>
                <a:path w="4230" h="22917" extrusionOk="0">
                  <a:moveTo>
                    <a:pt x="0" y="0"/>
                  </a:moveTo>
                  <a:lnTo>
                    <a:pt x="0" y="22916"/>
                  </a:lnTo>
                  <a:lnTo>
                    <a:pt x="4230" y="22916"/>
                  </a:lnTo>
                  <a:lnTo>
                    <a:pt x="42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5936175" y="1643664"/>
              <a:ext cx="68977" cy="242848"/>
            </a:xfrm>
            <a:custGeom>
              <a:avLst/>
              <a:gdLst/>
              <a:ahLst/>
              <a:cxnLst/>
              <a:rect l="l" t="t" r="r" b="b"/>
              <a:pathLst>
                <a:path w="4271" h="15037" extrusionOk="0">
                  <a:moveTo>
                    <a:pt x="1" y="1"/>
                  </a:moveTo>
                  <a:lnTo>
                    <a:pt x="1" y="15036"/>
                  </a:lnTo>
                  <a:lnTo>
                    <a:pt x="4270" y="15036"/>
                  </a:lnTo>
                  <a:lnTo>
                    <a:pt x="4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6053563" y="1486597"/>
              <a:ext cx="68912" cy="399922"/>
            </a:xfrm>
            <a:custGeom>
              <a:avLst/>
              <a:gdLst/>
              <a:ahLst/>
              <a:cxnLst/>
              <a:rect l="l" t="t" r="r" b="b"/>
              <a:pathLst>
                <a:path w="4267" h="24763" extrusionOk="0">
                  <a:moveTo>
                    <a:pt x="0" y="0"/>
                  </a:moveTo>
                  <a:lnTo>
                    <a:pt x="0" y="24762"/>
                  </a:lnTo>
                  <a:lnTo>
                    <a:pt x="4267" y="24762"/>
                  </a:lnTo>
                  <a:lnTo>
                    <a:pt x="42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6170887" y="1572285"/>
              <a:ext cx="68977" cy="314231"/>
            </a:xfrm>
            <a:custGeom>
              <a:avLst/>
              <a:gdLst/>
              <a:ahLst/>
              <a:cxnLst/>
              <a:rect l="l" t="t" r="r" b="b"/>
              <a:pathLst>
                <a:path w="4271" h="19457" extrusionOk="0">
                  <a:moveTo>
                    <a:pt x="1" y="1"/>
                  </a:moveTo>
                  <a:lnTo>
                    <a:pt x="1" y="19456"/>
                  </a:lnTo>
                  <a:lnTo>
                    <a:pt x="4270" y="19456"/>
                  </a:lnTo>
                  <a:lnTo>
                    <a:pt x="4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5584737" y="2007540"/>
              <a:ext cx="93799" cy="82623"/>
            </a:xfrm>
            <a:custGeom>
              <a:avLst/>
              <a:gdLst/>
              <a:ahLst/>
              <a:cxnLst/>
              <a:rect l="l" t="t" r="r" b="b"/>
              <a:pathLst>
                <a:path w="5808" h="5116" extrusionOk="0">
                  <a:moveTo>
                    <a:pt x="0" y="1"/>
                  </a:moveTo>
                  <a:lnTo>
                    <a:pt x="0" y="5116"/>
                  </a:lnTo>
                  <a:lnTo>
                    <a:pt x="5808" y="5116"/>
                  </a:lnTo>
                  <a:lnTo>
                    <a:pt x="58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5758599" y="2007540"/>
              <a:ext cx="472597" cy="34190"/>
            </a:xfrm>
            <a:custGeom>
              <a:avLst/>
              <a:gdLst/>
              <a:ahLst/>
              <a:cxnLst/>
              <a:rect l="l" t="t" r="r" b="b"/>
              <a:pathLst>
                <a:path w="29263" h="2117" extrusionOk="0">
                  <a:moveTo>
                    <a:pt x="0" y="1"/>
                  </a:moveTo>
                  <a:lnTo>
                    <a:pt x="0" y="2117"/>
                  </a:lnTo>
                  <a:lnTo>
                    <a:pt x="29262" y="2117"/>
                  </a:lnTo>
                  <a:lnTo>
                    <a:pt x="292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5758599" y="2055971"/>
              <a:ext cx="329767" cy="34190"/>
            </a:xfrm>
            <a:custGeom>
              <a:avLst/>
              <a:gdLst/>
              <a:ahLst/>
              <a:cxnLst/>
              <a:rect l="l" t="t" r="r" b="b"/>
              <a:pathLst>
                <a:path w="20419" h="2117" extrusionOk="0">
                  <a:moveTo>
                    <a:pt x="0" y="1"/>
                  </a:moveTo>
                  <a:lnTo>
                    <a:pt x="0" y="2117"/>
                  </a:lnTo>
                  <a:lnTo>
                    <a:pt x="20419" y="2117"/>
                  </a:lnTo>
                  <a:lnTo>
                    <a:pt x="20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5584737" y="2152237"/>
              <a:ext cx="93799" cy="82591"/>
            </a:xfrm>
            <a:custGeom>
              <a:avLst/>
              <a:gdLst/>
              <a:ahLst/>
              <a:cxnLst/>
              <a:rect l="l" t="t" r="r" b="b"/>
              <a:pathLst>
                <a:path w="5808" h="5114" extrusionOk="0">
                  <a:moveTo>
                    <a:pt x="0" y="1"/>
                  </a:moveTo>
                  <a:lnTo>
                    <a:pt x="0" y="5113"/>
                  </a:lnTo>
                  <a:lnTo>
                    <a:pt x="5808" y="5113"/>
                  </a:lnTo>
                  <a:lnTo>
                    <a:pt x="58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5758599" y="2152237"/>
              <a:ext cx="472597" cy="34157"/>
            </a:xfrm>
            <a:custGeom>
              <a:avLst/>
              <a:gdLst/>
              <a:ahLst/>
              <a:cxnLst/>
              <a:rect l="l" t="t" r="r" b="b"/>
              <a:pathLst>
                <a:path w="29263" h="2115" extrusionOk="0">
                  <a:moveTo>
                    <a:pt x="0" y="1"/>
                  </a:moveTo>
                  <a:lnTo>
                    <a:pt x="0" y="2114"/>
                  </a:lnTo>
                  <a:lnTo>
                    <a:pt x="29262" y="2114"/>
                  </a:lnTo>
                  <a:lnTo>
                    <a:pt x="292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9"/>
            <p:cNvSpPr/>
            <p:nvPr/>
          </p:nvSpPr>
          <p:spPr>
            <a:xfrm>
              <a:off x="5758599" y="2200685"/>
              <a:ext cx="329767" cy="34141"/>
            </a:xfrm>
            <a:custGeom>
              <a:avLst/>
              <a:gdLst/>
              <a:ahLst/>
              <a:cxnLst/>
              <a:rect l="l" t="t" r="r" b="b"/>
              <a:pathLst>
                <a:path w="20419" h="2114" extrusionOk="0">
                  <a:moveTo>
                    <a:pt x="0" y="0"/>
                  </a:moveTo>
                  <a:lnTo>
                    <a:pt x="0" y="2113"/>
                  </a:lnTo>
                  <a:lnTo>
                    <a:pt x="20419" y="2113"/>
                  </a:lnTo>
                  <a:lnTo>
                    <a:pt x="204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9"/>
            <p:cNvSpPr/>
            <p:nvPr/>
          </p:nvSpPr>
          <p:spPr>
            <a:xfrm>
              <a:off x="5459295" y="3051961"/>
              <a:ext cx="1055063" cy="18653"/>
            </a:xfrm>
            <a:custGeom>
              <a:avLst/>
              <a:gdLst/>
              <a:ahLst/>
              <a:cxnLst/>
              <a:rect l="l" t="t" r="r" b="b"/>
              <a:pathLst>
                <a:path w="65329" h="1155" extrusionOk="0">
                  <a:moveTo>
                    <a:pt x="0" y="1"/>
                  </a:moveTo>
                  <a:lnTo>
                    <a:pt x="0" y="1154"/>
                  </a:lnTo>
                  <a:lnTo>
                    <a:pt x="65328" y="1154"/>
                  </a:lnTo>
                  <a:lnTo>
                    <a:pt x="65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5459307" y="3017838"/>
              <a:ext cx="607967" cy="86306"/>
            </a:xfrm>
            <a:custGeom>
              <a:avLst/>
              <a:gdLst/>
              <a:ahLst/>
              <a:cxnLst/>
              <a:rect l="l" t="t" r="r" b="b"/>
              <a:pathLst>
                <a:path w="37645" h="5344" extrusionOk="0">
                  <a:moveTo>
                    <a:pt x="0" y="0"/>
                  </a:moveTo>
                  <a:lnTo>
                    <a:pt x="0" y="5343"/>
                  </a:lnTo>
                  <a:lnTo>
                    <a:pt x="37644" y="5343"/>
                  </a:lnTo>
                  <a:lnTo>
                    <a:pt x="376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9"/>
            <p:cNvSpPr/>
            <p:nvPr/>
          </p:nvSpPr>
          <p:spPr>
            <a:xfrm>
              <a:off x="5885788" y="3297252"/>
              <a:ext cx="783679" cy="459532"/>
            </a:xfrm>
            <a:custGeom>
              <a:avLst/>
              <a:gdLst/>
              <a:ahLst/>
              <a:cxnLst/>
              <a:rect l="l" t="t" r="r" b="b"/>
              <a:pathLst>
                <a:path w="48525" h="28454" extrusionOk="0">
                  <a:moveTo>
                    <a:pt x="1" y="1"/>
                  </a:moveTo>
                  <a:lnTo>
                    <a:pt x="11880" y="28454"/>
                  </a:lnTo>
                  <a:lnTo>
                    <a:pt x="48525" y="28454"/>
                  </a:lnTo>
                  <a:lnTo>
                    <a:pt x="366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5885788" y="3285431"/>
              <a:ext cx="1281696" cy="471354"/>
            </a:xfrm>
            <a:custGeom>
              <a:avLst/>
              <a:gdLst/>
              <a:ahLst/>
              <a:cxnLst/>
              <a:rect l="l" t="t" r="r" b="b"/>
              <a:pathLst>
                <a:path w="79362" h="29186" extrusionOk="0">
                  <a:moveTo>
                    <a:pt x="1385" y="1"/>
                  </a:moveTo>
                  <a:lnTo>
                    <a:pt x="1" y="733"/>
                  </a:lnTo>
                  <a:lnTo>
                    <a:pt x="36642" y="733"/>
                  </a:lnTo>
                  <a:lnTo>
                    <a:pt x="48525" y="29186"/>
                  </a:lnTo>
                  <a:lnTo>
                    <a:pt x="79362" y="29186"/>
                  </a:lnTo>
                  <a:lnTo>
                    <a:pt x="79362" y="27300"/>
                  </a:lnTo>
                  <a:lnTo>
                    <a:pt x="49792" y="27300"/>
                  </a:lnTo>
                  <a:lnTo>
                    <a:pt x="383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 name="Google Shape;919;p39"/>
            <p:cNvGrpSpPr/>
            <p:nvPr/>
          </p:nvGrpSpPr>
          <p:grpSpPr>
            <a:xfrm>
              <a:off x="6070888" y="1110380"/>
              <a:ext cx="376517" cy="376242"/>
              <a:chOff x="2461125" y="503925"/>
              <a:chExt cx="411000" cy="410700"/>
            </a:xfrm>
          </p:grpSpPr>
          <p:sp>
            <p:nvSpPr>
              <p:cNvPr id="920" name="Google Shape;920;p39"/>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39"/>
            <p:cNvSpPr/>
            <p:nvPr/>
          </p:nvSpPr>
          <p:spPr>
            <a:xfrm>
              <a:off x="8182501" y="2480076"/>
              <a:ext cx="93802" cy="221752"/>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39"/>
            <p:cNvGrpSpPr/>
            <p:nvPr/>
          </p:nvGrpSpPr>
          <p:grpSpPr>
            <a:xfrm rot="-5400000">
              <a:off x="6992614" y="883653"/>
              <a:ext cx="159837" cy="444280"/>
              <a:chOff x="5721650" y="2394750"/>
              <a:chExt cx="240900" cy="669600"/>
            </a:xfrm>
          </p:grpSpPr>
          <p:sp>
            <p:nvSpPr>
              <p:cNvPr id="924" name="Google Shape;924;p39"/>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39"/>
            <p:cNvGrpSpPr/>
            <p:nvPr/>
          </p:nvGrpSpPr>
          <p:grpSpPr>
            <a:xfrm>
              <a:off x="5160733" y="3699617"/>
              <a:ext cx="444250" cy="443885"/>
              <a:chOff x="2461125" y="503925"/>
              <a:chExt cx="411000" cy="410700"/>
            </a:xfrm>
          </p:grpSpPr>
          <p:sp>
            <p:nvSpPr>
              <p:cNvPr id="928" name="Google Shape;928;p39"/>
              <p:cNvSpPr/>
              <p:nvPr/>
            </p:nvSpPr>
            <p:spPr>
              <a:xfrm>
                <a:off x="2461125" y="503925"/>
                <a:ext cx="411000" cy="410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p:cNvSpPr/>
            <p:nvPr/>
          </p:nvSpPr>
          <p:spPr>
            <a:xfrm rot="10800000">
              <a:off x="5248874" y="1581696"/>
              <a:ext cx="112067" cy="885869"/>
            </a:xfrm>
            <a:custGeom>
              <a:avLst/>
              <a:gdLst/>
              <a:ahLst/>
              <a:cxnLst/>
              <a:rect l="l" t="t" r="r" b="b"/>
              <a:pathLst>
                <a:path w="5767" h="45587" extrusionOk="0">
                  <a:moveTo>
                    <a:pt x="3009" y="0"/>
                  </a:moveTo>
                  <a:cubicBezTo>
                    <a:pt x="2591" y="0"/>
                    <a:pt x="2300" y="335"/>
                    <a:pt x="2300" y="752"/>
                  </a:cubicBezTo>
                  <a:cubicBezTo>
                    <a:pt x="2300" y="1130"/>
                    <a:pt x="2591" y="1464"/>
                    <a:pt x="3009" y="1464"/>
                  </a:cubicBezTo>
                  <a:cubicBezTo>
                    <a:pt x="3343" y="1464"/>
                    <a:pt x="3637" y="1254"/>
                    <a:pt x="3721" y="920"/>
                  </a:cubicBezTo>
                  <a:lnTo>
                    <a:pt x="5348" y="920"/>
                  </a:lnTo>
                  <a:lnTo>
                    <a:pt x="5348" y="44624"/>
                  </a:lnTo>
                  <a:lnTo>
                    <a:pt x="1421" y="44624"/>
                  </a:lnTo>
                  <a:cubicBezTo>
                    <a:pt x="1337" y="44333"/>
                    <a:pt x="1046" y="44082"/>
                    <a:pt x="712" y="44082"/>
                  </a:cubicBezTo>
                  <a:cubicBezTo>
                    <a:pt x="294" y="44082"/>
                    <a:pt x="0" y="44417"/>
                    <a:pt x="0" y="44834"/>
                  </a:cubicBezTo>
                  <a:cubicBezTo>
                    <a:pt x="0" y="45252"/>
                    <a:pt x="294" y="45587"/>
                    <a:pt x="712" y="45587"/>
                  </a:cubicBezTo>
                  <a:cubicBezTo>
                    <a:pt x="1046" y="45587"/>
                    <a:pt x="1337" y="45336"/>
                    <a:pt x="1421" y="45042"/>
                  </a:cubicBezTo>
                  <a:lnTo>
                    <a:pt x="5766" y="45042"/>
                  </a:lnTo>
                  <a:lnTo>
                    <a:pt x="5766" y="545"/>
                  </a:lnTo>
                  <a:lnTo>
                    <a:pt x="3721" y="545"/>
                  </a:lnTo>
                  <a:cubicBezTo>
                    <a:pt x="3637" y="211"/>
                    <a:pt x="3343" y="0"/>
                    <a:pt x="3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40"/>
          <p:cNvSpPr txBox="1">
            <a:spLocks noGrp="1"/>
          </p:cNvSpPr>
          <p:nvPr>
            <p:ph type="subTitle" idx="1"/>
          </p:nvPr>
        </p:nvSpPr>
        <p:spPr>
          <a:xfrm>
            <a:off x="4671688" y="2772589"/>
            <a:ext cx="3244200" cy="32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936" name="Google Shape;936;p40"/>
          <p:cNvSpPr txBox="1">
            <a:spLocks noGrp="1"/>
          </p:cNvSpPr>
          <p:nvPr>
            <p:ph type="title"/>
          </p:nvPr>
        </p:nvSpPr>
        <p:spPr>
          <a:xfrm>
            <a:off x="4671700" y="2044775"/>
            <a:ext cx="3244200" cy="7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937" name="Google Shape;937;p40"/>
          <p:cNvSpPr txBox="1">
            <a:spLocks noGrp="1"/>
          </p:cNvSpPr>
          <p:nvPr>
            <p:ph type="title" idx="2"/>
          </p:nvPr>
        </p:nvSpPr>
        <p:spPr>
          <a:xfrm>
            <a:off x="4671700" y="561575"/>
            <a:ext cx="3244200" cy="7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938" name="Google Shape;938;p40"/>
          <p:cNvSpPr txBox="1">
            <a:spLocks noGrp="1"/>
          </p:cNvSpPr>
          <p:nvPr>
            <p:ph type="subTitle" idx="3"/>
          </p:nvPr>
        </p:nvSpPr>
        <p:spPr>
          <a:xfrm>
            <a:off x="4671688" y="1292354"/>
            <a:ext cx="3244200" cy="32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939" name="Google Shape;939;p40"/>
          <p:cNvSpPr txBox="1">
            <a:spLocks noGrp="1"/>
          </p:cNvSpPr>
          <p:nvPr>
            <p:ph type="title" idx="4"/>
          </p:nvPr>
        </p:nvSpPr>
        <p:spPr>
          <a:xfrm>
            <a:off x="4671700" y="3528025"/>
            <a:ext cx="3244200" cy="7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940" name="Google Shape;940;p40"/>
          <p:cNvSpPr txBox="1">
            <a:spLocks noGrp="1"/>
          </p:cNvSpPr>
          <p:nvPr>
            <p:ph type="subTitle" idx="5"/>
          </p:nvPr>
        </p:nvSpPr>
        <p:spPr>
          <a:xfrm>
            <a:off x="4671688" y="4252825"/>
            <a:ext cx="3244200" cy="32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sp>
        <p:nvSpPr>
          <p:cNvPr id="941" name="Google Shape;941;p40">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40"/>
          <p:cNvGrpSpPr/>
          <p:nvPr/>
        </p:nvGrpSpPr>
        <p:grpSpPr>
          <a:xfrm>
            <a:off x="765615" y="1020648"/>
            <a:ext cx="3099121" cy="3102214"/>
            <a:chOff x="765615" y="1020648"/>
            <a:chExt cx="3099121" cy="3102214"/>
          </a:xfrm>
        </p:grpSpPr>
        <p:sp>
          <p:nvSpPr>
            <p:cNvPr id="944" name="Google Shape;944;p40"/>
            <p:cNvSpPr/>
            <p:nvPr/>
          </p:nvSpPr>
          <p:spPr>
            <a:xfrm flipH="1">
              <a:off x="813250" y="1182563"/>
              <a:ext cx="2940000" cy="2940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40"/>
            <p:cNvGrpSpPr/>
            <p:nvPr/>
          </p:nvGrpSpPr>
          <p:grpSpPr>
            <a:xfrm flipH="1">
              <a:off x="765615" y="1020648"/>
              <a:ext cx="1765219" cy="2132499"/>
              <a:chOff x="1765200" y="1055600"/>
              <a:chExt cx="1637950" cy="1978750"/>
            </a:xfrm>
          </p:grpSpPr>
          <p:sp>
            <p:nvSpPr>
              <p:cNvPr id="946" name="Google Shape;946;p40"/>
              <p:cNvSpPr/>
              <p:nvPr/>
            </p:nvSpPr>
            <p:spPr>
              <a:xfrm>
                <a:off x="1765200" y="1055600"/>
                <a:ext cx="1637950" cy="1978750"/>
              </a:xfrm>
              <a:custGeom>
                <a:avLst/>
                <a:gdLst/>
                <a:ahLst/>
                <a:cxnLst/>
                <a:rect l="l" t="t" r="r" b="b"/>
                <a:pathLst>
                  <a:path w="65518" h="79150" extrusionOk="0">
                    <a:moveTo>
                      <a:pt x="2598" y="0"/>
                    </a:moveTo>
                    <a:cubicBezTo>
                      <a:pt x="1159" y="0"/>
                      <a:pt x="1" y="1161"/>
                      <a:pt x="1" y="2600"/>
                    </a:cubicBezTo>
                    <a:lnTo>
                      <a:pt x="1" y="76553"/>
                    </a:lnTo>
                    <a:cubicBezTo>
                      <a:pt x="1" y="77992"/>
                      <a:pt x="1159" y="79150"/>
                      <a:pt x="2598" y="79150"/>
                    </a:cubicBezTo>
                    <a:lnTo>
                      <a:pt x="62921" y="79150"/>
                    </a:lnTo>
                    <a:cubicBezTo>
                      <a:pt x="64360" y="79150"/>
                      <a:pt x="65518" y="77992"/>
                      <a:pt x="65518" y="76553"/>
                    </a:cubicBezTo>
                    <a:lnTo>
                      <a:pt x="65518" y="2600"/>
                    </a:lnTo>
                    <a:cubicBezTo>
                      <a:pt x="65518" y="1161"/>
                      <a:pt x="64360" y="0"/>
                      <a:pt x="6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1765200" y="2450700"/>
                <a:ext cx="1637950" cy="583650"/>
              </a:xfrm>
              <a:custGeom>
                <a:avLst/>
                <a:gdLst/>
                <a:ahLst/>
                <a:cxnLst/>
                <a:rect l="l" t="t" r="r" b="b"/>
                <a:pathLst>
                  <a:path w="65518" h="23346" extrusionOk="0">
                    <a:moveTo>
                      <a:pt x="1" y="1"/>
                    </a:moveTo>
                    <a:lnTo>
                      <a:pt x="1" y="20749"/>
                    </a:lnTo>
                    <a:cubicBezTo>
                      <a:pt x="1" y="22188"/>
                      <a:pt x="1159" y="23346"/>
                      <a:pt x="2598" y="23346"/>
                    </a:cubicBezTo>
                    <a:lnTo>
                      <a:pt x="62921" y="23346"/>
                    </a:lnTo>
                    <a:cubicBezTo>
                      <a:pt x="64360" y="23346"/>
                      <a:pt x="65518" y="22188"/>
                      <a:pt x="65518" y="20749"/>
                    </a:cubicBezTo>
                    <a:lnTo>
                      <a:pt x="65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1903118" y="1216557"/>
                <a:ext cx="613625" cy="95940"/>
              </a:xfrm>
              <a:custGeom>
                <a:avLst/>
                <a:gdLst/>
                <a:ahLst/>
                <a:cxnLst/>
                <a:rect l="l" t="t" r="r" b="b"/>
                <a:pathLst>
                  <a:path w="24545" h="5959" extrusionOk="0">
                    <a:moveTo>
                      <a:pt x="0" y="0"/>
                    </a:moveTo>
                    <a:lnTo>
                      <a:pt x="0" y="5958"/>
                    </a:lnTo>
                    <a:lnTo>
                      <a:pt x="24545" y="5958"/>
                    </a:lnTo>
                    <a:lnTo>
                      <a:pt x="245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1903125" y="1360450"/>
                <a:ext cx="380750" cy="95950"/>
              </a:xfrm>
              <a:custGeom>
                <a:avLst/>
                <a:gdLst/>
                <a:ahLst/>
                <a:cxnLst/>
                <a:rect l="l" t="t" r="r" b="b"/>
                <a:pathLst>
                  <a:path w="15230" h="3838" extrusionOk="0">
                    <a:moveTo>
                      <a:pt x="0" y="0"/>
                    </a:moveTo>
                    <a:lnTo>
                      <a:pt x="0" y="3838"/>
                    </a:lnTo>
                    <a:lnTo>
                      <a:pt x="15229" y="3838"/>
                    </a:lnTo>
                    <a:lnTo>
                      <a:pt x="152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2079032" y="2560625"/>
                <a:ext cx="1235225" cy="95975"/>
              </a:xfrm>
              <a:custGeom>
                <a:avLst/>
                <a:gdLst/>
                <a:ahLst/>
                <a:cxnLst/>
                <a:rect l="l" t="t" r="r" b="b"/>
                <a:pathLst>
                  <a:path w="49409" h="3839" extrusionOk="0">
                    <a:moveTo>
                      <a:pt x="0" y="1"/>
                    </a:moveTo>
                    <a:lnTo>
                      <a:pt x="0" y="3839"/>
                    </a:lnTo>
                    <a:lnTo>
                      <a:pt x="49409" y="3839"/>
                    </a:lnTo>
                    <a:lnTo>
                      <a:pt x="494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2367882" y="2693600"/>
                <a:ext cx="946375" cy="94925"/>
              </a:xfrm>
              <a:custGeom>
                <a:avLst/>
                <a:gdLst/>
                <a:ahLst/>
                <a:cxnLst/>
                <a:rect l="l" t="t" r="r" b="b"/>
                <a:pathLst>
                  <a:path w="37855" h="3797" extrusionOk="0">
                    <a:moveTo>
                      <a:pt x="0" y="0"/>
                    </a:moveTo>
                    <a:lnTo>
                      <a:pt x="0" y="3796"/>
                    </a:lnTo>
                    <a:lnTo>
                      <a:pt x="37855" y="3796"/>
                    </a:lnTo>
                    <a:lnTo>
                      <a:pt x="378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2746607" y="2825523"/>
                <a:ext cx="567650" cy="95975"/>
              </a:xfrm>
              <a:custGeom>
                <a:avLst/>
                <a:gdLst/>
                <a:ahLst/>
                <a:cxnLst/>
                <a:rect l="l" t="t" r="r" b="b"/>
                <a:pathLst>
                  <a:path w="22706" h="3839" extrusionOk="0">
                    <a:moveTo>
                      <a:pt x="0" y="1"/>
                    </a:moveTo>
                    <a:lnTo>
                      <a:pt x="0" y="3838"/>
                    </a:lnTo>
                    <a:lnTo>
                      <a:pt x="22706" y="3838"/>
                    </a:lnTo>
                    <a:lnTo>
                      <a:pt x="22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1854125" y="1360450"/>
                <a:ext cx="1460125" cy="985400"/>
              </a:xfrm>
              <a:custGeom>
                <a:avLst/>
                <a:gdLst/>
                <a:ahLst/>
                <a:cxnLst/>
                <a:rect l="l" t="t" r="r" b="b"/>
                <a:pathLst>
                  <a:path w="58405" h="39416" extrusionOk="0">
                    <a:moveTo>
                      <a:pt x="48411" y="0"/>
                    </a:moveTo>
                    <a:cubicBezTo>
                      <a:pt x="42335" y="0"/>
                      <a:pt x="35977" y="10873"/>
                      <a:pt x="32939" y="12312"/>
                    </a:cubicBezTo>
                    <a:cubicBezTo>
                      <a:pt x="31980" y="12750"/>
                      <a:pt x="30982" y="12910"/>
                      <a:pt x="29981" y="12910"/>
                    </a:cubicBezTo>
                    <a:cubicBezTo>
                      <a:pt x="28983" y="12910"/>
                      <a:pt x="27982" y="12750"/>
                      <a:pt x="26905" y="12632"/>
                    </a:cubicBezTo>
                    <a:cubicBezTo>
                      <a:pt x="25865" y="12472"/>
                      <a:pt x="24746" y="12312"/>
                      <a:pt x="23585" y="12312"/>
                    </a:cubicBezTo>
                    <a:lnTo>
                      <a:pt x="23025" y="12312"/>
                    </a:lnTo>
                    <a:cubicBezTo>
                      <a:pt x="19309" y="12472"/>
                      <a:pt x="18830" y="18149"/>
                      <a:pt x="16230" y="21065"/>
                    </a:cubicBezTo>
                    <a:cubicBezTo>
                      <a:pt x="15072" y="22344"/>
                      <a:pt x="13553" y="22744"/>
                      <a:pt x="11833" y="22744"/>
                    </a:cubicBezTo>
                    <a:cubicBezTo>
                      <a:pt x="9674" y="22744"/>
                      <a:pt x="7237" y="22146"/>
                      <a:pt x="4877" y="22024"/>
                    </a:cubicBezTo>
                    <a:lnTo>
                      <a:pt x="4759" y="22024"/>
                    </a:lnTo>
                    <a:cubicBezTo>
                      <a:pt x="640" y="22024"/>
                      <a:pt x="0" y="29661"/>
                      <a:pt x="0" y="29661"/>
                    </a:cubicBezTo>
                    <a:lnTo>
                      <a:pt x="0" y="39415"/>
                    </a:lnTo>
                    <a:lnTo>
                      <a:pt x="58404" y="39415"/>
                    </a:lnTo>
                    <a:lnTo>
                      <a:pt x="58404" y="33579"/>
                    </a:lnTo>
                    <a:lnTo>
                      <a:pt x="58404" y="29661"/>
                    </a:lnTo>
                    <a:lnTo>
                      <a:pt x="58404" y="6316"/>
                    </a:lnTo>
                    <a:cubicBezTo>
                      <a:pt x="58245" y="4835"/>
                      <a:pt x="54845" y="320"/>
                      <a:pt x="48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40"/>
            <p:cNvGrpSpPr/>
            <p:nvPr/>
          </p:nvGrpSpPr>
          <p:grpSpPr>
            <a:xfrm>
              <a:off x="961120" y="1979681"/>
              <a:ext cx="329334" cy="329094"/>
              <a:chOff x="2461125" y="503925"/>
              <a:chExt cx="411000" cy="410700"/>
            </a:xfrm>
          </p:grpSpPr>
          <p:sp>
            <p:nvSpPr>
              <p:cNvPr id="955" name="Google Shape;955;p40"/>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0"/>
            <p:cNvGrpSpPr/>
            <p:nvPr/>
          </p:nvGrpSpPr>
          <p:grpSpPr>
            <a:xfrm>
              <a:off x="2099582" y="2916393"/>
              <a:ext cx="1765154" cy="796764"/>
              <a:chOff x="1570300" y="3485100"/>
              <a:chExt cx="1994750" cy="900400"/>
            </a:xfrm>
          </p:grpSpPr>
          <p:sp>
            <p:nvSpPr>
              <p:cNvPr id="958" name="Google Shape;958;p40"/>
              <p:cNvSpPr/>
              <p:nvPr/>
            </p:nvSpPr>
            <p:spPr>
              <a:xfrm>
                <a:off x="1570300" y="3485100"/>
                <a:ext cx="1994750" cy="900400"/>
              </a:xfrm>
              <a:custGeom>
                <a:avLst/>
                <a:gdLst/>
                <a:ahLst/>
                <a:cxnLst/>
                <a:rect l="l" t="t" r="r" b="b"/>
                <a:pathLst>
                  <a:path w="79790" h="36016" extrusionOk="0">
                    <a:moveTo>
                      <a:pt x="2600" y="0"/>
                    </a:moveTo>
                    <a:cubicBezTo>
                      <a:pt x="1161" y="0"/>
                      <a:pt x="0" y="1158"/>
                      <a:pt x="0" y="2597"/>
                    </a:cubicBezTo>
                    <a:lnTo>
                      <a:pt x="0" y="33419"/>
                    </a:lnTo>
                    <a:cubicBezTo>
                      <a:pt x="0" y="34816"/>
                      <a:pt x="1161" y="36016"/>
                      <a:pt x="2600" y="36016"/>
                    </a:cubicBezTo>
                    <a:lnTo>
                      <a:pt x="77193" y="36016"/>
                    </a:lnTo>
                    <a:cubicBezTo>
                      <a:pt x="78632" y="36016"/>
                      <a:pt x="79789" y="34816"/>
                      <a:pt x="79789" y="33419"/>
                    </a:cubicBezTo>
                    <a:lnTo>
                      <a:pt x="79789" y="2597"/>
                    </a:lnTo>
                    <a:cubicBezTo>
                      <a:pt x="79789" y="1158"/>
                      <a:pt x="78632" y="0"/>
                      <a:pt x="77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1774175" y="3649950"/>
                <a:ext cx="601625" cy="601625"/>
              </a:xfrm>
              <a:custGeom>
                <a:avLst/>
                <a:gdLst/>
                <a:ahLst/>
                <a:cxnLst/>
                <a:rect l="l" t="t" r="r" b="b"/>
                <a:pathLst>
                  <a:path w="24065" h="24065" extrusionOk="0">
                    <a:moveTo>
                      <a:pt x="12034" y="3438"/>
                    </a:moveTo>
                    <a:cubicBezTo>
                      <a:pt x="16789" y="3438"/>
                      <a:pt x="20627" y="7276"/>
                      <a:pt x="20627" y="12034"/>
                    </a:cubicBezTo>
                    <a:cubicBezTo>
                      <a:pt x="20627" y="16751"/>
                      <a:pt x="16789" y="20589"/>
                      <a:pt x="12034" y="20589"/>
                    </a:cubicBezTo>
                    <a:cubicBezTo>
                      <a:pt x="7317" y="20589"/>
                      <a:pt x="3480" y="16751"/>
                      <a:pt x="3480" y="12034"/>
                    </a:cubicBezTo>
                    <a:cubicBezTo>
                      <a:pt x="3480" y="7276"/>
                      <a:pt x="7317" y="3438"/>
                      <a:pt x="12034" y="3438"/>
                    </a:cubicBezTo>
                    <a:close/>
                    <a:moveTo>
                      <a:pt x="12034" y="0"/>
                    </a:moveTo>
                    <a:cubicBezTo>
                      <a:pt x="5398" y="0"/>
                      <a:pt x="0" y="5398"/>
                      <a:pt x="0" y="12034"/>
                    </a:cubicBezTo>
                    <a:cubicBezTo>
                      <a:pt x="0" y="18670"/>
                      <a:pt x="5398" y="24065"/>
                      <a:pt x="12034" y="24065"/>
                    </a:cubicBezTo>
                    <a:cubicBezTo>
                      <a:pt x="18670" y="24065"/>
                      <a:pt x="24065" y="18670"/>
                      <a:pt x="24065" y="12034"/>
                    </a:cubicBezTo>
                    <a:cubicBezTo>
                      <a:pt x="24065" y="5398"/>
                      <a:pt x="18670" y="0"/>
                      <a:pt x="12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1950050" y="3825825"/>
                <a:ext cx="249875" cy="249875"/>
              </a:xfrm>
              <a:custGeom>
                <a:avLst/>
                <a:gdLst/>
                <a:ahLst/>
                <a:cxnLst/>
                <a:rect l="l" t="t" r="r" b="b"/>
                <a:pathLst>
                  <a:path w="9995" h="9995" extrusionOk="0">
                    <a:moveTo>
                      <a:pt x="4999" y="1"/>
                    </a:moveTo>
                    <a:cubicBezTo>
                      <a:pt x="2239" y="1"/>
                      <a:pt x="1" y="2239"/>
                      <a:pt x="1" y="4999"/>
                    </a:cubicBezTo>
                    <a:cubicBezTo>
                      <a:pt x="1" y="7756"/>
                      <a:pt x="2239" y="9994"/>
                      <a:pt x="4999" y="9994"/>
                    </a:cubicBezTo>
                    <a:cubicBezTo>
                      <a:pt x="7756" y="9994"/>
                      <a:pt x="9994" y="7756"/>
                      <a:pt x="9994" y="4999"/>
                    </a:cubicBezTo>
                    <a:cubicBezTo>
                      <a:pt x="9994" y="2239"/>
                      <a:pt x="7756" y="1"/>
                      <a:pt x="49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2524725" y="3705900"/>
                <a:ext cx="835500" cy="107000"/>
              </a:xfrm>
              <a:custGeom>
                <a:avLst/>
                <a:gdLst/>
                <a:ahLst/>
                <a:cxnLst/>
                <a:rect l="l" t="t" r="r" b="b"/>
                <a:pathLst>
                  <a:path w="33420" h="4280" extrusionOk="0">
                    <a:moveTo>
                      <a:pt x="1" y="1"/>
                    </a:moveTo>
                    <a:lnTo>
                      <a:pt x="1" y="4280"/>
                    </a:lnTo>
                    <a:lnTo>
                      <a:pt x="33419" y="4280"/>
                    </a:lnTo>
                    <a:lnTo>
                      <a:pt x="334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524725" y="3881800"/>
                <a:ext cx="748500" cy="107000"/>
              </a:xfrm>
              <a:custGeom>
                <a:avLst/>
                <a:gdLst/>
                <a:ahLst/>
                <a:cxnLst/>
                <a:rect l="l" t="t" r="r" b="b"/>
                <a:pathLst>
                  <a:path w="29940" h="4280" extrusionOk="0">
                    <a:moveTo>
                      <a:pt x="1" y="0"/>
                    </a:moveTo>
                    <a:lnTo>
                      <a:pt x="1" y="4279"/>
                    </a:lnTo>
                    <a:lnTo>
                      <a:pt x="29940" y="4279"/>
                    </a:lnTo>
                    <a:lnTo>
                      <a:pt x="29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2524725" y="4057675"/>
                <a:ext cx="513700" cy="107000"/>
              </a:xfrm>
              <a:custGeom>
                <a:avLst/>
                <a:gdLst/>
                <a:ahLst/>
                <a:cxnLst/>
                <a:rect l="l" t="t" r="r" b="b"/>
                <a:pathLst>
                  <a:path w="20548" h="4280" extrusionOk="0">
                    <a:moveTo>
                      <a:pt x="1" y="1"/>
                    </a:moveTo>
                    <a:lnTo>
                      <a:pt x="1" y="4280"/>
                    </a:lnTo>
                    <a:lnTo>
                      <a:pt x="20547" y="4280"/>
                    </a:lnTo>
                    <a:lnTo>
                      <a:pt x="20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0"/>
            <p:cNvGrpSpPr/>
            <p:nvPr/>
          </p:nvGrpSpPr>
          <p:grpSpPr>
            <a:xfrm rot="5400000">
              <a:off x="1523061" y="3258790"/>
              <a:ext cx="176411" cy="490281"/>
              <a:chOff x="5721650" y="2394750"/>
              <a:chExt cx="240900" cy="669600"/>
            </a:xfrm>
          </p:grpSpPr>
          <p:sp>
            <p:nvSpPr>
              <p:cNvPr id="965" name="Google Shape;965;p40"/>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40"/>
            <p:cNvSpPr/>
            <p:nvPr/>
          </p:nvSpPr>
          <p:spPr>
            <a:xfrm rot="-5400000">
              <a:off x="2755589" y="2160354"/>
              <a:ext cx="138528" cy="158293"/>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rot="-5400000">
              <a:off x="3158359" y="2451358"/>
              <a:ext cx="210699" cy="240761"/>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3118876" y="1753205"/>
              <a:ext cx="176421" cy="417015"/>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rot="5400000">
              <a:off x="2639216" y="2392901"/>
              <a:ext cx="395723" cy="400493"/>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1"/>
          <p:cNvSpPr txBox="1">
            <a:spLocks noGrp="1"/>
          </p:cNvSpPr>
          <p:nvPr>
            <p:ph type="title"/>
          </p:nvPr>
        </p:nvSpPr>
        <p:spPr>
          <a:xfrm>
            <a:off x="754875" y="1898775"/>
            <a:ext cx="4673100" cy="101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977" name="Google Shape;977;p41"/>
          <p:cNvSpPr txBox="1">
            <a:spLocks noGrp="1"/>
          </p:cNvSpPr>
          <p:nvPr>
            <p:ph type="subTitle" idx="1"/>
          </p:nvPr>
        </p:nvSpPr>
        <p:spPr>
          <a:xfrm>
            <a:off x="754875" y="2915625"/>
            <a:ext cx="4673100" cy="32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978" name="Google Shape;978;p41">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 name="Google Shape;980;p41"/>
          <p:cNvGrpSpPr/>
          <p:nvPr/>
        </p:nvGrpSpPr>
        <p:grpSpPr>
          <a:xfrm>
            <a:off x="6178350" y="891446"/>
            <a:ext cx="2478600" cy="4195963"/>
            <a:chOff x="6178350" y="891446"/>
            <a:chExt cx="2478600" cy="4195963"/>
          </a:xfrm>
        </p:grpSpPr>
        <p:sp>
          <p:nvSpPr>
            <p:cNvPr id="981" name="Google Shape;981;p41"/>
            <p:cNvSpPr/>
            <p:nvPr/>
          </p:nvSpPr>
          <p:spPr>
            <a:xfrm flipH="1">
              <a:off x="6178350" y="1037875"/>
              <a:ext cx="2478600" cy="247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41"/>
            <p:cNvGrpSpPr/>
            <p:nvPr/>
          </p:nvGrpSpPr>
          <p:grpSpPr>
            <a:xfrm>
              <a:off x="6582993" y="1416812"/>
              <a:ext cx="1017623" cy="1016667"/>
              <a:chOff x="2389089" y="936810"/>
              <a:chExt cx="817499" cy="816731"/>
            </a:xfrm>
          </p:grpSpPr>
          <p:sp>
            <p:nvSpPr>
              <p:cNvPr id="983" name="Google Shape;983;p41"/>
              <p:cNvSpPr/>
              <p:nvPr/>
            </p:nvSpPr>
            <p:spPr>
              <a:xfrm flipH="1">
                <a:off x="2466788" y="1025662"/>
                <a:ext cx="662100" cy="66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 name="Google Shape;984;p41"/>
              <p:cNvGrpSpPr/>
              <p:nvPr/>
            </p:nvGrpSpPr>
            <p:grpSpPr>
              <a:xfrm>
                <a:off x="2389089" y="936810"/>
                <a:ext cx="817499" cy="816731"/>
                <a:chOff x="4583700" y="1306100"/>
                <a:chExt cx="1064175" cy="1063175"/>
              </a:xfrm>
            </p:grpSpPr>
            <p:sp>
              <p:nvSpPr>
                <p:cNvPr id="985" name="Google Shape;985;p41"/>
                <p:cNvSpPr/>
                <p:nvPr/>
              </p:nvSpPr>
              <p:spPr>
                <a:xfrm>
                  <a:off x="4583700" y="1306100"/>
                  <a:ext cx="1064175" cy="1063175"/>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4684675" y="2009750"/>
                  <a:ext cx="873775" cy="359525"/>
                </a:xfrm>
                <a:custGeom>
                  <a:avLst/>
                  <a:gdLst/>
                  <a:ahLst/>
                  <a:cxnLst/>
                  <a:rect l="l" t="t" r="r" b="b"/>
                  <a:pathLst>
                    <a:path w="34951" h="14381" extrusionOk="0">
                      <a:moveTo>
                        <a:pt x="31683" y="0"/>
                      </a:moveTo>
                      <a:cubicBezTo>
                        <a:pt x="29106" y="5383"/>
                        <a:pt x="23609" y="9074"/>
                        <a:pt x="17226" y="9074"/>
                      </a:cubicBezTo>
                      <a:cubicBezTo>
                        <a:pt x="11920" y="9074"/>
                        <a:pt x="7189" y="6460"/>
                        <a:pt x="4267" y="2461"/>
                      </a:cubicBezTo>
                      <a:lnTo>
                        <a:pt x="1" y="5537"/>
                      </a:lnTo>
                      <a:cubicBezTo>
                        <a:pt x="3846" y="10880"/>
                        <a:pt x="10151" y="14380"/>
                        <a:pt x="17226" y="14380"/>
                      </a:cubicBezTo>
                      <a:cubicBezTo>
                        <a:pt x="24645" y="14380"/>
                        <a:pt x="31145" y="10612"/>
                        <a:pt x="34950" y="4845"/>
                      </a:cubicBezTo>
                      <a:lnTo>
                        <a:pt x="31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5115325" y="1306100"/>
                  <a:ext cx="532550" cy="910300"/>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4886550" y="1750200"/>
                  <a:ext cx="458500" cy="110525"/>
                </a:xfrm>
                <a:custGeom>
                  <a:avLst/>
                  <a:gdLst/>
                  <a:ahLst/>
                  <a:cxnLst/>
                  <a:rect l="l" t="t" r="r" b="b"/>
                  <a:pathLst>
                    <a:path w="18340" h="4421" extrusionOk="0">
                      <a:moveTo>
                        <a:pt x="0" y="1"/>
                      </a:moveTo>
                      <a:lnTo>
                        <a:pt x="0" y="4421"/>
                      </a:lnTo>
                      <a:lnTo>
                        <a:pt x="18339" y="4421"/>
                      </a:lnTo>
                      <a:lnTo>
                        <a:pt x="1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4944225" y="1922225"/>
                  <a:ext cx="343150" cy="55775"/>
                </a:xfrm>
                <a:custGeom>
                  <a:avLst/>
                  <a:gdLst/>
                  <a:ahLst/>
                  <a:cxnLst/>
                  <a:rect l="l" t="t" r="r" b="b"/>
                  <a:pathLst>
                    <a:path w="13726" h="2231" extrusionOk="0">
                      <a:moveTo>
                        <a:pt x="0" y="1"/>
                      </a:moveTo>
                      <a:lnTo>
                        <a:pt x="0" y="2231"/>
                      </a:lnTo>
                      <a:lnTo>
                        <a:pt x="13725" y="2231"/>
                      </a:lnTo>
                      <a:lnTo>
                        <a:pt x="137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0" name="Google Shape;990;p41"/>
            <p:cNvSpPr/>
            <p:nvPr/>
          </p:nvSpPr>
          <p:spPr>
            <a:xfrm rot="5400000">
              <a:off x="6635002" y="2702936"/>
              <a:ext cx="115209" cy="131646"/>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41"/>
            <p:cNvGrpSpPr/>
            <p:nvPr/>
          </p:nvGrpSpPr>
          <p:grpSpPr>
            <a:xfrm>
              <a:off x="7307334" y="891446"/>
              <a:ext cx="299989" cy="299811"/>
              <a:chOff x="2461125" y="503925"/>
              <a:chExt cx="411000" cy="410700"/>
            </a:xfrm>
          </p:grpSpPr>
          <p:sp>
            <p:nvSpPr>
              <p:cNvPr id="992" name="Google Shape;992;p41"/>
              <p:cNvSpPr/>
              <p:nvPr/>
            </p:nvSpPr>
            <p:spPr>
              <a:xfrm>
                <a:off x="2461125" y="503925"/>
                <a:ext cx="411000" cy="410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41"/>
            <p:cNvSpPr/>
            <p:nvPr/>
          </p:nvSpPr>
          <p:spPr>
            <a:xfrm rot="5400000">
              <a:off x="7538736" y="1441616"/>
              <a:ext cx="364344" cy="368691"/>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7941696" y="4756820"/>
              <a:ext cx="145009" cy="219776"/>
            </a:xfrm>
            <a:custGeom>
              <a:avLst/>
              <a:gdLst/>
              <a:ahLst/>
              <a:cxnLst/>
              <a:rect l="l" t="t" r="r" b="b"/>
              <a:pathLst>
                <a:path w="5190" h="7866" extrusionOk="0">
                  <a:moveTo>
                    <a:pt x="0" y="1"/>
                  </a:moveTo>
                  <a:cubicBezTo>
                    <a:pt x="179" y="1121"/>
                    <a:pt x="447" y="2195"/>
                    <a:pt x="537" y="3311"/>
                  </a:cubicBezTo>
                  <a:cubicBezTo>
                    <a:pt x="580" y="4342"/>
                    <a:pt x="447" y="5459"/>
                    <a:pt x="0" y="6400"/>
                  </a:cubicBezTo>
                  <a:cubicBezTo>
                    <a:pt x="1449" y="6942"/>
                    <a:pt x="2750" y="7866"/>
                    <a:pt x="4167" y="7866"/>
                  </a:cubicBezTo>
                  <a:cubicBezTo>
                    <a:pt x="4500" y="7866"/>
                    <a:pt x="4840" y="7815"/>
                    <a:pt x="5189" y="7695"/>
                  </a:cubicBezTo>
                  <a:cubicBezTo>
                    <a:pt x="5143" y="7652"/>
                    <a:pt x="5143" y="7606"/>
                    <a:pt x="5143" y="7563"/>
                  </a:cubicBezTo>
                  <a:cubicBezTo>
                    <a:pt x="4474" y="5863"/>
                    <a:pt x="4384" y="4564"/>
                    <a:pt x="4295" y="2731"/>
                  </a:cubicBezTo>
                  <a:cubicBezTo>
                    <a:pt x="4248" y="1926"/>
                    <a:pt x="4295" y="896"/>
                    <a:pt x="4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7710403" y="4930610"/>
              <a:ext cx="399989" cy="156799"/>
            </a:xfrm>
            <a:custGeom>
              <a:avLst/>
              <a:gdLst/>
              <a:ahLst/>
              <a:cxnLst/>
              <a:rect l="l" t="t" r="r" b="b"/>
              <a:pathLst>
                <a:path w="14316" h="5612" extrusionOk="0">
                  <a:moveTo>
                    <a:pt x="7963" y="1"/>
                  </a:moveTo>
                  <a:cubicBezTo>
                    <a:pt x="7784" y="359"/>
                    <a:pt x="7426" y="849"/>
                    <a:pt x="7068" y="1117"/>
                  </a:cubicBezTo>
                  <a:cubicBezTo>
                    <a:pt x="6310" y="1833"/>
                    <a:pt x="5637" y="2148"/>
                    <a:pt x="4653" y="2370"/>
                  </a:cubicBezTo>
                  <a:cubicBezTo>
                    <a:pt x="3626" y="2549"/>
                    <a:pt x="2595" y="2728"/>
                    <a:pt x="1700" y="3222"/>
                  </a:cubicBezTo>
                  <a:cubicBezTo>
                    <a:pt x="805" y="3759"/>
                    <a:pt x="0" y="4295"/>
                    <a:pt x="136" y="5323"/>
                  </a:cubicBezTo>
                  <a:cubicBezTo>
                    <a:pt x="716" y="5544"/>
                    <a:pt x="1566" y="5612"/>
                    <a:pt x="2500" y="5612"/>
                  </a:cubicBezTo>
                  <a:cubicBezTo>
                    <a:pt x="3652" y="5612"/>
                    <a:pt x="4933" y="5508"/>
                    <a:pt x="5995" y="5459"/>
                  </a:cubicBezTo>
                  <a:cubicBezTo>
                    <a:pt x="6710" y="5412"/>
                    <a:pt x="7383" y="5412"/>
                    <a:pt x="8010" y="5144"/>
                  </a:cubicBezTo>
                  <a:cubicBezTo>
                    <a:pt x="8367" y="4965"/>
                    <a:pt x="8725" y="4743"/>
                    <a:pt x="9083" y="4696"/>
                  </a:cubicBezTo>
                  <a:cubicBezTo>
                    <a:pt x="9159" y="4685"/>
                    <a:pt x="9235" y="4680"/>
                    <a:pt x="9309" y="4680"/>
                  </a:cubicBezTo>
                  <a:cubicBezTo>
                    <a:pt x="9850" y="4680"/>
                    <a:pt x="10360" y="4938"/>
                    <a:pt x="10873" y="5054"/>
                  </a:cubicBezTo>
                  <a:cubicBezTo>
                    <a:pt x="11187" y="5133"/>
                    <a:pt x="11502" y="5165"/>
                    <a:pt x="11815" y="5165"/>
                  </a:cubicBezTo>
                  <a:cubicBezTo>
                    <a:pt x="12571" y="5165"/>
                    <a:pt x="13321" y="4976"/>
                    <a:pt x="14047" y="4786"/>
                  </a:cubicBezTo>
                  <a:cubicBezTo>
                    <a:pt x="14316" y="3712"/>
                    <a:pt x="14004" y="2238"/>
                    <a:pt x="13600" y="1164"/>
                  </a:cubicBezTo>
                  <a:cubicBezTo>
                    <a:pt x="13213" y="1296"/>
                    <a:pt x="12820" y="1353"/>
                    <a:pt x="12423" y="1353"/>
                  </a:cubicBezTo>
                  <a:cubicBezTo>
                    <a:pt x="10942" y="1353"/>
                    <a:pt x="9411" y="565"/>
                    <a:pt x="7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8386651" y="4651847"/>
              <a:ext cx="158727" cy="219888"/>
            </a:xfrm>
            <a:custGeom>
              <a:avLst/>
              <a:gdLst/>
              <a:ahLst/>
              <a:cxnLst/>
              <a:rect l="l" t="t" r="r" b="b"/>
              <a:pathLst>
                <a:path w="5681" h="7870" extrusionOk="0">
                  <a:moveTo>
                    <a:pt x="1" y="0"/>
                  </a:moveTo>
                  <a:cubicBezTo>
                    <a:pt x="312" y="1120"/>
                    <a:pt x="717" y="2194"/>
                    <a:pt x="939" y="3310"/>
                  </a:cubicBezTo>
                  <a:cubicBezTo>
                    <a:pt x="1118" y="4341"/>
                    <a:pt x="1164" y="5458"/>
                    <a:pt x="849" y="6399"/>
                  </a:cubicBezTo>
                  <a:cubicBezTo>
                    <a:pt x="2255" y="6975"/>
                    <a:pt x="3543" y="7869"/>
                    <a:pt x="4785" y="7869"/>
                  </a:cubicBezTo>
                  <a:cubicBezTo>
                    <a:pt x="5086" y="7869"/>
                    <a:pt x="5384" y="7817"/>
                    <a:pt x="5681" y="7695"/>
                  </a:cubicBezTo>
                  <a:cubicBezTo>
                    <a:pt x="5681" y="7652"/>
                    <a:pt x="5638" y="7605"/>
                    <a:pt x="5638" y="7562"/>
                  </a:cubicBezTo>
                  <a:cubicBezTo>
                    <a:pt x="4786" y="5862"/>
                    <a:pt x="4564" y="4563"/>
                    <a:pt x="4206" y="2731"/>
                  </a:cubicBezTo>
                  <a:cubicBezTo>
                    <a:pt x="4027" y="1925"/>
                    <a:pt x="3938" y="895"/>
                    <a:pt x="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8221661" y="4825637"/>
              <a:ext cx="355006" cy="156799"/>
            </a:xfrm>
            <a:custGeom>
              <a:avLst/>
              <a:gdLst/>
              <a:ahLst/>
              <a:cxnLst/>
              <a:rect l="l" t="t" r="r" b="b"/>
              <a:pathLst>
                <a:path w="12706" h="5612" extrusionOk="0">
                  <a:moveTo>
                    <a:pt x="6486" y="0"/>
                  </a:moveTo>
                  <a:cubicBezTo>
                    <a:pt x="6396" y="358"/>
                    <a:pt x="6128" y="848"/>
                    <a:pt x="5859" y="1117"/>
                  </a:cubicBezTo>
                  <a:cubicBezTo>
                    <a:pt x="5280" y="1832"/>
                    <a:pt x="4743" y="2147"/>
                    <a:pt x="3848" y="2369"/>
                  </a:cubicBezTo>
                  <a:cubicBezTo>
                    <a:pt x="2996" y="2548"/>
                    <a:pt x="2059" y="2727"/>
                    <a:pt x="1343" y="3221"/>
                  </a:cubicBezTo>
                  <a:cubicBezTo>
                    <a:pt x="627" y="3758"/>
                    <a:pt x="1" y="4295"/>
                    <a:pt x="269" y="5322"/>
                  </a:cubicBezTo>
                  <a:cubicBezTo>
                    <a:pt x="809" y="5543"/>
                    <a:pt x="1574" y="5611"/>
                    <a:pt x="2406" y="5611"/>
                  </a:cubicBezTo>
                  <a:cubicBezTo>
                    <a:pt x="3433" y="5611"/>
                    <a:pt x="4563" y="5507"/>
                    <a:pt x="5502" y="5458"/>
                  </a:cubicBezTo>
                  <a:cubicBezTo>
                    <a:pt x="6128" y="5411"/>
                    <a:pt x="6754" y="5411"/>
                    <a:pt x="7291" y="5143"/>
                  </a:cubicBezTo>
                  <a:cubicBezTo>
                    <a:pt x="7559" y="4964"/>
                    <a:pt x="7828" y="4742"/>
                    <a:pt x="8143" y="4695"/>
                  </a:cubicBezTo>
                  <a:cubicBezTo>
                    <a:pt x="8208" y="4685"/>
                    <a:pt x="8274" y="4680"/>
                    <a:pt x="8340" y="4680"/>
                  </a:cubicBezTo>
                  <a:cubicBezTo>
                    <a:pt x="8820" y="4680"/>
                    <a:pt x="9324" y="4937"/>
                    <a:pt x="9796" y="5053"/>
                  </a:cubicBezTo>
                  <a:cubicBezTo>
                    <a:pt x="10084" y="5132"/>
                    <a:pt x="10369" y="5165"/>
                    <a:pt x="10650" y="5165"/>
                  </a:cubicBezTo>
                  <a:cubicBezTo>
                    <a:pt x="11328" y="5165"/>
                    <a:pt x="11984" y="4975"/>
                    <a:pt x="12616" y="4785"/>
                  </a:cubicBezTo>
                  <a:cubicBezTo>
                    <a:pt x="12706" y="3711"/>
                    <a:pt x="12212" y="2237"/>
                    <a:pt x="11675" y="1163"/>
                  </a:cubicBezTo>
                  <a:cubicBezTo>
                    <a:pt x="11337" y="1308"/>
                    <a:pt x="10985" y="1369"/>
                    <a:pt x="10622" y="1369"/>
                  </a:cubicBezTo>
                  <a:cubicBezTo>
                    <a:pt x="9306" y="1369"/>
                    <a:pt x="7855" y="561"/>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7761702" y="3078206"/>
              <a:ext cx="773659" cy="1816100"/>
            </a:xfrm>
            <a:custGeom>
              <a:avLst/>
              <a:gdLst/>
              <a:ahLst/>
              <a:cxnLst/>
              <a:rect l="l" t="t" r="r" b="b"/>
              <a:pathLst>
                <a:path w="27690" h="65000" extrusionOk="0">
                  <a:moveTo>
                    <a:pt x="2326" y="1"/>
                  </a:moveTo>
                  <a:cubicBezTo>
                    <a:pt x="0" y="21159"/>
                    <a:pt x="1743" y="44690"/>
                    <a:pt x="3980" y="65000"/>
                  </a:cubicBezTo>
                  <a:lnTo>
                    <a:pt x="11316" y="65000"/>
                  </a:lnTo>
                  <a:cubicBezTo>
                    <a:pt x="10916" y="54220"/>
                    <a:pt x="10690" y="44511"/>
                    <a:pt x="11943" y="34222"/>
                  </a:cubicBezTo>
                  <a:cubicBezTo>
                    <a:pt x="13152" y="39679"/>
                    <a:pt x="14584" y="45094"/>
                    <a:pt x="16552" y="50326"/>
                  </a:cubicBezTo>
                  <a:cubicBezTo>
                    <a:pt x="17937" y="53952"/>
                    <a:pt x="19326" y="57620"/>
                    <a:pt x="20711" y="61242"/>
                  </a:cubicBezTo>
                  <a:lnTo>
                    <a:pt x="27690" y="61242"/>
                  </a:lnTo>
                  <a:cubicBezTo>
                    <a:pt x="17000" y="14270"/>
                    <a:pt x="23352" y="12258"/>
                    <a:pt x="22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8307858" y="4695630"/>
              <a:ext cx="243832" cy="123802"/>
            </a:xfrm>
            <a:custGeom>
              <a:avLst/>
              <a:gdLst/>
              <a:ahLst/>
              <a:cxnLst/>
              <a:rect l="l" t="t" r="r" b="b"/>
              <a:pathLst>
                <a:path w="8727" h="4431" extrusionOk="0">
                  <a:moveTo>
                    <a:pt x="8143" y="1"/>
                  </a:moveTo>
                  <a:cubicBezTo>
                    <a:pt x="6119" y="838"/>
                    <a:pt x="3960" y="1266"/>
                    <a:pt x="1812" y="1266"/>
                  </a:cubicBezTo>
                  <a:cubicBezTo>
                    <a:pt x="1206" y="1266"/>
                    <a:pt x="601" y="1232"/>
                    <a:pt x="1" y="1164"/>
                  </a:cubicBezTo>
                  <a:lnTo>
                    <a:pt x="1" y="1164"/>
                  </a:lnTo>
                  <a:cubicBezTo>
                    <a:pt x="226" y="2237"/>
                    <a:pt x="538" y="3264"/>
                    <a:pt x="942" y="4295"/>
                  </a:cubicBezTo>
                  <a:cubicBezTo>
                    <a:pt x="1601" y="4386"/>
                    <a:pt x="2269" y="4431"/>
                    <a:pt x="2939" y="4431"/>
                  </a:cubicBezTo>
                  <a:cubicBezTo>
                    <a:pt x="4905" y="4431"/>
                    <a:pt x="6889" y="4045"/>
                    <a:pt x="8726" y="3311"/>
                  </a:cubicBezTo>
                  <a:cubicBezTo>
                    <a:pt x="8279" y="2280"/>
                    <a:pt x="8100" y="1117"/>
                    <a:pt x="8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7854186" y="4795629"/>
              <a:ext cx="236205" cy="117572"/>
            </a:xfrm>
            <a:custGeom>
              <a:avLst/>
              <a:gdLst/>
              <a:ahLst/>
              <a:cxnLst/>
              <a:rect l="l" t="t" r="r" b="b"/>
              <a:pathLst>
                <a:path w="8454" h="4208" extrusionOk="0">
                  <a:moveTo>
                    <a:pt x="8275" y="0"/>
                  </a:moveTo>
                  <a:cubicBezTo>
                    <a:pt x="6379" y="403"/>
                    <a:pt x="4461" y="613"/>
                    <a:pt x="2536" y="613"/>
                  </a:cubicBezTo>
                  <a:cubicBezTo>
                    <a:pt x="1692" y="613"/>
                    <a:pt x="846" y="573"/>
                    <a:pt x="1" y="491"/>
                  </a:cubicBezTo>
                  <a:lnTo>
                    <a:pt x="1" y="491"/>
                  </a:lnTo>
                  <a:cubicBezTo>
                    <a:pt x="312" y="1611"/>
                    <a:pt x="358" y="2817"/>
                    <a:pt x="222" y="3980"/>
                  </a:cubicBezTo>
                  <a:cubicBezTo>
                    <a:pt x="1247" y="4132"/>
                    <a:pt x="2283" y="4207"/>
                    <a:pt x="3320" y="4207"/>
                  </a:cubicBezTo>
                  <a:cubicBezTo>
                    <a:pt x="5047" y="4207"/>
                    <a:pt x="6776" y="3997"/>
                    <a:pt x="8454" y="3579"/>
                  </a:cubicBezTo>
                  <a:cubicBezTo>
                    <a:pt x="8275" y="2370"/>
                    <a:pt x="8185" y="1206"/>
                    <a:pt x="8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996683" y="1747005"/>
              <a:ext cx="321198" cy="356263"/>
            </a:xfrm>
            <a:custGeom>
              <a:avLst/>
              <a:gdLst/>
              <a:ahLst/>
              <a:cxnLst/>
              <a:rect l="l" t="t" r="r" b="b"/>
              <a:pathLst>
                <a:path w="11496" h="12751" extrusionOk="0">
                  <a:moveTo>
                    <a:pt x="6202" y="0"/>
                  </a:moveTo>
                  <a:cubicBezTo>
                    <a:pt x="5675" y="0"/>
                    <a:pt x="5126" y="48"/>
                    <a:pt x="4563" y="136"/>
                  </a:cubicBezTo>
                  <a:lnTo>
                    <a:pt x="2638" y="626"/>
                  </a:lnTo>
                  <a:cubicBezTo>
                    <a:pt x="2595" y="895"/>
                    <a:pt x="1969" y="1789"/>
                    <a:pt x="1654" y="2999"/>
                  </a:cubicBezTo>
                  <a:cubicBezTo>
                    <a:pt x="1611" y="3267"/>
                    <a:pt x="1922" y="4116"/>
                    <a:pt x="1790" y="4384"/>
                  </a:cubicBezTo>
                  <a:cubicBezTo>
                    <a:pt x="537" y="6621"/>
                    <a:pt x="491" y="9305"/>
                    <a:pt x="133" y="10915"/>
                  </a:cubicBezTo>
                  <a:cubicBezTo>
                    <a:pt x="43" y="11141"/>
                    <a:pt x="0" y="11363"/>
                    <a:pt x="43" y="11588"/>
                  </a:cubicBezTo>
                  <a:cubicBezTo>
                    <a:pt x="179" y="12036"/>
                    <a:pt x="670" y="12304"/>
                    <a:pt x="1117" y="12436"/>
                  </a:cubicBezTo>
                  <a:cubicBezTo>
                    <a:pt x="1853" y="12645"/>
                    <a:pt x="2611" y="12750"/>
                    <a:pt x="3368" y="12750"/>
                  </a:cubicBezTo>
                  <a:cubicBezTo>
                    <a:pt x="4728" y="12750"/>
                    <a:pt x="6083" y="12410"/>
                    <a:pt x="7291" y="11721"/>
                  </a:cubicBezTo>
                  <a:cubicBezTo>
                    <a:pt x="9126" y="10693"/>
                    <a:pt x="10511" y="8904"/>
                    <a:pt x="11048" y="6846"/>
                  </a:cubicBezTo>
                  <a:cubicBezTo>
                    <a:pt x="11496" y="5010"/>
                    <a:pt x="11274" y="2999"/>
                    <a:pt x="10111" y="1521"/>
                  </a:cubicBezTo>
                  <a:cubicBezTo>
                    <a:pt x="9200" y="443"/>
                    <a:pt x="7807" y="0"/>
                    <a:pt x="6202" y="0"/>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8005373" y="2008445"/>
              <a:ext cx="266324" cy="94828"/>
            </a:xfrm>
            <a:custGeom>
              <a:avLst/>
              <a:gdLst/>
              <a:ahLst/>
              <a:cxnLst/>
              <a:rect l="l" t="t" r="r" b="b"/>
              <a:pathLst>
                <a:path w="9532" h="3394" extrusionOk="0">
                  <a:moveTo>
                    <a:pt x="8438" y="0"/>
                  </a:moveTo>
                  <a:cubicBezTo>
                    <a:pt x="5465" y="0"/>
                    <a:pt x="2149" y="807"/>
                    <a:pt x="1" y="2679"/>
                  </a:cubicBezTo>
                  <a:cubicBezTo>
                    <a:pt x="226" y="2857"/>
                    <a:pt x="538" y="2990"/>
                    <a:pt x="806" y="3079"/>
                  </a:cubicBezTo>
                  <a:cubicBezTo>
                    <a:pt x="1542" y="3288"/>
                    <a:pt x="2300" y="3393"/>
                    <a:pt x="3057" y="3393"/>
                  </a:cubicBezTo>
                  <a:cubicBezTo>
                    <a:pt x="4417" y="3393"/>
                    <a:pt x="5772" y="3053"/>
                    <a:pt x="6980" y="2364"/>
                  </a:cubicBezTo>
                  <a:cubicBezTo>
                    <a:pt x="7964" y="1827"/>
                    <a:pt x="8858" y="1022"/>
                    <a:pt x="9531" y="37"/>
                  </a:cubicBezTo>
                  <a:cubicBezTo>
                    <a:pt x="9174" y="13"/>
                    <a:pt x="8809" y="0"/>
                    <a:pt x="8438" y="0"/>
                  </a:cubicBezTo>
                  <a:close/>
                </a:path>
              </a:pathLst>
            </a:custGeom>
            <a:solidFill>
              <a:srgbClr val="ECA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8016689" y="1962734"/>
              <a:ext cx="258696" cy="299237"/>
            </a:xfrm>
            <a:custGeom>
              <a:avLst/>
              <a:gdLst/>
              <a:ahLst/>
              <a:cxnLst/>
              <a:rect l="l" t="t" r="r" b="b"/>
              <a:pathLst>
                <a:path w="9259" h="10710" extrusionOk="0">
                  <a:moveTo>
                    <a:pt x="6806" y="0"/>
                  </a:moveTo>
                  <a:cubicBezTo>
                    <a:pt x="5889" y="0"/>
                    <a:pt x="4868" y="1047"/>
                    <a:pt x="3579" y="2078"/>
                  </a:cubicBezTo>
                  <a:cubicBezTo>
                    <a:pt x="2996" y="2525"/>
                    <a:pt x="2548" y="3151"/>
                    <a:pt x="2369" y="3821"/>
                  </a:cubicBezTo>
                  <a:cubicBezTo>
                    <a:pt x="1833" y="5836"/>
                    <a:pt x="1027" y="7804"/>
                    <a:pt x="0" y="9593"/>
                  </a:cubicBezTo>
                  <a:cubicBezTo>
                    <a:pt x="3085" y="9951"/>
                    <a:pt x="6174" y="10352"/>
                    <a:pt x="9259" y="10710"/>
                  </a:cubicBezTo>
                  <a:cubicBezTo>
                    <a:pt x="8722" y="7847"/>
                    <a:pt x="8543" y="4984"/>
                    <a:pt x="8722" y="2121"/>
                  </a:cubicBezTo>
                  <a:cubicBezTo>
                    <a:pt x="8097" y="566"/>
                    <a:pt x="7480" y="0"/>
                    <a:pt x="6806" y="0"/>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8057873" y="1756589"/>
              <a:ext cx="220027" cy="341706"/>
            </a:xfrm>
            <a:custGeom>
              <a:avLst/>
              <a:gdLst/>
              <a:ahLst/>
              <a:cxnLst/>
              <a:rect l="l" t="t" r="r" b="b"/>
              <a:pathLst>
                <a:path w="7875" h="12230" extrusionOk="0">
                  <a:moveTo>
                    <a:pt x="1875" y="0"/>
                  </a:moveTo>
                  <a:cubicBezTo>
                    <a:pt x="1478" y="0"/>
                    <a:pt x="1078" y="72"/>
                    <a:pt x="763" y="283"/>
                  </a:cubicBezTo>
                  <a:cubicBezTo>
                    <a:pt x="316" y="598"/>
                    <a:pt x="1" y="1088"/>
                    <a:pt x="90" y="1582"/>
                  </a:cubicBezTo>
                  <a:cubicBezTo>
                    <a:pt x="226" y="2252"/>
                    <a:pt x="895" y="2656"/>
                    <a:pt x="1343" y="3193"/>
                  </a:cubicBezTo>
                  <a:cubicBezTo>
                    <a:pt x="1926" y="3862"/>
                    <a:pt x="2016" y="4846"/>
                    <a:pt x="2058" y="5741"/>
                  </a:cubicBezTo>
                  <a:cubicBezTo>
                    <a:pt x="2105" y="6636"/>
                    <a:pt x="2105" y="7577"/>
                    <a:pt x="2506" y="8382"/>
                  </a:cubicBezTo>
                  <a:cubicBezTo>
                    <a:pt x="2774" y="8962"/>
                    <a:pt x="3311" y="9456"/>
                    <a:pt x="3805" y="9903"/>
                  </a:cubicBezTo>
                  <a:cubicBezTo>
                    <a:pt x="4610" y="10708"/>
                    <a:pt x="5415" y="11467"/>
                    <a:pt x="6264" y="12229"/>
                  </a:cubicBezTo>
                  <a:cubicBezTo>
                    <a:pt x="7205" y="10529"/>
                    <a:pt x="7742" y="8651"/>
                    <a:pt x="7831" y="6725"/>
                  </a:cubicBezTo>
                  <a:cubicBezTo>
                    <a:pt x="7874" y="5787"/>
                    <a:pt x="7831" y="4803"/>
                    <a:pt x="7473" y="3909"/>
                  </a:cubicBezTo>
                  <a:cubicBezTo>
                    <a:pt x="7069" y="2835"/>
                    <a:pt x="6264" y="1983"/>
                    <a:pt x="5369" y="1314"/>
                  </a:cubicBezTo>
                  <a:cubicBezTo>
                    <a:pt x="4431" y="598"/>
                    <a:pt x="3358" y="61"/>
                    <a:pt x="2194" y="15"/>
                  </a:cubicBezTo>
                  <a:cubicBezTo>
                    <a:pt x="2089" y="6"/>
                    <a:pt x="1982" y="0"/>
                    <a:pt x="1875" y="0"/>
                  </a:cubicBezTo>
                  <a:close/>
                </a:path>
              </a:pathLst>
            </a:custGeom>
            <a:solidFill>
              <a:srgbClr val="ECA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8027865" y="1685788"/>
              <a:ext cx="300020" cy="382499"/>
            </a:xfrm>
            <a:custGeom>
              <a:avLst/>
              <a:gdLst/>
              <a:ahLst/>
              <a:cxnLst/>
              <a:rect l="l" t="t" r="r" b="b"/>
              <a:pathLst>
                <a:path w="10738" h="13690" extrusionOk="0">
                  <a:moveTo>
                    <a:pt x="853" y="1"/>
                  </a:moveTo>
                  <a:cubicBezTo>
                    <a:pt x="584" y="580"/>
                    <a:pt x="448" y="1207"/>
                    <a:pt x="448" y="1833"/>
                  </a:cubicBezTo>
                  <a:lnTo>
                    <a:pt x="269" y="1074"/>
                  </a:lnTo>
                  <a:lnTo>
                    <a:pt x="269" y="1074"/>
                  </a:lnTo>
                  <a:cubicBezTo>
                    <a:pt x="1" y="1923"/>
                    <a:pt x="316" y="2864"/>
                    <a:pt x="853" y="3533"/>
                  </a:cubicBezTo>
                  <a:cubicBezTo>
                    <a:pt x="1433" y="4249"/>
                    <a:pt x="2238" y="4653"/>
                    <a:pt x="3043" y="4965"/>
                  </a:cubicBezTo>
                  <a:cubicBezTo>
                    <a:pt x="3311" y="5101"/>
                    <a:pt x="3580" y="5143"/>
                    <a:pt x="3848" y="5233"/>
                  </a:cubicBezTo>
                  <a:cubicBezTo>
                    <a:pt x="3580" y="5727"/>
                    <a:pt x="3490" y="6307"/>
                    <a:pt x="3358" y="6843"/>
                  </a:cubicBezTo>
                  <a:cubicBezTo>
                    <a:pt x="3222" y="7248"/>
                    <a:pt x="3043" y="7649"/>
                    <a:pt x="2821" y="8007"/>
                  </a:cubicBezTo>
                  <a:cubicBezTo>
                    <a:pt x="2775" y="8096"/>
                    <a:pt x="2732" y="8143"/>
                    <a:pt x="2732" y="8275"/>
                  </a:cubicBezTo>
                  <a:cubicBezTo>
                    <a:pt x="2732" y="8364"/>
                    <a:pt x="2732" y="8454"/>
                    <a:pt x="2775" y="8500"/>
                  </a:cubicBezTo>
                  <a:cubicBezTo>
                    <a:pt x="2911" y="8901"/>
                    <a:pt x="3000" y="9259"/>
                    <a:pt x="3090" y="9617"/>
                  </a:cubicBezTo>
                  <a:cubicBezTo>
                    <a:pt x="3179" y="9259"/>
                    <a:pt x="3311" y="8901"/>
                    <a:pt x="3490" y="8543"/>
                  </a:cubicBezTo>
                  <a:cubicBezTo>
                    <a:pt x="3626" y="8275"/>
                    <a:pt x="3805" y="8007"/>
                    <a:pt x="3984" y="7738"/>
                  </a:cubicBezTo>
                  <a:cubicBezTo>
                    <a:pt x="4074" y="7964"/>
                    <a:pt x="4163" y="8185"/>
                    <a:pt x="4253" y="8364"/>
                  </a:cubicBezTo>
                  <a:cubicBezTo>
                    <a:pt x="4743" y="9349"/>
                    <a:pt x="5505" y="10154"/>
                    <a:pt x="6264" y="10959"/>
                  </a:cubicBezTo>
                  <a:cubicBezTo>
                    <a:pt x="6980" y="11811"/>
                    <a:pt x="7696" y="12659"/>
                    <a:pt x="8053" y="13690"/>
                  </a:cubicBezTo>
                  <a:cubicBezTo>
                    <a:pt x="8368" y="12795"/>
                    <a:pt x="8995" y="11990"/>
                    <a:pt x="9531" y="11227"/>
                  </a:cubicBezTo>
                  <a:cubicBezTo>
                    <a:pt x="10111" y="10422"/>
                    <a:pt x="10605" y="9574"/>
                    <a:pt x="10695" y="8633"/>
                  </a:cubicBezTo>
                  <a:cubicBezTo>
                    <a:pt x="10738" y="8096"/>
                    <a:pt x="10605" y="7516"/>
                    <a:pt x="10380" y="7022"/>
                  </a:cubicBezTo>
                  <a:cubicBezTo>
                    <a:pt x="10605" y="6264"/>
                    <a:pt x="10648" y="5458"/>
                    <a:pt x="10469" y="4653"/>
                  </a:cubicBezTo>
                  <a:cubicBezTo>
                    <a:pt x="10158" y="3533"/>
                    <a:pt x="9353" y="2506"/>
                    <a:pt x="8322" y="1923"/>
                  </a:cubicBezTo>
                  <a:cubicBezTo>
                    <a:pt x="6311" y="849"/>
                    <a:pt x="3759" y="1432"/>
                    <a:pt x="1701" y="491"/>
                  </a:cubicBezTo>
                  <a:lnTo>
                    <a:pt x="1701" y="1028"/>
                  </a:lnTo>
                  <a:cubicBezTo>
                    <a:pt x="1254" y="895"/>
                    <a:pt x="896" y="49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8112888" y="1892715"/>
              <a:ext cx="72504" cy="108379"/>
            </a:xfrm>
            <a:custGeom>
              <a:avLst/>
              <a:gdLst/>
              <a:ahLst/>
              <a:cxnLst/>
              <a:rect l="l" t="t" r="r" b="b"/>
              <a:pathLst>
                <a:path w="2595" h="3879" extrusionOk="0">
                  <a:moveTo>
                    <a:pt x="1446" y="1"/>
                  </a:moveTo>
                  <a:cubicBezTo>
                    <a:pt x="1147" y="1"/>
                    <a:pt x="867" y="194"/>
                    <a:pt x="716" y="422"/>
                  </a:cubicBezTo>
                  <a:cubicBezTo>
                    <a:pt x="494" y="690"/>
                    <a:pt x="447" y="1048"/>
                    <a:pt x="358" y="1363"/>
                  </a:cubicBezTo>
                  <a:lnTo>
                    <a:pt x="47" y="3374"/>
                  </a:lnTo>
                  <a:cubicBezTo>
                    <a:pt x="0" y="3600"/>
                    <a:pt x="225" y="3821"/>
                    <a:pt x="447" y="3868"/>
                  </a:cubicBezTo>
                  <a:cubicBezTo>
                    <a:pt x="486" y="3875"/>
                    <a:pt x="526" y="3879"/>
                    <a:pt x="567" y="3879"/>
                  </a:cubicBezTo>
                  <a:cubicBezTo>
                    <a:pt x="763" y="3879"/>
                    <a:pt x="972" y="3799"/>
                    <a:pt x="1120" y="3689"/>
                  </a:cubicBezTo>
                  <a:cubicBezTo>
                    <a:pt x="2058" y="3152"/>
                    <a:pt x="2595" y="1943"/>
                    <a:pt x="2326" y="915"/>
                  </a:cubicBezTo>
                  <a:cubicBezTo>
                    <a:pt x="2237" y="511"/>
                    <a:pt x="1968" y="110"/>
                    <a:pt x="1611" y="21"/>
                  </a:cubicBezTo>
                  <a:cubicBezTo>
                    <a:pt x="1555" y="7"/>
                    <a:pt x="1500" y="1"/>
                    <a:pt x="1446"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8050385" y="2108612"/>
              <a:ext cx="256294" cy="73370"/>
            </a:xfrm>
            <a:custGeom>
              <a:avLst/>
              <a:gdLst/>
              <a:ahLst/>
              <a:cxnLst/>
              <a:rect l="l" t="t" r="r" b="b"/>
              <a:pathLst>
                <a:path w="9173" h="2626" extrusionOk="0">
                  <a:moveTo>
                    <a:pt x="7069" y="0"/>
                  </a:moveTo>
                  <a:cubicBezTo>
                    <a:pt x="6059" y="0"/>
                    <a:pt x="5057" y="53"/>
                    <a:pt x="4073" y="257"/>
                  </a:cubicBezTo>
                  <a:cubicBezTo>
                    <a:pt x="2505" y="615"/>
                    <a:pt x="1031" y="1284"/>
                    <a:pt x="0" y="2447"/>
                  </a:cubicBezTo>
                  <a:cubicBezTo>
                    <a:pt x="1589" y="2307"/>
                    <a:pt x="3202" y="2167"/>
                    <a:pt x="4808" y="2167"/>
                  </a:cubicBezTo>
                  <a:cubicBezTo>
                    <a:pt x="6277" y="2167"/>
                    <a:pt x="7740" y="2284"/>
                    <a:pt x="9173" y="2626"/>
                  </a:cubicBezTo>
                  <a:cubicBezTo>
                    <a:pt x="8815" y="1778"/>
                    <a:pt x="8679" y="926"/>
                    <a:pt x="8725" y="31"/>
                  </a:cubicBezTo>
                  <a:cubicBezTo>
                    <a:pt x="8172" y="16"/>
                    <a:pt x="7619" y="0"/>
                    <a:pt x="7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7127925" y="1858907"/>
              <a:ext cx="235003" cy="286888"/>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848" y="9058"/>
                    <a:pt x="4789" y="9194"/>
                    <a:pt x="5773" y="10267"/>
                  </a:cubicBezTo>
                  <a:cubicBezTo>
                    <a:pt x="6621" y="9820"/>
                    <a:pt x="7516" y="9373"/>
                    <a:pt x="8411" y="8968"/>
                  </a:cubicBezTo>
                  <a:cubicBezTo>
                    <a:pt x="7920" y="8567"/>
                    <a:pt x="7473" y="8163"/>
                    <a:pt x="7069" y="7673"/>
                  </a:cubicBezTo>
                  <a:cubicBezTo>
                    <a:pt x="6711" y="7225"/>
                    <a:pt x="6442" y="6688"/>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7127925" y="1858907"/>
              <a:ext cx="235003" cy="286888"/>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268" y="8209"/>
                    <a:pt x="3490" y="8431"/>
                    <a:pt x="3715" y="8657"/>
                  </a:cubicBezTo>
                  <a:cubicBezTo>
                    <a:pt x="4384" y="9194"/>
                    <a:pt x="5057" y="9505"/>
                    <a:pt x="5773" y="10267"/>
                  </a:cubicBezTo>
                  <a:cubicBezTo>
                    <a:pt x="6621" y="9820"/>
                    <a:pt x="7516" y="9373"/>
                    <a:pt x="8411" y="8968"/>
                  </a:cubicBezTo>
                  <a:cubicBezTo>
                    <a:pt x="7920" y="8567"/>
                    <a:pt x="7473" y="8163"/>
                    <a:pt x="7069" y="7673"/>
                  </a:cubicBezTo>
                  <a:cubicBezTo>
                    <a:pt x="6847" y="7358"/>
                    <a:pt x="6621" y="7046"/>
                    <a:pt x="6489" y="6642"/>
                  </a:cubicBezTo>
                  <a:cubicBezTo>
                    <a:pt x="6442" y="6463"/>
                    <a:pt x="6399" y="6284"/>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7239213" y="2051446"/>
              <a:ext cx="101227" cy="123048"/>
            </a:xfrm>
            <a:custGeom>
              <a:avLst/>
              <a:gdLst/>
              <a:ahLst/>
              <a:cxnLst/>
              <a:rect l="l" t="t" r="r" b="b"/>
              <a:pathLst>
                <a:path w="3623" h="4404" extrusionOk="0">
                  <a:moveTo>
                    <a:pt x="2593" y="0"/>
                  </a:moveTo>
                  <a:cubicBezTo>
                    <a:pt x="2500" y="0"/>
                    <a:pt x="2400" y="19"/>
                    <a:pt x="2280" y="19"/>
                  </a:cubicBezTo>
                  <a:cubicBezTo>
                    <a:pt x="1654" y="198"/>
                    <a:pt x="1028" y="556"/>
                    <a:pt x="627" y="1093"/>
                  </a:cubicBezTo>
                  <a:cubicBezTo>
                    <a:pt x="222" y="1630"/>
                    <a:pt x="1" y="2303"/>
                    <a:pt x="1" y="2972"/>
                  </a:cubicBezTo>
                  <a:cubicBezTo>
                    <a:pt x="670" y="3376"/>
                    <a:pt x="1296" y="3867"/>
                    <a:pt x="1879" y="4403"/>
                  </a:cubicBezTo>
                  <a:cubicBezTo>
                    <a:pt x="1654" y="3777"/>
                    <a:pt x="1922" y="3018"/>
                    <a:pt x="2280" y="2435"/>
                  </a:cubicBezTo>
                  <a:cubicBezTo>
                    <a:pt x="2685" y="1855"/>
                    <a:pt x="3175" y="1361"/>
                    <a:pt x="3622" y="825"/>
                  </a:cubicBezTo>
                  <a:cubicBezTo>
                    <a:pt x="3222" y="735"/>
                    <a:pt x="3132" y="155"/>
                    <a:pt x="2728" y="19"/>
                  </a:cubicBezTo>
                  <a:cubicBezTo>
                    <a:pt x="2684" y="5"/>
                    <a:pt x="2639" y="0"/>
                    <a:pt x="2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7259218" y="2060666"/>
              <a:ext cx="1262441" cy="1200051"/>
            </a:xfrm>
            <a:custGeom>
              <a:avLst/>
              <a:gdLst/>
              <a:ahLst/>
              <a:cxnLst/>
              <a:rect l="l" t="t" r="r" b="b"/>
              <a:pathLst>
                <a:path w="45184" h="42951" extrusionOk="0">
                  <a:moveTo>
                    <a:pt x="2293" y="1"/>
                  </a:moveTo>
                  <a:cubicBezTo>
                    <a:pt x="2258" y="1"/>
                    <a:pt x="2224" y="2"/>
                    <a:pt x="2191" y="4"/>
                  </a:cubicBezTo>
                  <a:cubicBezTo>
                    <a:pt x="1027" y="47"/>
                    <a:pt x="0" y="2420"/>
                    <a:pt x="90" y="3716"/>
                  </a:cubicBezTo>
                  <a:cubicBezTo>
                    <a:pt x="5637" y="9531"/>
                    <a:pt x="12748" y="13514"/>
                    <a:pt x="20489" y="15662"/>
                  </a:cubicBezTo>
                  <a:cubicBezTo>
                    <a:pt x="19995" y="22325"/>
                    <a:pt x="19237" y="33867"/>
                    <a:pt x="18521" y="40177"/>
                  </a:cubicBezTo>
                  <a:cubicBezTo>
                    <a:pt x="18431" y="41161"/>
                    <a:pt x="19190" y="42277"/>
                    <a:pt x="19101" y="42950"/>
                  </a:cubicBezTo>
                  <a:lnTo>
                    <a:pt x="41111" y="41920"/>
                  </a:lnTo>
                  <a:cubicBezTo>
                    <a:pt x="41962" y="39103"/>
                    <a:pt x="41916" y="36193"/>
                    <a:pt x="41605" y="32794"/>
                  </a:cubicBezTo>
                  <a:cubicBezTo>
                    <a:pt x="41962" y="32436"/>
                    <a:pt x="42274" y="32035"/>
                    <a:pt x="42589" y="31677"/>
                  </a:cubicBezTo>
                  <a:cubicBezTo>
                    <a:pt x="43705" y="30378"/>
                    <a:pt x="44736" y="28946"/>
                    <a:pt x="45004" y="27246"/>
                  </a:cubicBezTo>
                  <a:cubicBezTo>
                    <a:pt x="45183" y="25951"/>
                    <a:pt x="44868" y="24652"/>
                    <a:pt x="44600" y="23399"/>
                  </a:cubicBezTo>
                  <a:cubicBezTo>
                    <a:pt x="43662" y="19509"/>
                    <a:pt x="42721" y="15572"/>
                    <a:pt x="41826" y="11678"/>
                  </a:cubicBezTo>
                  <a:cubicBezTo>
                    <a:pt x="41469" y="10247"/>
                    <a:pt x="41111" y="8772"/>
                    <a:pt x="40352" y="7520"/>
                  </a:cubicBezTo>
                  <a:cubicBezTo>
                    <a:pt x="40126" y="7205"/>
                    <a:pt x="39905" y="6894"/>
                    <a:pt x="39636" y="6625"/>
                  </a:cubicBezTo>
                  <a:cubicBezTo>
                    <a:pt x="39099" y="5326"/>
                    <a:pt x="38427" y="4163"/>
                    <a:pt x="37757" y="3941"/>
                  </a:cubicBezTo>
                  <a:cubicBezTo>
                    <a:pt x="36246" y="3371"/>
                    <a:pt x="34701" y="3137"/>
                    <a:pt x="33144" y="3137"/>
                  </a:cubicBezTo>
                  <a:cubicBezTo>
                    <a:pt x="31151" y="3137"/>
                    <a:pt x="29138" y="3521"/>
                    <a:pt x="27153" y="4073"/>
                  </a:cubicBezTo>
                  <a:lnTo>
                    <a:pt x="27110" y="4073"/>
                  </a:lnTo>
                  <a:cubicBezTo>
                    <a:pt x="26126" y="4478"/>
                    <a:pt x="25185" y="5058"/>
                    <a:pt x="24380" y="5730"/>
                  </a:cubicBezTo>
                  <a:cubicBezTo>
                    <a:pt x="18253" y="5326"/>
                    <a:pt x="12347" y="3984"/>
                    <a:pt x="6532" y="1883"/>
                  </a:cubicBezTo>
                  <a:cubicBezTo>
                    <a:pt x="5443" y="1490"/>
                    <a:pt x="3511" y="1"/>
                    <a:pt x="2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rot="5400000">
              <a:off x="6554752" y="2839249"/>
              <a:ext cx="115209" cy="131646"/>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6335458" y="2089516"/>
              <a:ext cx="158724" cy="375313"/>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41"/>
            <p:cNvGrpSpPr/>
            <p:nvPr/>
          </p:nvGrpSpPr>
          <p:grpSpPr>
            <a:xfrm>
              <a:off x="6825616" y="2545819"/>
              <a:ext cx="532378" cy="532378"/>
              <a:chOff x="1774175" y="3649950"/>
              <a:chExt cx="601625" cy="601625"/>
            </a:xfrm>
          </p:grpSpPr>
          <p:sp>
            <p:nvSpPr>
              <p:cNvPr id="1016" name="Google Shape;1016;p41"/>
              <p:cNvSpPr/>
              <p:nvPr/>
            </p:nvSpPr>
            <p:spPr>
              <a:xfrm>
                <a:off x="1774175" y="3649950"/>
                <a:ext cx="601625" cy="601625"/>
              </a:xfrm>
              <a:custGeom>
                <a:avLst/>
                <a:gdLst/>
                <a:ahLst/>
                <a:cxnLst/>
                <a:rect l="l" t="t" r="r" b="b"/>
                <a:pathLst>
                  <a:path w="24065" h="24065" extrusionOk="0">
                    <a:moveTo>
                      <a:pt x="12034" y="3438"/>
                    </a:moveTo>
                    <a:cubicBezTo>
                      <a:pt x="16789" y="3438"/>
                      <a:pt x="20627" y="7276"/>
                      <a:pt x="20627" y="12034"/>
                    </a:cubicBezTo>
                    <a:cubicBezTo>
                      <a:pt x="20627" y="16751"/>
                      <a:pt x="16789" y="20589"/>
                      <a:pt x="12034" y="20589"/>
                    </a:cubicBezTo>
                    <a:cubicBezTo>
                      <a:pt x="7317" y="20589"/>
                      <a:pt x="3480" y="16751"/>
                      <a:pt x="3480" y="12034"/>
                    </a:cubicBezTo>
                    <a:cubicBezTo>
                      <a:pt x="3480" y="7276"/>
                      <a:pt x="7317" y="3438"/>
                      <a:pt x="12034" y="3438"/>
                    </a:cubicBezTo>
                    <a:close/>
                    <a:moveTo>
                      <a:pt x="12034" y="0"/>
                    </a:moveTo>
                    <a:cubicBezTo>
                      <a:pt x="5398" y="0"/>
                      <a:pt x="0" y="5398"/>
                      <a:pt x="0" y="12034"/>
                    </a:cubicBezTo>
                    <a:cubicBezTo>
                      <a:pt x="0" y="18670"/>
                      <a:pt x="5398" y="24065"/>
                      <a:pt x="12034" y="24065"/>
                    </a:cubicBezTo>
                    <a:cubicBezTo>
                      <a:pt x="18670" y="24065"/>
                      <a:pt x="24065" y="18670"/>
                      <a:pt x="24065" y="12034"/>
                    </a:cubicBezTo>
                    <a:cubicBezTo>
                      <a:pt x="24065" y="5398"/>
                      <a:pt x="18670" y="0"/>
                      <a:pt x="12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1950050" y="3825825"/>
                <a:ext cx="249875" cy="249875"/>
              </a:xfrm>
              <a:custGeom>
                <a:avLst/>
                <a:gdLst/>
                <a:ahLst/>
                <a:cxnLst/>
                <a:rect l="l" t="t" r="r" b="b"/>
                <a:pathLst>
                  <a:path w="9995" h="9995" extrusionOk="0">
                    <a:moveTo>
                      <a:pt x="4999" y="1"/>
                    </a:moveTo>
                    <a:cubicBezTo>
                      <a:pt x="2239" y="1"/>
                      <a:pt x="1" y="2239"/>
                      <a:pt x="1" y="4999"/>
                    </a:cubicBezTo>
                    <a:cubicBezTo>
                      <a:pt x="1" y="7756"/>
                      <a:pt x="2239" y="9994"/>
                      <a:pt x="4999" y="9994"/>
                    </a:cubicBezTo>
                    <a:cubicBezTo>
                      <a:pt x="7756" y="9994"/>
                      <a:pt x="9994" y="7756"/>
                      <a:pt x="9994" y="4999"/>
                    </a:cubicBezTo>
                    <a:cubicBezTo>
                      <a:pt x="9994" y="2239"/>
                      <a:pt x="7756" y="1"/>
                      <a:pt x="4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 graph</a:t>
            </a:r>
            <a:endParaRPr/>
          </a:p>
        </p:txBody>
      </p:sp>
      <p:sp>
        <p:nvSpPr>
          <p:cNvPr id="1023" name="Google Shape;1023;p42"/>
          <p:cNvSpPr txBox="1"/>
          <p:nvPr/>
        </p:nvSpPr>
        <p:spPr>
          <a:xfrm>
            <a:off x="981900" y="42827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Follow the link in the graph to modify its data and then paste the new one here. </a:t>
            </a:r>
            <a:r>
              <a:rPr lang="en" sz="1200" b="1" u="sng">
                <a:solidFill>
                  <a:schemeClr val="dk1"/>
                </a:solidFill>
                <a:latin typeface="Jost"/>
                <a:ea typeface="Jost"/>
                <a:cs typeface="Jost"/>
                <a:sym typeface="Jost"/>
                <a:hlinkClick r:id="rId3">
                  <a:extLst>
                    <a:ext uri="{A12FA001-AC4F-418D-AE19-62706E023703}">
                      <ahyp:hlinkClr xmlns:ahyp="http://schemas.microsoft.com/office/drawing/2018/hyperlinkcolor" val="tx"/>
                    </a:ext>
                  </a:extLst>
                </a:hlinkClick>
              </a:rPr>
              <a:t>For more info, click here</a:t>
            </a:r>
            <a:endParaRPr sz="1200" b="1" u="sng">
              <a:solidFill>
                <a:schemeClr val="dk1"/>
              </a:solidFill>
              <a:latin typeface="Jost"/>
              <a:ea typeface="Jost"/>
              <a:cs typeface="Jost"/>
              <a:sym typeface="Jost"/>
            </a:endParaRPr>
          </a:p>
        </p:txBody>
      </p:sp>
      <p:sp>
        <p:nvSpPr>
          <p:cNvPr id="1024" name="Google Shape;1024;p42"/>
          <p:cNvSpPr txBox="1">
            <a:spLocks noGrp="1"/>
          </p:cNvSpPr>
          <p:nvPr>
            <p:ph type="title" idx="4294967295"/>
          </p:nvPr>
        </p:nvSpPr>
        <p:spPr>
          <a:xfrm>
            <a:off x="1237363" y="3304232"/>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Team 3</a:t>
            </a:r>
            <a:endParaRPr sz="2200"/>
          </a:p>
        </p:txBody>
      </p:sp>
      <p:sp>
        <p:nvSpPr>
          <p:cNvPr id="1025" name="Google Shape;1025;p42"/>
          <p:cNvSpPr txBox="1">
            <a:spLocks noGrp="1"/>
          </p:cNvSpPr>
          <p:nvPr>
            <p:ph type="title" idx="4294967295"/>
          </p:nvPr>
        </p:nvSpPr>
        <p:spPr>
          <a:xfrm>
            <a:off x="1237363" y="2406879"/>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Team 2</a:t>
            </a:r>
            <a:endParaRPr sz="2200"/>
          </a:p>
        </p:txBody>
      </p:sp>
      <p:sp>
        <p:nvSpPr>
          <p:cNvPr id="1026" name="Google Shape;1026;p42"/>
          <p:cNvSpPr txBox="1">
            <a:spLocks noGrp="1"/>
          </p:cNvSpPr>
          <p:nvPr>
            <p:ph type="title" idx="4294967295"/>
          </p:nvPr>
        </p:nvSpPr>
        <p:spPr>
          <a:xfrm>
            <a:off x="1237363" y="1508925"/>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Team 1 </a:t>
            </a:r>
            <a:endParaRPr sz="2200"/>
          </a:p>
        </p:txBody>
      </p:sp>
      <p:sp>
        <p:nvSpPr>
          <p:cNvPr id="1027" name="Google Shape;1027;p42"/>
          <p:cNvSpPr/>
          <p:nvPr/>
        </p:nvSpPr>
        <p:spPr>
          <a:xfrm>
            <a:off x="1012863" y="1508925"/>
            <a:ext cx="183300" cy="183300"/>
          </a:xfrm>
          <a:prstGeom prst="rect">
            <a:avLst/>
          </a:prstGeom>
          <a:solidFill>
            <a:schemeClr val="accent6"/>
          </a:solid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2"/>
          <p:cNvSpPr/>
          <p:nvPr/>
        </p:nvSpPr>
        <p:spPr>
          <a:xfrm>
            <a:off x="1012863" y="2389513"/>
            <a:ext cx="183300" cy="1833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2"/>
          <p:cNvSpPr/>
          <p:nvPr/>
        </p:nvSpPr>
        <p:spPr>
          <a:xfrm>
            <a:off x="1012863" y="3304225"/>
            <a:ext cx="183300" cy="183300"/>
          </a:xfrm>
          <a:prstGeom prst="rect">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2"/>
          <p:cNvSpPr txBox="1"/>
          <p:nvPr/>
        </p:nvSpPr>
        <p:spPr>
          <a:xfrm>
            <a:off x="1237375" y="3556750"/>
            <a:ext cx="16731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Jost"/>
                <a:ea typeface="Jost"/>
                <a:cs typeface="Jost"/>
                <a:sym typeface="Jost"/>
              </a:rPr>
              <a:t>Venus has a nice name</a:t>
            </a:r>
            <a:endParaRPr sz="1200">
              <a:solidFill>
                <a:schemeClr val="dk1"/>
              </a:solidFill>
              <a:latin typeface="Jost"/>
              <a:ea typeface="Jost"/>
              <a:cs typeface="Jost"/>
              <a:sym typeface="Jost"/>
            </a:endParaRPr>
          </a:p>
        </p:txBody>
      </p:sp>
      <p:sp>
        <p:nvSpPr>
          <p:cNvPr id="1031" name="Google Shape;1031;p42"/>
          <p:cNvSpPr txBox="1"/>
          <p:nvPr/>
        </p:nvSpPr>
        <p:spPr>
          <a:xfrm>
            <a:off x="1237375" y="2659399"/>
            <a:ext cx="16731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Jost"/>
                <a:ea typeface="Jost"/>
                <a:cs typeface="Jost"/>
                <a:sym typeface="Jost"/>
              </a:rPr>
              <a:t>Mercury is small</a:t>
            </a:r>
            <a:endParaRPr sz="1200">
              <a:solidFill>
                <a:schemeClr val="dk1"/>
              </a:solidFill>
              <a:latin typeface="Jost"/>
              <a:ea typeface="Jost"/>
              <a:cs typeface="Jost"/>
              <a:sym typeface="Jost"/>
            </a:endParaRPr>
          </a:p>
        </p:txBody>
      </p:sp>
      <p:sp>
        <p:nvSpPr>
          <p:cNvPr id="1032" name="Google Shape;1032;p42"/>
          <p:cNvSpPr txBox="1"/>
          <p:nvPr/>
        </p:nvSpPr>
        <p:spPr>
          <a:xfrm>
            <a:off x="1237375" y="1761449"/>
            <a:ext cx="16731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Jost"/>
                <a:ea typeface="Jost"/>
                <a:cs typeface="Jost"/>
                <a:sym typeface="Jost"/>
              </a:rPr>
              <a:t>Mars is very cold</a:t>
            </a:r>
            <a:endParaRPr sz="1200">
              <a:solidFill>
                <a:schemeClr val="dk1"/>
              </a:solidFill>
              <a:latin typeface="Jost"/>
              <a:ea typeface="Jost"/>
              <a:cs typeface="Jost"/>
              <a:sym typeface="Jost"/>
            </a:endParaRPr>
          </a:p>
        </p:txBody>
      </p:sp>
      <p:pic>
        <p:nvPicPr>
          <p:cNvPr id="1033" name="Google Shape;1033;p42" title="Gráfico">
            <a:hlinkClick r:id="rId4"/>
          </p:cNvPr>
          <p:cNvPicPr preferRelativeResize="0"/>
          <p:nvPr/>
        </p:nvPicPr>
        <p:blipFill>
          <a:blip r:embed="rId5">
            <a:alphaModFix/>
          </a:blip>
          <a:stretch>
            <a:fillRect/>
          </a:stretch>
        </p:blipFill>
        <p:spPr>
          <a:xfrm>
            <a:off x="3261200" y="1454238"/>
            <a:ext cx="4741724" cy="2469775"/>
          </a:xfrm>
          <a:prstGeom prst="rect">
            <a:avLst/>
          </a:prstGeom>
          <a:noFill/>
          <a:ln>
            <a:noFill/>
          </a:ln>
        </p:spPr>
      </p:pic>
      <p:sp>
        <p:nvSpPr>
          <p:cNvPr id="1034" name="Google Shape;1034;p42">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2">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a:t>
            </a:r>
            <a:endParaRPr/>
          </a:p>
        </p:txBody>
      </p:sp>
      <p:sp>
        <p:nvSpPr>
          <p:cNvPr id="1041" name="Google Shape;1041;p43"/>
          <p:cNvSpPr txBox="1"/>
          <p:nvPr/>
        </p:nvSpPr>
        <p:spPr>
          <a:xfrm>
            <a:off x="981900" y="421575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Follow the link in the graph to modify its data and then paste the new one here. </a:t>
            </a:r>
            <a:r>
              <a:rPr lang="en" sz="1200" b="1" u="sng">
                <a:solidFill>
                  <a:schemeClr val="dk1"/>
                </a:solidFill>
                <a:latin typeface="Jost"/>
                <a:ea typeface="Jost"/>
                <a:cs typeface="Jost"/>
                <a:sym typeface="Jost"/>
                <a:hlinkClick r:id="rId3">
                  <a:extLst>
                    <a:ext uri="{A12FA001-AC4F-418D-AE19-62706E023703}">
                      <ahyp:hlinkClr xmlns:ahyp="http://schemas.microsoft.com/office/drawing/2018/hyperlinkcolor" val="tx"/>
                    </a:ext>
                  </a:extLst>
                </a:hlinkClick>
              </a:rPr>
              <a:t>For more info, click here</a:t>
            </a:r>
            <a:endParaRPr sz="1200" b="1" u="sng">
              <a:solidFill>
                <a:schemeClr val="dk1"/>
              </a:solidFill>
              <a:latin typeface="Jost"/>
              <a:ea typeface="Jost"/>
              <a:cs typeface="Jost"/>
              <a:sym typeface="Jost"/>
            </a:endParaRPr>
          </a:p>
        </p:txBody>
      </p:sp>
      <p:sp>
        <p:nvSpPr>
          <p:cNvPr id="1042" name="Google Shape;1042;p43"/>
          <p:cNvSpPr txBox="1">
            <a:spLocks noGrp="1"/>
          </p:cNvSpPr>
          <p:nvPr>
            <p:ph type="title" idx="4294967295"/>
          </p:nvPr>
        </p:nvSpPr>
        <p:spPr>
          <a:xfrm>
            <a:off x="6147438" y="3231832"/>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Venus</a:t>
            </a:r>
            <a:endParaRPr sz="2200"/>
          </a:p>
        </p:txBody>
      </p:sp>
      <p:sp>
        <p:nvSpPr>
          <p:cNvPr id="1043" name="Google Shape;1043;p43"/>
          <p:cNvSpPr txBox="1">
            <a:spLocks noGrp="1"/>
          </p:cNvSpPr>
          <p:nvPr>
            <p:ph type="title" idx="4294967295"/>
          </p:nvPr>
        </p:nvSpPr>
        <p:spPr>
          <a:xfrm>
            <a:off x="6147438" y="2334479"/>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Mercury</a:t>
            </a:r>
            <a:endParaRPr sz="2200"/>
          </a:p>
        </p:txBody>
      </p:sp>
      <p:sp>
        <p:nvSpPr>
          <p:cNvPr id="1044" name="Google Shape;1044;p43"/>
          <p:cNvSpPr txBox="1">
            <a:spLocks noGrp="1"/>
          </p:cNvSpPr>
          <p:nvPr>
            <p:ph type="title" idx="4294967295"/>
          </p:nvPr>
        </p:nvSpPr>
        <p:spPr>
          <a:xfrm>
            <a:off x="6147438" y="1436525"/>
            <a:ext cx="16731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a:t>Mars</a:t>
            </a:r>
            <a:endParaRPr sz="2200"/>
          </a:p>
        </p:txBody>
      </p:sp>
      <p:sp>
        <p:nvSpPr>
          <p:cNvPr id="1045" name="Google Shape;1045;p43"/>
          <p:cNvSpPr/>
          <p:nvPr/>
        </p:nvSpPr>
        <p:spPr>
          <a:xfrm>
            <a:off x="5922938" y="1436525"/>
            <a:ext cx="183300" cy="183300"/>
          </a:xfrm>
          <a:prstGeom prst="rect">
            <a:avLst/>
          </a:prstGeom>
          <a:solidFill>
            <a:schemeClr val="accent6"/>
          </a:solid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5922938" y="2317113"/>
            <a:ext cx="183300" cy="183300"/>
          </a:xfrm>
          <a:prstGeom prst="rect">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5922938" y="3231825"/>
            <a:ext cx="183300" cy="1833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txBox="1"/>
          <p:nvPr/>
        </p:nvSpPr>
        <p:spPr>
          <a:xfrm>
            <a:off x="6147450" y="3484350"/>
            <a:ext cx="16731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Jost"/>
                <a:ea typeface="Jost"/>
                <a:cs typeface="Jost"/>
                <a:sym typeface="Jost"/>
              </a:rPr>
              <a:t>Venus has a nice name</a:t>
            </a:r>
            <a:endParaRPr sz="1200">
              <a:solidFill>
                <a:schemeClr val="dk1"/>
              </a:solidFill>
              <a:latin typeface="Jost"/>
              <a:ea typeface="Jost"/>
              <a:cs typeface="Jost"/>
              <a:sym typeface="Jost"/>
            </a:endParaRPr>
          </a:p>
        </p:txBody>
      </p:sp>
      <p:sp>
        <p:nvSpPr>
          <p:cNvPr id="1049" name="Google Shape;1049;p43"/>
          <p:cNvSpPr txBox="1"/>
          <p:nvPr/>
        </p:nvSpPr>
        <p:spPr>
          <a:xfrm>
            <a:off x="6147450" y="2586699"/>
            <a:ext cx="16731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Jost"/>
                <a:ea typeface="Jost"/>
                <a:cs typeface="Jost"/>
                <a:sym typeface="Jost"/>
              </a:rPr>
              <a:t>Mercury is small</a:t>
            </a:r>
            <a:endParaRPr sz="1200">
              <a:solidFill>
                <a:schemeClr val="dk1"/>
              </a:solidFill>
              <a:latin typeface="Jost"/>
              <a:ea typeface="Jost"/>
              <a:cs typeface="Jost"/>
              <a:sym typeface="Jost"/>
            </a:endParaRPr>
          </a:p>
        </p:txBody>
      </p:sp>
      <p:sp>
        <p:nvSpPr>
          <p:cNvPr id="1050" name="Google Shape;1050;p43"/>
          <p:cNvSpPr txBox="1"/>
          <p:nvPr/>
        </p:nvSpPr>
        <p:spPr>
          <a:xfrm>
            <a:off x="6147450" y="1689049"/>
            <a:ext cx="16731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Jost"/>
                <a:ea typeface="Jost"/>
                <a:cs typeface="Jost"/>
                <a:sym typeface="Jost"/>
              </a:rPr>
              <a:t>Mars is very cold</a:t>
            </a:r>
            <a:endParaRPr sz="1200">
              <a:solidFill>
                <a:schemeClr val="dk1"/>
              </a:solidFill>
              <a:latin typeface="Jost"/>
              <a:ea typeface="Jost"/>
              <a:cs typeface="Jost"/>
              <a:sym typeface="Jost"/>
            </a:endParaRPr>
          </a:p>
        </p:txBody>
      </p:sp>
      <p:sp>
        <p:nvSpPr>
          <p:cNvPr id="1051" name="Google Shape;1051;p43">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43" title="Gráfico">
            <a:hlinkClick r:id="rId4"/>
          </p:cNvPr>
          <p:cNvPicPr preferRelativeResize="0"/>
          <p:nvPr/>
        </p:nvPicPr>
        <p:blipFill>
          <a:blip r:embed="rId5">
            <a:alphaModFix/>
          </a:blip>
          <a:stretch>
            <a:fillRect/>
          </a:stretch>
        </p:blipFill>
        <p:spPr>
          <a:xfrm>
            <a:off x="1171575" y="1203738"/>
            <a:ext cx="4227251" cy="26202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a:t>
            </a:r>
            <a:endParaRPr/>
          </a:p>
        </p:txBody>
      </p:sp>
      <p:graphicFrame>
        <p:nvGraphicFramePr>
          <p:cNvPr id="1059" name="Google Shape;1059;p44"/>
          <p:cNvGraphicFramePr/>
          <p:nvPr/>
        </p:nvGraphicFramePr>
        <p:xfrm>
          <a:off x="1273838" y="1251585"/>
          <a:ext cx="3000000" cy="3000000"/>
        </p:xfrm>
        <a:graphic>
          <a:graphicData uri="http://schemas.openxmlformats.org/drawingml/2006/table">
            <a:tbl>
              <a:tblPr>
                <a:noFill/>
                <a:tableStyleId>{9ADCFA79-11B4-4089-8B07-4518DE8B8123}</a:tableStyleId>
              </a:tblPr>
              <a:tblGrid>
                <a:gridCol w="944825">
                  <a:extLst>
                    <a:ext uri="{9D8B030D-6E8A-4147-A177-3AD203B41FA5}">
                      <a16:colId xmlns:a16="http://schemas.microsoft.com/office/drawing/2014/main" val="20000"/>
                    </a:ext>
                  </a:extLst>
                </a:gridCol>
                <a:gridCol w="957050">
                  <a:extLst>
                    <a:ext uri="{9D8B030D-6E8A-4147-A177-3AD203B41FA5}">
                      <a16:colId xmlns:a16="http://schemas.microsoft.com/office/drawing/2014/main" val="20001"/>
                    </a:ext>
                  </a:extLst>
                </a:gridCol>
                <a:gridCol w="1113650">
                  <a:extLst>
                    <a:ext uri="{9D8B030D-6E8A-4147-A177-3AD203B41FA5}">
                      <a16:colId xmlns:a16="http://schemas.microsoft.com/office/drawing/2014/main" val="20002"/>
                    </a:ext>
                  </a:extLst>
                </a:gridCol>
                <a:gridCol w="1035350">
                  <a:extLst>
                    <a:ext uri="{9D8B030D-6E8A-4147-A177-3AD203B41FA5}">
                      <a16:colId xmlns:a16="http://schemas.microsoft.com/office/drawing/2014/main" val="20003"/>
                    </a:ext>
                  </a:extLst>
                </a:gridCol>
                <a:gridCol w="941400">
                  <a:extLst>
                    <a:ext uri="{9D8B030D-6E8A-4147-A177-3AD203B41FA5}">
                      <a16:colId xmlns:a16="http://schemas.microsoft.com/office/drawing/2014/main" val="20004"/>
                    </a:ext>
                  </a:extLst>
                </a:gridCol>
                <a:gridCol w="1129300">
                  <a:extLst>
                    <a:ext uri="{9D8B030D-6E8A-4147-A177-3AD203B41FA5}">
                      <a16:colId xmlns:a16="http://schemas.microsoft.com/office/drawing/2014/main" val="20005"/>
                    </a:ext>
                  </a:extLst>
                </a:gridCol>
                <a:gridCol w="1035350">
                  <a:extLst>
                    <a:ext uri="{9D8B030D-6E8A-4147-A177-3AD203B41FA5}">
                      <a16:colId xmlns:a16="http://schemas.microsoft.com/office/drawing/2014/main" val="20006"/>
                    </a:ext>
                  </a:extLst>
                </a:gridCol>
              </a:tblGrid>
              <a:tr h="481475">
                <a:tc>
                  <a:txBody>
                    <a:bodyPr/>
                    <a:lstStyle/>
                    <a:p>
                      <a:pPr marL="0" lvl="0" indent="0" algn="ctr" rtl="0">
                        <a:spcBef>
                          <a:spcPts val="0"/>
                        </a:spcBef>
                        <a:spcAft>
                          <a:spcPts val="0"/>
                        </a:spcAft>
                        <a:buNone/>
                      </a:pPr>
                      <a:endParaRPr sz="1800">
                        <a:solidFill>
                          <a:schemeClr val="dk1"/>
                        </a:solidFill>
                        <a:latin typeface="Bebas Neue"/>
                        <a:ea typeface="Bebas Neue"/>
                        <a:cs typeface="Bebas Neue"/>
                        <a:sym typeface="Bebas Neu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Team A</a:t>
                      </a:r>
                      <a:endParaRPr>
                        <a:solidFill>
                          <a:schemeClr val="dk1"/>
                        </a:solidFill>
                        <a:latin typeface="Work Sans SemiBold"/>
                        <a:ea typeface="Work Sans SemiBold"/>
                        <a:cs typeface="Work Sans SemiBold"/>
                        <a:sym typeface="Work Sa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gridSpan="2">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Comments</a:t>
                      </a:r>
                      <a:endParaRPr>
                        <a:solidFill>
                          <a:schemeClr val="dk1"/>
                        </a:solidFill>
                        <a:latin typeface="Work Sans SemiBold"/>
                        <a:ea typeface="Work Sans SemiBold"/>
                        <a:cs typeface="Work Sans SemiBold"/>
                        <a:sym typeface="Work Sa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hMerge="1">
                  <a:txBody>
                    <a:bodyPr/>
                    <a:lstStyle/>
                    <a:p>
                      <a:endParaRPr lang="pt-BR"/>
                    </a:p>
                  </a:txBody>
                  <a:tcPr/>
                </a:tc>
                <a:tc>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Team B</a:t>
                      </a:r>
                      <a:endParaRPr>
                        <a:solidFill>
                          <a:schemeClr val="dk1"/>
                        </a:solidFill>
                        <a:latin typeface="Work Sans SemiBold"/>
                        <a:ea typeface="Work Sans SemiBold"/>
                        <a:cs typeface="Work Sans SemiBold"/>
                        <a:sym typeface="Work Sa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gridSpan="2">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Comments</a:t>
                      </a:r>
                      <a:endParaRPr>
                        <a:solidFill>
                          <a:schemeClr val="dk1"/>
                        </a:solidFill>
                        <a:latin typeface="Work Sans SemiBold"/>
                        <a:ea typeface="Work Sans SemiBold"/>
                        <a:cs typeface="Work Sans SemiBold"/>
                        <a:sym typeface="Work Sa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hMerge="1">
                  <a:txBody>
                    <a:bodyPr/>
                    <a:lstStyle/>
                    <a:p>
                      <a:endParaRPr lang="pt-BR"/>
                    </a:p>
                  </a:txBody>
                  <a:tcPr/>
                </a:tc>
                <a:extLst>
                  <a:ext uri="{0D108BD9-81ED-4DB2-BD59-A6C34878D82A}">
                    <a16:rowId xmlns:a16="http://schemas.microsoft.com/office/drawing/2014/main" val="10000"/>
                  </a:ext>
                </a:extLst>
              </a:tr>
              <a:tr h="524450">
                <a:tc>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Mercury</a:t>
                      </a:r>
                      <a:endParaRPr>
                        <a:solidFill>
                          <a:schemeClr val="dk1"/>
                        </a:solidFill>
                        <a:latin typeface="Work Sans SemiBold"/>
                        <a:ea typeface="Work Sans SemiBold"/>
                        <a:cs typeface="Work Sans SemiBold"/>
                        <a:sym typeface="Work Sa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85%</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Venus has a nice name</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XX</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Mercury is very small</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extLst>
                  <a:ext uri="{0D108BD9-81ED-4DB2-BD59-A6C34878D82A}">
                    <a16:rowId xmlns:a16="http://schemas.microsoft.com/office/drawing/2014/main" val="10001"/>
                  </a:ext>
                </a:extLst>
              </a:tr>
              <a:tr h="524450">
                <a:tc>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Mars</a:t>
                      </a:r>
                      <a:endParaRPr>
                        <a:solidFill>
                          <a:schemeClr val="dk1"/>
                        </a:solidFill>
                        <a:latin typeface="Work Sans SemiBold"/>
                        <a:ea typeface="Work Sans SemiBold"/>
                        <a:cs typeface="Work Sans SemiBold"/>
                        <a:sym typeface="Work Sa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XX</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Mercury is a small planet</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XX</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Mars is made of basalt</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extLst>
                  <a:ext uri="{0D108BD9-81ED-4DB2-BD59-A6C34878D82A}">
                    <a16:rowId xmlns:a16="http://schemas.microsoft.com/office/drawing/2014/main" val="10002"/>
                  </a:ext>
                </a:extLst>
              </a:tr>
              <a:tr h="524450">
                <a:tc>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Saturn</a:t>
                      </a:r>
                      <a:endParaRPr>
                        <a:solidFill>
                          <a:schemeClr val="dk1"/>
                        </a:solidFill>
                        <a:latin typeface="Work Sans SemiBold"/>
                        <a:ea typeface="Work Sans SemiBold"/>
                        <a:cs typeface="Work Sans SemiBold"/>
                        <a:sym typeface="Work Sa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XX</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We all live on Earth</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XX</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Neptune is an ice giant</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extLst>
                  <a:ext uri="{0D108BD9-81ED-4DB2-BD59-A6C34878D82A}">
                    <a16:rowId xmlns:a16="http://schemas.microsoft.com/office/drawing/2014/main" val="10003"/>
                  </a:ext>
                </a:extLst>
              </a:tr>
              <a:tr h="524450">
                <a:tc>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Venus</a:t>
                      </a:r>
                      <a:endParaRPr>
                        <a:solidFill>
                          <a:schemeClr val="dk1"/>
                        </a:solidFill>
                        <a:latin typeface="Work Sans SemiBold"/>
                        <a:ea typeface="Work Sans SemiBold"/>
                        <a:cs typeface="Work Sans SemiBold"/>
                        <a:sym typeface="Work Sa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XX</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Mars is a cold planet</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XX</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Saturn is a gas giant</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extLst>
                  <a:ext uri="{0D108BD9-81ED-4DB2-BD59-A6C34878D82A}">
                    <a16:rowId xmlns:a16="http://schemas.microsoft.com/office/drawing/2014/main" val="10004"/>
                  </a:ext>
                </a:extLst>
              </a:tr>
              <a:tr h="524450">
                <a:tc>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Jupiter</a:t>
                      </a:r>
                      <a:endParaRPr>
                        <a:solidFill>
                          <a:schemeClr val="dk1"/>
                        </a:solidFill>
                        <a:latin typeface="Work Sans SemiBold"/>
                        <a:ea typeface="Work Sans SemiBold"/>
                        <a:cs typeface="Work Sans SemiBold"/>
                        <a:sym typeface="Work Sans SemiBol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XX</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Jupiter is a gas giant</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tc>
                  <a:txBody>
                    <a:bodyPr/>
                    <a:lstStyle/>
                    <a:p>
                      <a:pPr marL="0" lvl="0" indent="0" algn="ctr" rtl="0">
                        <a:spcBef>
                          <a:spcPts val="0"/>
                        </a:spcBef>
                        <a:spcAft>
                          <a:spcPts val="0"/>
                        </a:spcAft>
                        <a:buNone/>
                      </a:pPr>
                      <a:r>
                        <a:rPr lang="en" sz="1200">
                          <a:solidFill>
                            <a:schemeClr val="dk1"/>
                          </a:solidFill>
                          <a:latin typeface="Jost"/>
                          <a:ea typeface="Jost"/>
                          <a:cs typeface="Jost"/>
                          <a:sym typeface="Jost"/>
                        </a:rPr>
                        <a:t>XX</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solidFill>
                            <a:schemeClr val="dk1"/>
                          </a:solidFill>
                          <a:latin typeface="Jost"/>
                          <a:ea typeface="Jost"/>
                          <a:cs typeface="Jost"/>
                          <a:sym typeface="Jost"/>
                        </a:rPr>
                        <a:t>Venus has a toxic atmosphere</a:t>
                      </a:r>
                      <a:endParaRPr sz="1200">
                        <a:solidFill>
                          <a:schemeClr val="dk1"/>
                        </a:solidFill>
                        <a:latin typeface="Jost"/>
                        <a:ea typeface="Jost"/>
                        <a:cs typeface="Jost"/>
                        <a:sym typeface="Jost"/>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pt-BR"/>
                    </a:p>
                  </a:txBody>
                  <a:tcPr/>
                </a:tc>
                <a:extLst>
                  <a:ext uri="{0D108BD9-81ED-4DB2-BD59-A6C34878D82A}">
                    <a16:rowId xmlns:a16="http://schemas.microsoft.com/office/drawing/2014/main" val="10005"/>
                  </a:ext>
                </a:extLst>
              </a:tr>
            </a:tbl>
          </a:graphicData>
        </a:graphic>
      </p:graphicFrame>
      <p:sp>
        <p:nvSpPr>
          <p:cNvPr id="1060" name="Google Shape;1060;p44">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p:cNvSpPr/>
          <p:nvPr/>
        </p:nvSpPr>
        <p:spPr>
          <a:xfrm>
            <a:off x="767124" y="1787450"/>
            <a:ext cx="444900" cy="4449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p:cNvSpPr/>
          <p:nvPr/>
        </p:nvSpPr>
        <p:spPr>
          <a:xfrm>
            <a:off x="767124" y="2311688"/>
            <a:ext cx="444900" cy="4449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767124" y="2835925"/>
            <a:ext cx="444900" cy="4449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767124" y="3360188"/>
            <a:ext cx="444900" cy="4449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767124" y="3884425"/>
            <a:ext cx="444900" cy="4449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44"/>
          <p:cNvGrpSpPr/>
          <p:nvPr/>
        </p:nvGrpSpPr>
        <p:grpSpPr>
          <a:xfrm>
            <a:off x="811819" y="1874561"/>
            <a:ext cx="355510" cy="270865"/>
            <a:chOff x="1590175" y="1951725"/>
            <a:chExt cx="445725" cy="339600"/>
          </a:xfrm>
        </p:grpSpPr>
        <p:sp>
          <p:nvSpPr>
            <p:cNvPr id="1068" name="Google Shape;1068;p44"/>
            <p:cNvSpPr/>
            <p:nvPr/>
          </p:nvSpPr>
          <p:spPr>
            <a:xfrm>
              <a:off x="1774125" y="2107375"/>
              <a:ext cx="25950" cy="53025"/>
            </a:xfrm>
            <a:custGeom>
              <a:avLst/>
              <a:gdLst/>
              <a:ahLst/>
              <a:cxnLst/>
              <a:rect l="l" t="t" r="r" b="b"/>
              <a:pathLst>
                <a:path w="1038" h="2121" extrusionOk="0">
                  <a:moveTo>
                    <a:pt x="0" y="0"/>
                  </a:moveTo>
                  <a:lnTo>
                    <a:pt x="0" y="2121"/>
                  </a:lnTo>
                  <a:lnTo>
                    <a:pt x="1038" y="2121"/>
                  </a:lnTo>
                  <a:lnTo>
                    <a:pt x="1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1746950" y="2031900"/>
              <a:ext cx="130950" cy="49550"/>
            </a:xfrm>
            <a:custGeom>
              <a:avLst/>
              <a:gdLst/>
              <a:ahLst/>
              <a:cxnLst/>
              <a:rect l="l" t="t" r="r" b="b"/>
              <a:pathLst>
                <a:path w="5238" h="1982" extrusionOk="0">
                  <a:moveTo>
                    <a:pt x="2642" y="1"/>
                  </a:moveTo>
                  <a:lnTo>
                    <a:pt x="0" y="1744"/>
                  </a:lnTo>
                  <a:lnTo>
                    <a:pt x="0" y="1982"/>
                  </a:lnTo>
                  <a:lnTo>
                    <a:pt x="5237" y="1982"/>
                  </a:lnTo>
                  <a:lnTo>
                    <a:pt x="5237" y="1744"/>
                  </a:lnTo>
                  <a:lnTo>
                    <a:pt x="26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1617250" y="1951725"/>
              <a:ext cx="391475" cy="260550"/>
            </a:xfrm>
            <a:custGeom>
              <a:avLst/>
              <a:gdLst/>
              <a:ahLst/>
              <a:cxnLst/>
              <a:rect l="l" t="t" r="r" b="b"/>
              <a:pathLst>
                <a:path w="15659" h="10422" extrusionOk="0">
                  <a:moveTo>
                    <a:pt x="8350" y="6226"/>
                  </a:moveTo>
                  <a:lnTo>
                    <a:pt x="8350" y="8347"/>
                  </a:lnTo>
                  <a:lnTo>
                    <a:pt x="9388" y="8347"/>
                  </a:lnTo>
                  <a:lnTo>
                    <a:pt x="9388" y="6226"/>
                  </a:lnTo>
                  <a:close/>
                  <a:moveTo>
                    <a:pt x="7830" y="1982"/>
                  </a:moveTo>
                  <a:lnTo>
                    <a:pt x="11463" y="4385"/>
                  </a:lnTo>
                  <a:lnTo>
                    <a:pt x="11463" y="6226"/>
                  </a:lnTo>
                  <a:lnTo>
                    <a:pt x="10425" y="6226"/>
                  </a:lnTo>
                  <a:lnTo>
                    <a:pt x="10425" y="8347"/>
                  </a:lnTo>
                  <a:lnTo>
                    <a:pt x="11463" y="8347"/>
                  </a:lnTo>
                  <a:lnTo>
                    <a:pt x="11463" y="9384"/>
                  </a:lnTo>
                  <a:lnTo>
                    <a:pt x="4151" y="9384"/>
                  </a:lnTo>
                  <a:lnTo>
                    <a:pt x="4151" y="8347"/>
                  </a:lnTo>
                  <a:lnTo>
                    <a:pt x="5188" y="8347"/>
                  </a:lnTo>
                  <a:lnTo>
                    <a:pt x="5188" y="6226"/>
                  </a:lnTo>
                  <a:lnTo>
                    <a:pt x="4151" y="6226"/>
                  </a:lnTo>
                  <a:lnTo>
                    <a:pt x="4151" y="4385"/>
                  </a:lnTo>
                  <a:lnTo>
                    <a:pt x="7830" y="1982"/>
                  </a:lnTo>
                  <a:close/>
                  <a:moveTo>
                    <a:pt x="0" y="1"/>
                  </a:moveTo>
                  <a:lnTo>
                    <a:pt x="0" y="10422"/>
                  </a:lnTo>
                  <a:lnTo>
                    <a:pt x="15659" y="10422"/>
                  </a:lnTo>
                  <a:lnTo>
                    <a:pt x="15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1590175" y="2238200"/>
              <a:ext cx="445725" cy="53125"/>
            </a:xfrm>
            <a:custGeom>
              <a:avLst/>
              <a:gdLst/>
              <a:ahLst/>
              <a:cxnLst/>
              <a:rect l="l" t="t" r="r" b="b"/>
              <a:pathLst>
                <a:path w="17829" h="2125" extrusionOk="0">
                  <a:moveTo>
                    <a:pt x="0" y="1"/>
                  </a:moveTo>
                  <a:lnTo>
                    <a:pt x="0" y="2125"/>
                  </a:lnTo>
                  <a:lnTo>
                    <a:pt x="17828" y="2125"/>
                  </a:lnTo>
                  <a:lnTo>
                    <a:pt x="17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44"/>
          <p:cNvGrpSpPr/>
          <p:nvPr/>
        </p:nvGrpSpPr>
        <p:grpSpPr>
          <a:xfrm>
            <a:off x="841087" y="2365057"/>
            <a:ext cx="296973" cy="338082"/>
            <a:chOff x="1617250" y="3226275"/>
            <a:chExt cx="391475" cy="445725"/>
          </a:xfrm>
        </p:grpSpPr>
        <p:sp>
          <p:nvSpPr>
            <p:cNvPr id="1073" name="Google Shape;1073;p44"/>
            <p:cNvSpPr/>
            <p:nvPr/>
          </p:nvSpPr>
          <p:spPr>
            <a:xfrm>
              <a:off x="1617250" y="3462100"/>
              <a:ext cx="129725" cy="79075"/>
            </a:xfrm>
            <a:custGeom>
              <a:avLst/>
              <a:gdLst/>
              <a:ahLst/>
              <a:cxnLst/>
              <a:rect l="l" t="t" r="r" b="b"/>
              <a:pathLst>
                <a:path w="5189" h="3163" extrusionOk="0">
                  <a:moveTo>
                    <a:pt x="0" y="1"/>
                  </a:moveTo>
                  <a:lnTo>
                    <a:pt x="0" y="1604"/>
                  </a:lnTo>
                  <a:cubicBezTo>
                    <a:pt x="0" y="2453"/>
                    <a:pt x="710" y="3162"/>
                    <a:pt x="1559" y="3162"/>
                  </a:cubicBezTo>
                  <a:lnTo>
                    <a:pt x="3634" y="3162"/>
                  </a:lnTo>
                  <a:cubicBezTo>
                    <a:pt x="4528" y="3162"/>
                    <a:pt x="5188" y="2453"/>
                    <a:pt x="5188" y="1604"/>
                  </a:cubicBezTo>
                  <a:lnTo>
                    <a:pt x="5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1877875" y="3462100"/>
              <a:ext cx="130850" cy="79075"/>
            </a:xfrm>
            <a:custGeom>
              <a:avLst/>
              <a:gdLst/>
              <a:ahLst/>
              <a:cxnLst/>
              <a:rect l="l" t="t" r="r" b="b"/>
              <a:pathLst>
                <a:path w="5234" h="3163" extrusionOk="0">
                  <a:moveTo>
                    <a:pt x="0" y="1"/>
                  </a:moveTo>
                  <a:lnTo>
                    <a:pt x="0" y="1604"/>
                  </a:lnTo>
                  <a:cubicBezTo>
                    <a:pt x="0" y="2453"/>
                    <a:pt x="706" y="3162"/>
                    <a:pt x="1555" y="3162"/>
                  </a:cubicBezTo>
                  <a:lnTo>
                    <a:pt x="3679" y="3162"/>
                  </a:lnTo>
                  <a:cubicBezTo>
                    <a:pt x="4528" y="3162"/>
                    <a:pt x="5234" y="2453"/>
                    <a:pt x="5234" y="1604"/>
                  </a:cubicBezTo>
                  <a:lnTo>
                    <a:pt x="5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p:nvPr/>
          </p:nvSpPr>
          <p:spPr>
            <a:xfrm>
              <a:off x="1617250" y="3226275"/>
              <a:ext cx="391475" cy="445725"/>
            </a:xfrm>
            <a:custGeom>
              <a:avLst/>
              <a:gdLst/>
              <a:ahLst/>
              <a:cxnLst/>
              <a:rect l="l" t="t" r="r" b="b"/>
              <a:pathLst>
                <a:path w="15659" h="17829" extrusionOk="0">
                  <a:moveTo>
                    <a:pt x="7313" y="1"/>
                  </a:moveTo>
                  <a:lnTo>
                    <a:pt x="7313" y="1182"/>
                  </a:lnTo>
                  <a:cubicBezTo>
                    <a:pt x="6698" y="1416"/>
                    <a:pt x="6275" y="1982"/>
                    <a:pt x="6275" y="2642"/>
                  </a:cubicBezTo>
                  <a:lnTo>
                    <a:pt x="6275" y="2736"/>
                  </a:lnTo>
                  <a:lnTo>
                    <a:pt x="3773" y="3729"/>
                  </a:lnTo>
                  <a:cubicBezTo>
                    <a:pt x="3490" y="3397"/>
                    <a:pt x="3068" y="3208"/>
                    <a:pt x="2596" y="3208"/>
                  </a:cubicBezTo>
                  <a:cubicBezTo>
                    <a:pt x="1936" y="3208"/>
                    <a:pt x="1370" y="3585"/>
                    <a:pt x="1132" y="4200"/>
                  </a:cubicBezTo>
                  <a:lnTo>
                    <a:pt x="1132" y="4246"/>
                  </a:lnTo>
                  <a:lnTo>
                    <a:pt x="0" y="4246"/>
                  </a:lnTo>
                  <a:lnTo>
                    <a:pt x="0" y="5283"/>
                  </a:lnTo>
                  <a:lnTo>
                    <a:pt x="1132" y="5283"/>
                  </a:lnTo>
                  <a:cubicBezTo>
                    <a:pt x="1181" y="5472"/>
                    <a:pt x="1321" y="5660"/>
                    <a:pt x="1464" y="5804"/>
                  </a:cubicBezTo>
                  <a:lnTo>
                    <a:pt x="521" y="8396"/>
                  </a:lnTo>
                  <a:lnTo>
                    <a:pt x="1604" y="8396"/>
                  </a:lnTo>
                  <a:lnTo>
                    <a:pt x="2359" y="6321"/>
                  </a:lnTo>
                  <a:lnTo>
                    <a:pt x="2830" y="6321"/>
                  </a:lnTo>
                  <a:lnTo>
                    <a:pt x="3585" y="8396"/>
                  </a:lnTo>
                  <a:lnTo>
                    <a:pt x="4671" y="8396"/>
                  </a:lnTo>
                  <a:lnTo>
                    <a:pt x="3728" y="5804"/>
                  </a:lnTo>
                  <a:cubicBezTo>
                    <a:pt x="4011" y="5521"/>
                    <a:pt x="4151" y="5144"/>
                    <a:pt x="4151" y="4766"/>
                  </a:cubicBezTo>
                  <a:lnTo>
                    <a:pt x="4151" y="4672"/>
                  </a:lnTo>
                  <a:lnTo>
                    <a:pt x="6652" y="3680"/>
                  </a:lnTo>
                  <a:cubicBezTo>
                    <a:pt x="6841" y="3917"/>
                    <a:pt x="7030" y="4057"/>
                    <a:pt x="7313" y="4151"/>
                  </a:cubicBezTo>
                  <a:lnTo>
                    <a:pt x="7313" y="14671"/>
                  </a:lnTo>
                  <a:lnTo>
                    <a:pt x="5754" y="14671"/>
                  </a:lnTo>
                  <a:cubicBezTo>
                    <a:pt x="4860" y="14671"/>
                    <a:pt x="4151" y="15376"/>
                    <a:pt x="4151" y="16225"/>
                  </a:cubicBezTo>
                  <a:lnTo>
                    <a:pt x="4151" y="17829"/>
                  </a:lnTo>
                  <a:lnTo>
                    <a:pt x="11463" y="17829"/>
                  </a:lnTo>
                  <a:lnTo>
                    <a:pt x="11463" y="16225"/>
                  </a:lnTo>
                  <a:cubicBezTo>
                    <a:pt x="11463" y="15376"/>
                    <a:pt x="10754" y="14671"/>
                    <a:pt x="9905" y="14671"/>
                  </a:cubicBezTo>
                  <a:lnTo>
                    <a:pt x="8350" y="14671"/>
                  </a:lnTo>
                  <a:lnTo>
                    <a:pt x="8350" y="4151"/>
                  </a:lnTo>
                  <a:cubicBezTo>
                    <a:pt x="8584" y="4057"/>
                    <a:pt x="8822" y="3917"/>
                    <a:pt x="9011" y="3680"/>
                  </a:cubicBezTo>
                  <a:lnTo>
                    <a:pt x="11463" y="4672"/>
                  </a:lnTo>
                  <a:lnTo>
                    <a:pt x="11463" y="4766"/>
                  </a:lnTo>
                  <a:cubicBezTo>
                    <a:pt x="11463" y="5144"/>
                    <a:pt x="11652" y="5521"/>
                    <a:pt x="11886" y="5804"/>
                  </a:cubicBezTo>
                  <a:lnTo>
                    <a:pt x="10942" y="8396"/>
                  </a:lnTo>
                  <a:lnTo>
                    <a:pt x="12074" y="8396"/>
                  </a:lnTo>
                  <a:lnTo>
                    <a:pt x="12829" y="6321"/>
                  </a:lnTo>
                  <a:lnTo>
                    <a:pt x="13255" y="6321"/>
                  </a:lnTo>
                  <a:lnTo>
                    <a:pt x="14010" y="8396"/>
                  </a:lnTo>
                  <a:lnTo>
                    <a:pt x="15142" y="8396"/>
                  </a:lnTo>
                  <a:lnTo>
                    <a:pt x="14199" y="5804"/>
                  </a:lnTo>
                  <a:cubicBezTo>
                    <a:pt x="14338" y="5660"/>
                    <a:pt x="14433" y="5472"/>
                    <a:pt x="14527" y="5283"/>
                  </a:cubicBezTo>
                  <a:lnTo>
                    <a:pt x="15659" y="5283"/>
                  </a:lnTo>
                  <a:lnTo>
                    <a:pt x="15659" y="4246"/>
                  </a:lnTo>
                  <a:lnTo>
                    <a:pt x="14527" y="4246"/>
                  </a:lnTo>
                  <a:lnTo>
                    <a:pt x="14527" y="4200"/>
                  </a:lnTo>
                  <a:cubicBezTo>
                    <a:pt x="14293" y="3585"/>
                    <a:pt x="13678" y="3208"/>
                    <a:pt x="13067" y="3208"/>
                  </a:cubicBezTo>
                  <a:cubicBezTo>
                    <a:pt x="12595" y="3208"/>
                    <a:pt x="12169" y="3397"/>
                    <a:pt x="11886" y="3729"/>
                  </a:cubicBezTo>
                  <a:lnTo>
                    <a:pt x="9388" y="2736"/>
                  </a:lnTo>
                  <a:lnTo>
                    <a:pt x="9388" y="2642"/>
                  </a:lnTo>
                  <a:cubicBezTo>
                    <a:pt x="9388" y="1982"/>
                    <a:pt x="8962" y="1416"/>
                    <a:pt x="8350" y="1182"/>
                  </a:cubicBezTo>
                  <a:lnTo>
                    <a:pt x="83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44"/>
          <p:cNvGrpSpPr/>
          <p:nvPr/>
        </p:nvGrpSpPr>
        <p:grpSpPr>
          <a:xfrm>
            <a:off x="841080" y="2909507"/>
            <a:ext cx="296987" cy="296987"/>
            <a:chOff x="2340075" y="3925525"/>
            <a:chExt cx="445725" cy="445725"/>
          </a:xfrm>
        </p:grpSpPr>
        <p:sp>
          <p:nvSpPr>
            <p:cNvPr id="1077" name="Google Shape;1077;p44"/>
            <p:cNvSpPr/>
            <p:nvPr/>
          </p:nvSpPr>
          <p:spPr>
            <a:xfrm>
              <a:off x="2427325" y="3925525"/>
              <a:ext cx="271225" cy="156800"/>
            </a:xfrm>
            <a:custGeom>
              <a:avLst/>
              <a:gdLst/>
              <a:ahLst/>
              <a:cxnLst/>
              <a:rect l="l" t="t" r="r" b="b"/>
              <a:pathLst>
                <a:path w="10849" h="6272" extrusionOk="0">
                  <a:moveTo>
                    <a:pt x="3302" y="1"/>
                  </a:moveTo>
                  <a:cubicBezTo>
                    <a:pt x="2453" y="1"/>
                    <a:pt x="1744" y="706"/>
                    <a:pt x="1744" y="1555"/>
                  </a:cubicBezTo>
                  <a:cubicBezTo>
                    <a:pt x="1744" y="2453"/>
                    <a:pt x="2453" y="3114"/>
                    <a:pt x="3302" y="3114"/>
                  </a:cubicBezTo>
                  <a:cubicBezTo>
                    <a:pt x="3442" y="3114"/>
                    <a:pt x="3585" y="3114"/>
                    <a:pt x="3725" y="3065"/>
                  </a:cubicBezTo>
                  <a:lnTo>
                    <a:pt x="4434" y="4197"/>
                  </a:lnTo>
                  <a:lnTo>
                    <a:pt x="2076" y="4197"/>
                  </a:lnTo>
                  <a:lnTo>
                    <a:pt x="1" y="6272"/>
                  </a:lnTo>
                  <a:lnTo>
                    <a:pt x="10849" y="6272"/>
                  </a:lnTo>
                  <a:lnTo>
                    <a:pt x="8773" y="4197"/>
                  </a:lnTo>
                  <a:lnTo>
                    <a:pt x="6366" y="4197"/>
                  </a:lnTo>
                  <a:lnTo>
                    <a:pt x="7121" y="3065"/>
                  </a:lnTo>
                  <a:cubicBezTo>
                    <a:pt x="7215" y="3114"/>
                    <a:pt x="7359" y="3114"/>
                    <a:pt x="7498" y="3114"/>
                  </a:cubicBezTo>
                  <a:cubicBezTo>
                    <a:pt x="8347" y="3114"/>
                    <a:pt x="9056" y="2453"/>
                    <a:pt x="9056" y="1555"/>
                  </a:cubicBezTo>
                  <a:cubicBezTo>
                    <a:pt x="9056" y="706"/>
                    <a:pt x="8347" y="1"/>
                    <a:pt x="7498" y="1"/>
                  </a:cubicBezTo>
                  <a:cubicBezTo>
                    <a:pt x="6649" y="1"/>
                    <a:pt x="5944" y="706"/>
                    <a:pt x="5944" y="1555"/>
                  </a:cubicBezTo>
                  <a:cubicBezTo>
                    <a:pt x="5944" y="1933"/>
                    <a:pt x="6038" y="2265"/>
                    <a:pt x="6227" y="2499"/>
                  </a:cubicBezTo>
                  <a:lnTo>
                    <a:pt x="5423" y="3774"/>
                  </a:lnTo>
                  <a:lnTo>
                    <a:pt x="4574" y="2499"/>
                  </a:lnTo>
                  <a:cubicBezTo>
                    <a:pt x="4763" y="2265"/>
                    <a:pt x="4906" y="1933"/>
                    <a:pt x="4906" y="1555"/>
                  </a:cubicBezTo>
                  <a:cubicBezTo>
                    <a:pt x="4906" y="706"/>
                    <a:pt x="4197" y="1"/>
                    <a:pt x="3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2340075" y="4108250"/>
              <a:ext cx="445725" cy="263000"/>
            </a:xfrm>
            <a:custGeom>
              <a:avLst/>
              <a:gdLst/>
              <a:ahLst/>
              <a:cxnLst/>
              <a:rect l="l" t="t" r="r" b="b"/>
              <a:pathLst>
                <a:path w="17829" h="10520" extrusionOk="0">
                  <a:moveTo>
                    <a:pt x="9434" y="1132"/>
                  </a:moveTo>
                  <a:lnTo>
                    <a:pt x="9434" y="2264"/>
                  </a:lnTo>
                  <a:cubicBezTo>
                    <a:pt x="10045" y="2453"/>
                    <a:pt x="10471" y="3068"/>
                    <a:pt x="10471" y="3728"/>
                  </a:cubicBezTo>
                  <a:lnTo>
                    <a:pt x="9434" y="3728"/>
                  </a:lnTo>
                  <a:cubicBezTo>
                    <a:pt x="9434" y="3445"/>
                    <a:pt x="9196" y="3207"/>
                    <a:pt x="8913" y="3207"/>
                  </a:cubicBezTo>
                  <a:cubicBezTo>
                    <a:pt x="8630" y="3207"/>
                    <a:pt x="8396" y="3445"/>
                    <a:pt x="8396" y="3728"/>
                  </a:cubicBezTo>
                  <a:cubicBezTo>
                    <a:pt x="8396" y="4011"/>
                    <a:pt x="8630" y="4245"/>
                    <a:pt x="8913" y="4245"/>
                  </a:cubicBezTo>
                  <a:cubicBezTo>
                    <a:pt x="9762" y="4245"/>
                    <a:pt x="10471" y="4954"/>
                    <a:pt x="10471" y="5803"/>
                  </a:cubicBezTo>
                  <a:cubicBezTo>
                    <a:pt x="10471" y="6509"/>
                    <a:pt x="10045" y="7075"/>
                    <a:pt x="9434" y="7313"/>
                  </a:cubicBezTo>
                  <a:lnTo>
                    <a:pt x="9434" y="8445"/>
                  </a:lnTo>
                  <a:lnTo>
                    <a:pt x="8396" y="8445"/>
                  </a:lnTo>
                  <a:lnTo>
                    <a:pt x="8396" y="7313"/>
                  </a:lnTo>
                  <a:cubicBezTo>
                    <a:pt x="7781" y="7075"/>
                    <a:pt x="7309" y="6509"/>
                    <a:pt x="7309" y="5803"/>
                  </a:cubicBezTo>
                  <a:lnTo>
                    <a:pt x="8396" y="5803"/>
                  </a:lnTo>
                  <a:cubicBezTo>
                    <a:pt x="8396" y="6086"/>
                    <a:pt x="8630" y="6320"/>
                    <a:pt x="8913" y="6320"/>
                  </a:cubicBezTo>
                  <a:cubicBezTo>
                    <a:pt x="9196" y="6320"/>
                    <a:pt x="9434" y="6086"/>
                    <a:pt x="9434" y="5803"/>
                  </a:cubicBezTo>
                  <a:cubicBezTo>
                    <a:pt x="9434" y="5520"/>
                    <a:pt x="9196" y="5283"/>
                    <a:pt x="8913" y="5283"/>
                  </a:cubicBezTo>
                  <a:cubicBezTo>
                    <a:pt x="8019" y="5283"/>
                    <a:pt x="7309" y="4577"/>
                    <a:pt x="7309" y="3728"/>
                  </a:cubicBezTo>
                  <a:cubicBezTo>
                    <a:pt x="7309" y="3068"/>
                    <a:pt x="7781" y="2453"/>
                    <a:pt x="8396" y="2264"/>
                  </a:cubicBezTo>
                  <a:lnTo>
                    <a:pt x="8396" y="1132"/>
                  </a:lnTo>
                  <a:close/>
                  <a:moveTo>
                    <a:pt x="2453" y="0"/>
                  </a:moveTo>
                  <a:cubicBezTo>
                    <a:pt x="850" y="1936"/>
                    <a:pt x="1" y="3302"/>
                    <a:pt x="1" y="5803"/>
                  </a:cubicBezTo>
                  <a:cubicBezTo>
                    <a:pt x="1" y="8396"/>
                    <a:pt x="2076" y="10520"/>
                    <a:pt x="4668" y="10520"/>
                  </a:cubicBezTo>
                  <a:lnTo>
                    <a:pt x="13112" y="10520"/>
                  </a:lnTo>
                  <a:cubicBezTo>
                    <a:pt x="15705" y="10520"/>
                    <a:pt x="17829" y="8396"/>
                    <a:pt x="17829" y="5803"/>
                  </a:cubicBezTo>
                  <a:cubicBezTo>
                    <a:pt x="17829" y="3302"/>
                    <a:pt x="16931" y="1936"/>
                    <a:pt x="15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4"/>
          <p:cNvGrpSpPr/>
          <p:nvPr/>
        </p:nvGrpSpPr>
        <p:grpSpPr>
          <a:xfrm>
            <a:off x="867781" y="3434130"/>
            <a:ext cx="243586" cy="296987"/>
            <a:chOff x="3118300" y="1898625"/>
            <a:chExt cx="365525" cy="445725"/>
          </a:xfrm>
        </p:grpSpPr>
        <p:sp>
          <p:nvSpPr>
            <p:cNvPr id="1080" name="Google Shape;1080;p44"/>
            <p:cNvSpPr/>
            <p:nvPr/>
          </p:nvSpPr>
          <p:spPr>
            <a:xfrm>
              <a:off x="3196100" y="1898625"/>
              <a:ext cx="287725" cy="392700"/>
            </a:xfrm>
            <a:custGeom>
              <a:avLst/>
              <a:gdLst/>
              <a:ahLst/>
              <a:cxnLst/>
              <a:rect l="l" t="t" r="r" b="b"/>
              <a:pathLst>
                <a:path w="11509" h="15708" extrusionOk="0">
                  <a:moveTo>
                    <a:pt x="8347" y="283"/>
                  </a:moveTo>
                  <a:lnTo>
                    <a:pt x="8347" y="3113"/>
                  </a:lnTo>
                  <a:lnTo>
                    <a:pt x="11177" y="3113"/>
                  </a:lnTo>
                  <a:lnTo>
                    <a:pt x="8347" y="283"/>
                  </a:lnTo>
                  <a:close/>
                  <a:moveTo>
                    <a:pt x="9434" y="5188"/>
                  </a:moveTo>
                  <a:lnTo>
                    <a:pt x="9434" y="6226"/>
                  </a:lnTo>
                  <a:lnTo>
                    <a:pt x="2076" y="6226"/>
                  </a:lnTo>
                  <a:lnTo>
                    <a:pt x="2076" y="5188"/>
                  </a:lnTo>
                  <a:close/>
                  <a:moveTo>
                    <a:pt x="9434" y="7358"/>
                  </a:moveTo>
                  <a:lnTo>
                    <a:pt x="9434" y="8396"/>
                  </a:lnTo>
                  <a:lnTo>
                    <a:pt x="5234" y="8396"/>
                  </a:lnTo>
                  <a:lnTo>
                    <a:pt x="5234" y="7358"/>
                  </a:lnTo>
                  <a:close/>
                  <a:moveTo>
                    <a:pt x="1" y="0"/>
                  </a:moveTo>
                  <a:lnTo>
                    <a:pt x="1" y="7358"/>
                  </a:lnTo>
                  <a:lnTo>
                    <a:pt x="5140" y="7358"/>
                  </a:lnTo>
                  <a:lnTo>
                    <a:pt x="3397" y="10897"/>
                  </a:lnTo>
                  <a:lnTo>
                    <a:pt x="3819" y="11557"/>
                  </a:lnTo>
                  <a:cubicBezTo>
                    <a:pt x="4623" y="12784"/>
                    <a:pt x="5140" y="14244"/>
                    <a:pt x="5234" y="15708"/>
                  </a:cubicBezTo>
                  <a:lnTo>
                    <a:pt x="11509" y="15708"/>
                  </a:lnTo>
                  <a:lnTo>
                    <a:pt x="11509" y="4151"/>
                  </a:lnTo>
                  <a:lnTo>
                    <a:pt x="7309" y="4151"/>
                  </a:lnTo>
                  <a:lnTo>
                    <a:pt x="7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3118300" y="2187550"/>
              <a:ext cx="182725" cy="156800"/>
            </a:xfrm>
            <a:custGeom>
              <a:avLst/>
              <a:gdLst/>
              <a:ahLst/>
              <a:cxnLst/>
              <a:rect l="l" t="t" r="r" b="b"/>
              <a:pathLst>
                <a:path w="7309" h="6272" extrusionOk="0">
                  <a:moveTo>
                    <a:pt x="4151" y="2076"/>
                  </a:moveTo>
                  <a:lnTo>
                    <a:pt x="4151" y="3113"/>
                  </a:lnTo>
                  <a:lnTo>
                    <a:pt x="3113" y="3113"/>
                  </a:lnTo>
                  <a:lnTo>
                    <a:pt x="3113" y="2076"/>
                  </a:lnTo>
                  <a:close/>
                  <a:moveTo>
                    <a:pt x="1604" y="0"/>
                  </a:moveTo>
                  <a:lnTo>
                    <a:pt x="1226" y="566"/>
                  </a:lnTo>
                  <a:cubicBezTo>
                    <a:pt x="423" y="1793"/>
                    <a:pt x="0" y="3208"/>
                    <a:pt x="0" y="4668"/>
                  </a:cubicBezTo>
                  <a:cubicBezTo>
                    <a:pt x="0" y="5566"/>
                    <a:pt x="706" y="6271"/>
                    <a:pt x="1555" y="6271"/>
                  </a:cubicBezTo>
                  <a:lnTo>
                    <a:pt x="5754" y="6271"/>
                  </a:lnTo>
                  <a:cubicBezTo>
                    <a:pt x="6603" y="6271"/>
                    <a:pt x="7309" y="5566"/>
                    <a:pt x="7309" y="4668"/>
                  </a:cubicBezTo>
                  <a:cubicBezTo>
                    <a:pt x="7309" y="3208"/>
                    <a:pt x="6886" y="1793"/>
                    <a:pt x="6037" y="566"/>
                  </a:cubicBezTo>
                  <a:lnTo>
                    <a:pt x="5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135925" y="2108500"/>
              <a:ext cx="146225" cy="51900"/>
            </a:xfrm>
            <a:custGeom>
              <a:avLst/>
              <a:gdLst/>
              <a:ahLst/>
              <a:cxnLst/>
              <a:rect l="l" t="t" r="r" b="b"/>
              <a:pathLst>
                <a:path w="5849" h="2076" extrusionOk="0">
                  <a:moveTo>
                    <a:pt x="1" y="1"/>
                  </a:moveTo>
                  <a:lnTo>
                    <a:pt x="1038" y="2076"/>
                  </a:lnTo>
                  <a:lnTo>
                    <a:pt x="4811" y="2076"/>
                  </a:lnTo>
                  <a:lnTo>
                    <a:pt x="5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4"/>
          <p:cNvGrpSpPr/>
          <p:nvPr/>
        </p:nvGrpSpPr>
        <p:grpSpPr>
          <a:xfrm>
            <a:off x="841080" y="3958807"/>
            <a:ext cx="296987" cy="297031"/>
            <a:chOff x="6846600" y="1898625"/>
            <a:chExt cx="445725" cy="445725"/>
          </a:xfrm>
        </p:grpSpPr>
        <p:sp>
          <p:nvSpPr>
            <p:cNvPr id="1084" name="Google Shape;1084;p44"/>
            <p:cNvSpPr/>
            <p:nvPr/>
          </p:nvSpPr>
          <p:spPr>
            <a:xfrm>
              <a:off x="6900850" y="2187550"/>
              <a:ext cx="78975" cy="51900"/>
            </a:xfrm>
            <a:custGeom>
              <a:avLst/>
              <a:gdLst/>
              <a:ahLst/>
              <a:cxnLst/>
              <a:rect l="l" t="t" r="r" b="b"/>
              <a:pathLst>
                <a:path w="3159" h="2076" extrusionOk="0">
                  <a:moveTo>
                    <a:pt x="0" y="0"/>
                  </a:moveTo>
                  <a:lnTo>
                    <a:pt x="0" y="2076"/>
                  </a:lnTo>
                  <a:lnTo>
                    <a:pt x="3158" y="2076"/>
                  </a:lnTo>
                  <a:lnTo>
                    <a:pt x="31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6900850" y="2265375"/>
              <a:ext cx="78975" cy="25950"/>
            </a:xfrm>
            <a:custGeom>
              <a:avLst/>
              <a:gdLst/>
              <a:ahLst/>
              <a:cxnLst/>
              <a:rect l="l" t="t" r="r" b="b"/>
              <a:pathLst>
                <a:path w="3159" h="1038" extrusionOk="0">
                  <a:moveTo>
                    <a:pt x="0" y="0"/>
                  </a:moveTo>
                  <a:lnTo>
                    <a:pt x="0" y="1038"/>
                  </a:lnTo>
                  <a:lnTo>
                    <a:pt x="3158" y="1038"/>
                  </a:lnTo>
                  <a:lnTo>
                    <a:pt x="31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7109500" y="2187550"/>
              <a:ext cx="79075" cy="51900"/>
            </a:xfrm>
            <a:custGeom>
              <a:avLst/>
              <a:gdLst/>
              <a:ahLst/>
              <a:cxnLst/>
              <a:rect l="l" t="t" r="r" b="b"/>
              <a:pathLst>
                <a:path w="3163" h="2076" extrusionOk="0">
                  <a:moveTo>
                    <a:pt x="1" y="0"/>
                  </a:moveTo>
                  <a:lnTo>
                    <a:pt x="1" y="2076"/>
                  </a:lnTo>
                  <a:lnTo>
                    <a:pt x="3162" y="2076"/>
                  </a:lnTo>
                  <a:lnTo>
                    <a:pt x="3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7109500" y="2265375"/>
              <a:ext cx="79075" cy="25950"/>
            </a:xfrm>
            <a:custGeom>
              <a:avLst/>
              <a:gdLst/>
              <a:ahLst/>
              <a:cxnLst/>
              <a:rect l="l" t="t" r="r" b="b"/>
              <a:pathLst>
                <a:path w="3163" h="1038" extrusionOk="0">
                  <a:moveTo>
                    <a:pt x="1" y="0"/>
                  </a:moveTo>
                  <a:lnTo>
                    <a:pt x="1" y="1038"/>
                  </a:lnTo>
                  <a:lnTo>
                    <a:pt x="3162" y="1038"/>
                  </a:lnTo>
                  <a:lnTo>
                    <a:pt x="3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6900850" y="1951725"/>
              <a:ext cx="391475" cy="182750"/>
            </a:xfrm>
            <a:custGeom>
              <a:avLst/>
              <a:gdLst/>
              <a:ahLst/>
              <a:cxnLst/>
              <a:rect l="l" t="t" r="r" b="b"/>
              <a:pathLst>
                <a:path w="15659" h="7310" extrusionOk="0">
                  <a:moveTo>
                    <a:pt x="14101" y="1"/>
                  </a:moveTo>
                  <a:cubicBezTo>
                    <a:pt x="13252" y="1"/>
                    <a:pt x="12546" y="706"/>
                    <a:pt x="12546" y="1604"/>
                  </a:cubicBezTo>
                  <a:cubicBezTo>
                    <a:pt x="12546" y="1838"/>
                    <a:pt x="12591" y="2027"/>
                    <a:pt x="12686" y="2265"/>
                  </a:cubicBezTo>
                  <a:lnTo>
                    <a:pt x="10610" y="4340"/>
                  </a:lnTo>
                  <a:cubicBezTo>
                    <a:pt x="10422" y="4245"/>
                    <a:pt x="10188" y="4196"/>
                    <a:pt x="9950" y="4196"/>
                  </a:cubicBezTo>
                  <a:cubicBezTo>
                    <a:pt x="9622" y="4196"/>
                    <a:pt x="9339" y="4291"/>
                    <a:pt x="9056" y="4434"/>
                  </a:cubicBezTo>
                  <a:lnTo>
                    <a:pt x="7264" y="3113"/>
                  </a:lnTo>
                  <a:cubicBezTo>
                    <a:pt x="7309" y="2925"/>
                    <a:pt x="7309" y="2781"/>
                    <a:pt x="7309" y="2642"/>
                  </a:cubicBezTo>
                  <a:cubicBezTo>
                    <a:pt x="7309" y="1744"/>
                    <a:pt x="6603" y="1038"/>
                    <a:pt x="5754" y="1038"/>
                  </a:cubicBezTo>
                  <a:cubicBezTo>
                    <a:pt x="4905" y="1038"/>
                    <a:pt x="4196" y="1744"/>
                    <a:pt x="4196" y="2642"/>
                  </a:cubicBezTo>
                  <a:cubicBezTo>
                    <a:pt x="4196" y="2781"/>
                    <a:pt x="4196" y="2925"/>
                    <a:pt x="4245" y="3113"/>
                  </a:cubicBezTo>
                  <a:lnTo>
                    <a:pt x="2453" y="4434"/>
                  </a:lnTo>
                  <a:cubicBezTo>
                    <a:pt x="2215" y="4291"/>
                    <a:pt x="1887" y="4196"/>
                    <a:pt x="1555" y="4196"/>
                  </a:cubicBezTo>
                  <a:cubicBezTo>
                    <a:pt x="706" y="4196"/>
                    <a:pt x="0" y="4906"/>
                    <a:pt x="0" y="5755"/>
                  </a:cubicBezTo>
                  <a:cubicBezTo>
                    <a:pt x="0" y="6604"/>
                    <a:pt x="706" y="7309"/>
                    <a:pt x="1555" y="7309"/>
                  </a:cubicBezTo>
                  <a:cubicBezTo>
                    <a:pt x="2453" y="7309"/>
                    <a:pt x="3158" y="6604"/>
                    <a:pt x="3158" y="5755"/>
                  </a:cubicBezTo>
                  <a:cubicBezTo>
                    <a:pt x="3158" y="5611"/>
                    <a:pt x="3113" y="5423"/>
                    <a:pt x="3064" y="5283"/>
                  </a:cubicBezTo>
                  <a:lnTo>
                    <a:pt x="4905" y="3913"/>
                  </a:lnTo>
                  <a:cubicBezTo>
                    <a:pt x="5139" y="4102"/>
                    <a:pt x="5422" y="4196"/>
                    <a:pt x="5754" y="4196"/>
                  </a:cubicBezTo>
                  <a:cubicBezTo>
                    <a:pt x="6083" y="4196"/>
                    <a:pt x="6366" y="4102"/>
                    <a:pt x="6603" y="3913"/>
                  </a:cubicBezTo>
                  <a:lnTo>
                    <a:pt x="8441" y="5283"/>
                  </a:lnTo>
                  <a:cubicBezTo>
                    <a:pt x="8396" y="5423"/>
                    <a:pt x="8347" y="5611"/>
                    <a:pt x="8347" y="5755"/>
                  </a:cubicBezTo>
                  <a:cubicBezTo>
                    <a:pt x="8347" y="6604"/>
                    <a:pt x="9056" y="7309"/>
                    <a:pt x="9950" y="7309"/>
                  </a:cubicBezTo>
                  <a:cubicBezTo>
                    <a:pt x="10799" y="7309"/>
                    <a:pt x="11508" y="6604"/>
                    <a:pt x="11508" y="5755"/>
                  </a:cubicBezTo>
                  <a:cubicBezTo>
                    <a:pt x="11508" y="5517"/>
                    <a:pt x="11459" y="5283"/>
                    <a:pt x="11365" y="5094"/>
                  </a:cubicBezTo>
                  <a:lnTo>
                    <a:pt x="13440" y="2970"/>
                  </a:lnTo>
                  <a:cubicBezTo>
                    <a:pt x="13629" y="3113"/>
                    <a:pt x="13867" y="3159"/>
                    <a:pt x="14101" y="3159"/>
                  </a:cubicBezTo>
                  <a:cubicBezTo>
                    <a:pt x="14999" y="3159"/>
                    <a:pt x="15659" y="2453"/>
                    <a:pt x="15659" y="1604"/>
                  </a:cubicBezTo>
                  <a:cubicBezTo>
                    <a:pt x="15659" y="706"/>
                    <a:pt x="14999" y="1"/>
                    <a:pt x="14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7005750" y="2108500"/>
              <a:ext cx="77825" cy="51900"/>
            </a:xfrm>
            <a:custGeom>
              <a:avLst/>
              <a:gdLst/>
              <a:ahLst/>
              <a:cxnLst/>
              <a:rect l="l" t="t" r="r" b="b"/>
              <a:pathLst>
                <a:path w="3113" h="2076" extrusionOk="0">
                  <a:moveTo>
                    <a:pt x="0" y="1"/>
                  </a:moveTo>
                  <a:lnTo>
                    <a:pt x="0" y="2076"/>
                  </a:lnTo>
                  <a:lnTo>
                    <a:pt x="3113" y="2076"/>
                  </a:lnTo>
                  <a:lnTo>
                    <a:pt x="3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7005750" y="2187550"/>
              <a:ext cx="77825" cy="103775"/>
            </a:xfrm>
            <a:custGeom>
              <a:avLst/>
              <a:gdLst/>
              <a:ahLst/>
              <a:cxnLst/>
              <a:rect l="l" t="t" r="r" b="b"/>
              <a:pathLst>
                <a:path w="3113" h="4151" extrusionOk="0">
                  <a:moveTo>
                    <a:pt x="0" y="0"/>
                  </a:moveTo>
                  <a:lnTo>
                    <a:pt x="0" y="4151"/>
                  </a:lnTo>
                  <a:lnTo>
                    <a:pt x="3113" y="4151"/>
                  </a:lnTo>
                  <a:lnTo>
                    <a:pt x="3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7214475" y="2082550"/>
              <a:ext cx="77850" cy="130950"/>
            </a:xfrm>
            <a:custGeom>
              <a:avLst/>
              <a:gdLst/>
              <a:ahLst/>
              <a:cxnLst/>
              <a:rect l="l" t="t" r="r" b="b"/>
              <a:pathLst>
                <a:path w="3114" h="5238" extrusionOk="0">
                  <a:moveTo>
                    <a:pt x="1" y="1"/>
                  </a:moveTo>
                  <a:lnTo>
                    <a:pt x="1" y="5238"/>
                  </a:lnTo>
                  <a:lnTo>
                    <a:pt x="3114" y="5238"/>
                  </a:lnTo>
                  <a:lnTo>
                    <a:pt x="31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7214475" y="2239425"/>
              <a:ext cx="77850" cy="51900"/>
            </a:xfrm>
            <a:custGeom>
              <a:avLst/>
              <a:gdLst/>
              <a:ahLst/>
              <a:cxnLst/>
              <a:rect l="l" t="t" r="r" b="b"/>
              <a:pathLst>
                <a:path w="3114" h="2076" extrusionOk="0">
                  <a:moveTo>
                    <a:pt x="1" y="1"/>
                  </a:moveTo>
                  <a:lnTo>
                    <a:pt x="1" y="2076"/>
                  </a:lnTo>
                  <a:lnTo>
                    <a:pt x="3114" y="2076"/>
                  </a:lnTo>
                  <a:lnTo>
                    <a:pt x="31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6846600" y="1898625"/>
              <a:ext cx="445725" cy="445725"/>
            </a:xfrm>
            <a:custGeom>
              <a:avLst/>
              <a:gdLst/>
              <a:ahLst/>
              <a:cxnLst/>
              <a:rect l="l" t="t" r="r" b="b"/>
              <a:pathLst>
                <a:path w="17829" h="17829" extrusionOk="0">
                  <a:moveTo>
                    <a:pt x="1" y="0"/>
                  </a:moveTo>
                  <a:lnTo>
                    <a:pt x="1" y="17828"/>
                  </a:lnTo>
                  <a:lnTo>
                    <a:pt x="17829" y="17828"/>
                  </a:lnTo>
                  <a:lnTo>
                    <a:pt x="17829" y="16745"/>
                  </a:lnTo>
                  <a:lnTo>
                    <a:pt x="1084" y="16745"/>
                  </a:lnTo>
                  <a:lnTo>
                    <a:pt x="10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5"/>
          <p:cNvSpPr/>
          <p:nvPr/>
        </p:nvSpPr>
        <p:spPr>
          <a:xfrm>
            <a:off x="719975" y="2373799"/>
            <a:ext cx="7704000" cy="488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1100" name="Google Shape;1100;p45"/>
          <p:cNvSpPr txBox="1"/>
          <p:nvPr/>
        </p:nvSpPr>
        <p:spPr>
          <a:xfrm flipH="1">
            <a:off x="786246" y="2373700"/>
            <a:ext cx="1679700" cy="48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Work Sans SemiBold"/>
                <a:ea typeface="Work Sans SemiBold"/>
                <a:cs typeface="Work Sans SemiBold"/>
                <a:sym typeface="Work Sans SemiBold"/>
              </a:rPr>
              <a:t>Step 1</a:t>
            </a:r>
            <a:endParaRPr sz="2200">
              <a:solidFill>
                <a:schemeClr val="dk1"/>
              </a:solidFill>
              <a:latin typeface="Work Sans SemiBold"/>
              <a:ea typeface="Work Sans SemiBold"/>
              <a:cs typeface="Work Sans SemiBold"/>
              <a:sym typeface="Work Sans SemiBold"/>
            </a:endParaRPr>
          </a:p>
        </p:txBody>
      </p:sp>
      <p:sp>
        <p:nvSpPr>
          <p:cNvPr id="1101" name="Google Shape;1101;p45"/>
          <p:cNvSpPr txBox="1"/>
          <p:nvPr/>
        </p:nvSpPr>
        <p:spPr>
          <a:xfrm flipH="1">
            <a:off x="786250" y="2962052"/>
            <a:ext cx="1679700" cy="35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Venus has a nice name</a:t>
            </a:r>
            <a:endParaRPr sz="1200">
              <a:solidFill>
                <a:schemeClr val="dk1"/>
              </a:solidFill>
              <a:latin typeface="Jost"/>
              <a:ea typeface="Jost"/>
              <a:cs typeface="Jost"/>
              <a:sym typeface="Jost"/>
            </a:endParaRPr>
          </a:p>
        </p:txBody>
      </p:sp>
      <p:sp>
        <p:nvSpPr>
          <p:cNvPr id="1102" name="Google Shape;1102;p45"/>
          <p:cNvSpPr txBox="1"/>
          <p:nvPr/>
        </p:nvSpPr>
        <p:spPr>
          <a:xfrm flipH="1">
            <a:off x="2750164" y="2373700"/>
            <a:ext cx="1679700" cy="48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Work Sans SemiBold"/>
                <a:ea typeface="Work Sans SemiBold"/>
                <a:cs typeface="Work Sans SemiBold"/>
                <a:sym typeface="Work Sans SemiBold"/>
              </a:rPr>
              <a:t>Step 2</a:t>
            </a:r>
            <a:endParaRPr sz="2200">
              <a:solidFill>
                <a:schemeClr val="dk1"/>
              </a:solidFill>
              <a:latin typeface="Work Sans SemiBold"/>
              <a:ea typeface="Work Sans SemiBold"/>
              <a:cs typeface="Work Sans SemiBold"/>
              <a:sym typeface="Work Sans SemiBold"/>
            </a:endParaRPr>
          </a:p>
        </p:txBody>
      </p:sp>
      <p:sp>
        <p:nvSpPr>
          <p:cNvPr id="1103" name="Google Shape;1103;p45"/>
          <p:cNvSpPr txBox="1"/>
          <p:nvPr/>
        </p:nvSpPr>
        <p:spPr>
          <a:xfrm flipH="1">
            <a:off x="2750200" y="2962052"/>
            <a:ext cx="1679700" cy="35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Mercury is very small</a:t>
            </a:r>
            <a:endParaRPr sz="1200">
              <a:solidFill>
                <a:schemeClr val="dk1"/>
              </a:solidFill>
              <a:latin typeface="Jost"/>
              <a:ea typeface="Jost"/>
              <a:cs typeface="Jost"/>
              <a:sym typeface="Jost"/>
            </a:endParaRPr>
          </a:p>
        </p:txBody>
      </p:sp>
      <p:sp>
        <p:nvSpPr>
          <p:cNvPr id="1104" name="Google Shape;1104;p45"/>
          <p:cNvSpPr txBox="1"/>
          <p:nvPr/>
        </p:nvSpPr>
        <p:spPr>
          <a:xfrm flipH="1">
            <a:off x="4714081" y="2373700"/>
            <a:ext cx="1679700" cy="48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Work Sans SemiBold"/>
                <a:ea typeface="Work Sans SemiBold"/>
                <a:cs typeface="Work Sans SemiBold"/>
                <a:sym typeface="Work Sans SemiBold"/>
              </a:rPr>
              <a:t>Step 3</a:t>
            </a:r>
            <a:endParaRPr sz="2200">
              <a:solidFill>
                <a:schemeClr val="dk1"/>
              </a:solidFill>
              <a:latin typeface="Work Sans SemiBold"/>
              <a:ea typeface="Work Sans SemiBold"/>
              <a:cs typeface="Work Sans SemiBold"/>
              <a:sym typeface="Work Sans SemiBold"/>
            </a:endParaRPr>
          </a:p>
        </p:txBody>
      </p:sp>
      <p:sp>
        <p:nvSpPr>
          <p:cNvPr id="1105" name="Google Shape;1105;p45"/>
          <p:cNvSpPr txBox="1"/>
          <p:nvPr/>
        </p:nvSpPr>
        <p:spPr>
          <a:xfrm flipH="1">
            <a:off x="4714100" y="2962052"/>
            <a:ext cx="1679700" cy="35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Mars is made of basalt</a:t>
            </a:r>
            <a:endParaRPr sz="1200">
              <a:solidFill>
                <a:schemeClr val="dk1"/>
              </a:solidFill>
              <a:latin typeface="Jost"/>
              <a:ea typeface="Jost"/>
              <a:cs typeface="Jost"/>
              <a:sym typeface="Jost"/>
            </a:endParaRPr>
          </a:p>
        </p:txBody>
      </p:sp>
      <p:sp>
        <p:nvSpPr>
          <p:cNvPr id="1106" name="Google Shape;1106;p45"/>
          <p:cNvSpPr txBox="1"/>
          <p:nvPr/>
        </p:nvSpPr>
        <p:spPr>
          <a:xfrm flipH="1">
            <a:off x="6678000" y="2962052"/>
            <a:ext cx="1679700" cy="35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Jupiter is a gas giant</a:t>
            </a:r>
            <a:endParaRPr sz="1200">
              <a:solidFill>
                <a:schemeClr val="dk1"/>
              </a:solidFill>
              <a:latin typeface="Jost"/>
              <a:ea typeface="Jost"/>
              <a:cs typeface="Jost"/>
              <a:sym typeface="Jost"/>
            </a:endParaRPr>
          </a:p>
        </p:txBody>
      </p:sp>
      <p:cxnSp>
        <p:nvCxnSpPr>
          <p:cNvPr id="1107" name="Google Shape;1107;p45"/>
          <p:cNvCxnSpPr>
            <a:stCxn id="1108" idx="2"/>
            <a:endCxn id="1100" idx="0"/>
          </p:cNvCxnSpPr>
          <p:nvPr/>
        </p:nvCxnSpPr>
        <p:spPr>
          <a:xfrm>
            <a:off x="1626146" y="1893788"/>
            <a:ext cx="0" cy="480000"/>
          </a:xfrm>
          <a:prstGeom prst="straightConnector1">
            <a:avLst/>
          </a:prstGeom>
          <a:noFill/>
          <a:ln w="9525" cap="flat" cmpd="sng">
            <a:solidFill>
              <a:schemeClr val="lt2"/>
            </a:solidFill>
            <a:prstDash val="solid"/>
            <a:round/>
            <a:headEnd type="none" w="med" len="med"/>
            <a:tailEnd type="none" w="med" len="med"/>
          </a:ln>
        </p:spPr>
      </p:cxnSp>
      <p:cxnSp>
        <p:nvCxnSpPr>
          <p:cNvPr id="1109" name="Google Shape;1109;p45"/>
          <p:cNvCxnSpPr>
            <a:stCxn id="1110" idx="2"/>
            <a:endCxn id="1102" idx="0"/>
          </p:cNvCxnSpPr>
          <p:nvPr/>
        </p:nvCxnSpPr>
        <p:spPr>
          <a:xfrm>
            <a:off x="3590053" y="1893788"/>
            <a:ext cx="0" cy="480000"/>
          </a:xfrm>
          <a:prstGeom prst="straightConnector1">
            <a:avLst/>
          </a:prstGeom>
          <a:noFill/>
          <a:ln w="9525" cap="flat" cmpd="sng">
            <a:solidFill>
              <a:schemeClr val="lt2"/>
            </a:solidFill>
            <a:prstDash val="solid"/>
            <a:round/>
            <a:headEnd type="none" w="med" len="med"/>
            <a:tailEnd type="none" w="med" len="med"/>
          </a:ln>
        </p:spPr>
      </p:cxnSp>
      <p:cxnSp>
        <p:nvCxnSpPr>
          <p:cNvPr id="1111" name="Google Shape;1111;p45"/>
          <p:cNvCxnSpPr>
            <a:stCxn id="1112" idx="2"/>
            <a:endCxn id="1104" idx="0"/>
          </p:cNvCxnSpPr>
          <p:nvPr/>
        </p:nvCxnSpPr>
        <p:spPr>
          <a:xfrm>
            <a:off x="5553949" y="1893788"/>
            <a:ext cx="0" cy="480000"/>
          </a:xfrm>
          <a:prstGeom prst="straightConnector1">
            <a:avLst/>
          </a:prstGeom>
          <a:noFill/>
          <a:ln w="9525" cap="flat" cmpd="sng">
            <a:solidFill>
              <a:schemeClr val="lt2"/>
            </a:solidFill>
            <a:prstDash val="solid"/>
            <a:round/>
            <a:headEnd type="none" w="med" len="med"/>
            <a:tailEnd type="none" w="med" len="med"/>
          </a:ln>
        </p:spPr>
      </p:cxnSp>
      <p:cxnSp>
        <p:nvCxnSpPr>
          <p:cNvPr id="1113" name="Google Shape;1113;p45"/>
          <p:cNvCxnSpPr>
            <a:stCxn id="1114" idx="2"/>
            <a:endCxn id="1115" idx="0"/>
          </p:cNvCxnSpPr>
          <p:nvPr/>
        </p:nvCxnSpPr>
        <p:spPr>
          <a:xfrm>
            <a:off x="7517848" y="1893788"/>
            <a:ext cx="0" cy="480000"/>
          </a:xfrm>
          <a:prstGeom prst="straightConnector1">
            <a:avLst/>
          </a:prstGeom>
          <a:noFill/>
          <a:ln w="9525" cap="flat" cmpd="sng">
            <a:solidFill>
              <a:schemeClr val="lt2"/>
            </a:solidFill>
            <a:prstDash val="solid"/>
            <a:round/>
            <a:headEnd type="none" w="med" len="med"/>
            <a:tailEnd type="none" w="med" len="med"/>
          </a:ln>
        </p:spPr>
      </p:cxnSp>
      <p:sp>
        <p:nvSpPr>
          <p:cNvPr id="1108" name="Google Shape;1108;p45"/>
          <p:cNvSpPr txBox="1"/>
          <p:nvPr/>
        </p:nvSpPr>
        <p:spPr>
          <a:xfrm flipH="1">
            <a:off x="719996" y="1481288"/>
            <a:ext cx="1812300" cy="41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Work Sans"/>
                <a:ea typeface="Work Sans"/>
                <a:cs typeface="Work Sans"/>
                <a:sym typeface="Work Sans"/>
              </a:rPr>
              <a:t>20XX</a:t>
            </a:r>
            <a:endParaRPr sz="2200">
              <a:solidFill>
                <a:schemeClr val="dk1"/>
              </a:solidFill>
              <a:latin typeface="Work Sans"/>
              <a:ea typeface="Work Sans"/>
              <a:cs typeface="Work Sans"/>
              <a:sym typeface="Work Sans"/>
            </a:endParaRPr>
          </a:p>
        </p:txBody>
      </p:sp>
      <p:sp>
        <p:nvSpPr>
          <p:cNvPr id="1110" name="Google Shape;1110;p45"/>
          <p:cNvSpPr txBox="1"/>
          <p:nvPr/>
        </p:nvSpPr>
        <p:spPr>
          <a:xfrm flipH="1">
            <a:off x="2683903" y="1481288"/>
            <a:ext cx="1812300" cy="41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Work Sans"/>
                <a:ea typeface="Work Sans"/>
                <a:cs typeface="Work Sans"/>
                <a:sym typeface="Work Sans"/>
              </a:rPr>
              <a:t>20XX</a:t>
            </a:r>
            <a:endParaRPr sz="2200">
              <a:solidFill>
                <a:schemeClr val="dk1"/>
              </a:solidFill>
              <a:latin typeface="Work Sans"/>
              <a:ea typeface="Work Sans"/>
              <a:cs typeface="Work Sans"/>
              <a:sym typeface="Work Sans"/>
            </a:endParaRPr>
          </a:p>
        </p:txBody>
      </p:sp>
      <p:sp>
        <p:nvSpPr>
          <p:cNvPr id="1112" name="Google Shape;1112;p45"/>
          <p:cNvSpPr txBox="1"/>
          <p:nvPr/>
        </p:nvSpPr>
        <p:spPr>
          <a:xfrm flipH="1">
            <a:off x="4647799" y="1481288"/>
            <a:ext cx="1812300" cy="41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Work Sans"/>
                <a:ea typeface="Work Sans"/>
                <a:cs typeface="Work Sans"/>
                <a:sym typeface="Work Sans"/>
              </a:rPr>
              <a:t>20XX</a:t>
            </a:r>
            <a:endParaRPr sz="2200">
              <a:solidFill>
                <a:schemeClr val="dk1"/>
              </a:solidFill>
              <a:latin typeface="Work Sans"/>
              <a:ea typeface="Work Sans"/>
              <a:cs typeface="Work Sans"/>
              <a:sym typeface="Work Sans"/>
            </a:endParaRPr>
          </a:p>
        </p:txBody>
      </p:sp>
      <p:sp>
        <p:nvSpPr>
          <p:cNvPr id="1114" name="Google Shape;1114;p45"/>
          <p:cNvSpPr txBox="1"/>
          <p:nvPr/>
        </p:nvSpPr>
        <p:spPr>
          <a:xfrm flipH="1">
            <a:off x="6611698" y="1481288"/>
            <a:ext cx="1812300" cy="41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Work Sans"/>
                <a:ea typeface="Work Sans"/>
                <a:cs typeface="Work Sans"/>
                <a:sym typeface="Work Sans"/>
              </a:rPr>
              <a:t>20XX</a:t>
            </a:r>
            <a:endParaRPr sz="2200">
              <a:solidFill>
                <a:schemeClr val="dk1"/>
              </a:solidFill>
              <a:latin typeface="Work Sans"/>
              <a:ea typeface="Work Sans"/>
              <a:cs typeface="Work Sans"/>
              <a:sym typeface="Work Sans"/>
            </a:endParaRPr>
          </a:p>
        </p:txBody>
      </p:sp>
      <p:cxnSp>
        <p:nvCxnSpPr>
          <p:cNvPr id="1116" name="Google Shape;1116;p45"/>
          <p:cNvCxnSpPr>
            <a:stCxn id="1101" idx="2"/>
            <a:endCxn id="1117" idx="0"/>
          </p:cNvCxnSpPr>
          <p:nvPr/>
        </p:nvCxnSpPr>
        <p:spPr>
          <a:xfrm>
            <a:off x="1626100" y="3319052"/>
            <a:ext cx="0" cy="511200"/>
          </a:xfrm>
          <a:prstGeom prst="straightConnector1">
            <a:avLst/>
          </a:prstGeom>
          <a:noFill/>
          <a:ln w="9525" cap="flat" cmpd="sng">
            <a:solidFill>
              <a:schemeClr val="lt2"/>
            </a:solidFill>
            <a:prstDash val="solid"/>
            <a:round/>
            <a:headEnd type="none" w="med" len="med"/>
            <a:tailEnd type="none" w="med" len="med"/>
          </a:ln>
        </p:spPr>
      </p:cxnSp>
      <p:sp>
        <p:nvSpPr>
          <p:cNvPr id="1115" name="Google Shape;1115;p45"/>
          <p:cNvSpPr txBox="1"/>
          <p:nvPr/>
        </p:nvSpPr>
        <p:spPr>
          <a:xfrm flipH="1">
            <a:off x="6677998" y="2373700"/>
            <a:ext cx="1679700" cy="48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Work Sans SemiBold"/>
                <a:ea typeface="Work Sans SemiBold"/>
                <a:cs typeface="Work Sans SemiBold"/>
                <a:sym typeface="Work Sans SemiBold"/>
              </a:rPr>
              <a:t>Step 4</a:t>
            </a:r>
            <a:endParaRPr sz="2200">
              <a:solidFill>
                <a:schemeClr val="dk1"/>
              </a:solidFill>
              <a:latin typeface="Work Sans SemiBold"/>
              <a:ea typeface="Work Sans SemiBold"/>
              <a:cs typeface="Work Sans SemiBold"/>
              <a:sym typeface="Work Sans SemiBold"/>
            </a:endParaRPr>
          </a:p>
        </p:txBody>
      </p:sp>
      <p:cxnSp>
        <p:nvCxnSpPr>
          <p:cNvPr id="1118" name="Google Shape;1118;p45"/>
          <p:cNvCxnSpPr>
            <a:stCxn id="1103" idx="2"/>
            <a:endCxn id="1119" idx="0"/>
          </p:cNvCxnSpPr>
          <p:nvPr/>
        </p:nvCxnSpPr>
        <p:spPr>
          <a:xfrm>
            <a:off x="3590050" y="3319052"/>
            <a:ext cx="0" cy="511200"/>
          </a:xfrm>
          <a:prstGeom prst="straightConnector1">
            <a:avLst/>
          </a:prstGeom>
          <a:noFill/>
          <a:ln w="9525" cap="flat" cmpd="sng">
            <a:solidFill>
              <a:schemeClr val="lt2"/>
            </a:solidFill>
            <a:prstDash val="solid"/>
            <a:round/>
            <a:headEnd type="none" w="med" len="med"/>
            <a:tailEnd type="none" w="med" len="med"/>
          </a:ln>
        </p:spPr>
      </p:cxnSp>
      <p:cxnSp>
        <p:nvCxnSpPr>
          <p:cNvPr id="1120" name="Google Shape;1120;p45"/>
          <p:cNvCxnSpPr>
            <a:stCxn id="1105" idx="2"/>
            <a:endCxn id="1121" idx="0"/>
          </p:cNvCxnSpPr>
          <p:nvPr/>
        </p:nvCxnSpPr>
        <p:spPr>
          <a:xfrm>
            <a:off x="5553950" y="3319052"/>
            <a:ext cx="0" cy="511200"/>
          </a:xfrm>
          <a:prstGeom prst="straightConnector1">
            <a:avLst/>
          </a:prstGeom>
          <a:noFill/>
          <a:ln w="9525" cap="flat" cmpd="sng">
            <a:solidFill>
              <a:schemeClr val="lt2"/>
            </a:solidFill>
            <a:prstDash val="solid"/>
            <a:round/>
            <a:headEnd type="none" w="med" len="med"/>
            <a:tailEnd type="none" w="med" len="med"/>
          </a:ln>
        </p:spPr>
      </p:cxnSp>
      <p:cxnSp>
        <p:nvCxnSpPr>
          <p:cNvPr id="1122" name="Google Shape;1122;p45"/>
          <p:cNvCxnSpPr>
            <a:stCxn id="1106" idx="2"/>
            <a:endCxn id="1123" idx="0"/>
          </p:cNvCxnSpPr>
          <p:nvPr/>
        </p:nvCxnSpPr>
        <p:spPr>
          <a:xfrm>
            <a:off x="7517850" y="3319052"/>
            <a:ext cx="0" cy="511200"/>
          </a:xfrm>
          <a:prstGeom prst="straightConnector1">
            <a:avLst/>
          </a:prstGeom>
          <a:noFill/>
          <a:ln w="9525" cap="flat" cmpd="sng">
            <a:solidFill>
              <a:schemeClr val="lt2"/>
            </a:solidFill>
            <a:prstDash val="solid"/>
            <a:round/>
            <a:headEnd type="none" w="med" len="med"/>
            <a:tailEnd type="none" w="med" len="med"/>
          </a:ln>
        </p:spPr>
      </p:cxnSp>
      <p:sp>
        <p:nvSpPr>
          <p:cNvPr id="1117" name="Google Shape;1117;p45"/>
          <p:cNvSpPr/>
          <p:nvPr/>
        </p:nvSpPr>
        <p:spPr>
          <a:xfrm>
            <a:off x="1378496" y="383040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5"/>
          <p:cNvSpPr/>
          <p:nvPr/>
        </p:nvSpPr>
        <p:spPr>
          <a:xfrm>
            <a:off x="3342403" y="383040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5"/>
          <p:cNvSpPr/>
          <p:nvPr/>
        </p:nvSpPr>
        <p:spPr>
          <a:xfrm>
            <a:off x="5306299" y="383040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5"/>
          <p:cNvSpPr/>
          <p:nvPr/>
        </p:nvSpPr>
        <p:spPr>
          <a:xfrm>
            <a:off x="7270198" y="3830400"/>
            <a:ext cx="495300" cy="4953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45"/>
          <p:cNvGrpSpPr/>
          <p:nvPr/>
        </p:nvGrpSpPr>
        <p:grpSpPr>
          <a:xfrm>
            <a:off x="7359115" y="3919425"/>
            <a:ext cx="317267" cy="317249"/>
            <a:chOff x="5362075" y="2573075"/>
            <a:chExt cx="445725" cy="445700"/>
          </a:xfrm>
        </p:grpSpPr>
        <p:sp>
          <p:nvSpPr>
            <p:cNvPr id="1125" name="Google Shape;1125;p45"/>
            <p:cNvSpPr/>
            <p:nvPr/>
          </p:nvSpPr>
          <p:spPr>
            <a:xfrm>
              <a:off x="5362075" y="2653250"/>
              <a:ext cx="445725" cy="208775"/>
            </a:xfrm>
            <a:custGeom>
              <a:avLst/>
              <a:gdLst/>
              <a:ahLst/>
              <a:cxnLst/>
              <a:rect l="l" t="t" r="r" b="b"/>
              <a:pathLst>
                <a:path w="17829" h="8351" extrusionOk="0">
                  <a:moveTo>
                    <a:pt x="0" y="0"/>
                  </a:moveTo>
                  <a:lnTo>
                    <a:pt x="0" y="8350"/>
                  </a:lnTo>
                  <a:lnTo>
                    <a:pt x="3162" y="8350"/>
                  </a:lnTo>
                  <a:lnTo>
                    <a:pt x="3162" y="4200"/>
                  </a:lnTo>
                  <a:lnTo>
                    <a:pt x="2076" y="4200"/>
                  </a:lnTo>
                  <a:lnTo>
                    <a:pt x="2076" y="3113"/>
                  </a:lnTo>
                  <a:lnTo>
                    <a:pt x="15708" y="3113"/>
                  </a:lnTo>
                  <a:lnTo>
                    <a:pt x="15708" y="4200"/>
                  </a:lnTo>
                  <a:lnTo>
                    <a:pt x="14621" y="4200"/>
                  </a:lnTo>
                  <a:lnTo>
                    <a:pt x="14621" y="8350"/>
                  </a:lnTo>
                  <a:lnTo>
                    <a:pt x="17828" y="8350"/>
                  </a:lnTo>
                  <a:lnTo>
                    <a:pt x="17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5"/>
            <p:cNvSpPr/>
            <p:nvPr/>
          </p:nvSpPr>
          <p:spPr>
            <a:xfrm>
              <a:off x="5467050" y="2758225"/>
              <a:ext cx="234625" cy="260550"/>
            </a:xfrm>
            <a:custGeom>
              <a:avLst/>
              <a:gdLst/>
              <a:ahLst/>
              <a:cxnLst/>
              <a:rect l="l" t="t" r="r" b="b"/>
              <a:pathLst>
                <a:path w="9385" h="10422" extrusionOk="0">
                  <a:moveTo>
                    <a:pt x="5234" y="1038"/>
                  </a:moveTo>
                  <a:lnTo>
                    <a:pt x="5234" y="2170"/>
                  </a:lnTo>
                  <a:cubicBezTo>
                    <a:pt x="5849" y="2359"/>
                    <a:pt x="6272" y="2970"/>
                    <a:pt x="6272" y="3630"/>
                  </a:cubicBezTo>
                  <a:lnTo>
                    <a:pt x="5234" y="3630"/>
                  </a:lnTo>
                  <a:cubicBezTo>
                    <a:pt x="5234" y="3347"/>
                    <a:pt x="5000" y="3113"/>
                    <a:pt x="4717" y="3113"/>
                  </a:cubicBezTo>
                  <a:cubicBezTo>
                    <a:pt x="4385" y="3113"/>
                    <a:pt x="4197" y="3347"/>
                    <a:pt x="4197" y="3630"/>
                  </a:cubicBezTo>
                  <a:cubicBezTo>
                    <a:pt x="4197" y="3913"/>
                    <a:pt x="4385" y="4151"/>
                    <a:pt x="4717" y="4151"/>
                  </a:cubicBezTo>
                  <a:cubicBezTo>
                    <a:pt x="5566" y="4151"/>
                    <a:pt x="6272" y="4857"/>
                    <a:pt x="6272" y="5706"/>
                  </a:cubicBezTo>
                  <a:cubicBezTo>
                    <a:pt x="6272" y="6415"/>
                    <a:pt x="5849" y="6981"/>
                    <a:pt x="5234" y="7215"/>
                  </a:cubicBezTo>
                  <a:lnTo>
                    <a:pt x="5234" y="8347"/>
                  </a:lnTo>
                  <a:lnTo>
                    <a:pt x="4197" y="8347"/>
                  </a:lnTo>
                  <a:lnTo>
                    <a:pt x="4197" y="7215"/>
                  </a:lnTo>
                  <a:cubicBezTo>
                    <a:pt x="3585" y="6981"/>
                    <a:pt x="3114" y="6415"/>
                    <a:pt x="3114" y="5706"/>
                  </a:cubicBezTo>
                  <a:lnTo>
                    <a:pt x="4197" y="5706"/>
                  </a:lnTo>
                  <a:cubicBezTo>
                    <a:pt x="4197" y="5989"/>
                    <a:pt x="4385" y="6226"/>
                    <a:pt x="4717" y="6226"/>
                  </a:cubicBezTo>
                  <a:cubicBezTo>
                    <a:pt x="5000" y="6226"/>
                    <a:pt x="5234" y="5989"/>
                    <a:pt x="5234" y="5706"/>
                  </a:cubicBezTo>
                  <a:cubicBezTo>
                    <a:pt x="5234" y="5423"/>
                    <a:pt x="5000" y="5189"/>
                    <a:pt x="4717" y="5189"/>
                  </a:cubicBezTo>
                  <a:cubicBezTo>
                    <a:pt x="3819" y="5189"/>
                    <a:pt x="3114" y="4479"/>
                    <a:pt x="3114" y="3630"/>
                  </a:cubicBezTo>
                  <a:cubicBezTo>
                    <a:pt x="3114" y="2970"/>
                    <a:pt x="3585" y="2359"/>
                    <a:pt x="4197" y="2170"/>
                  </a:cubicBezTo>
                  <a:lnTo>
                    <a:pt x="4197" y="1038"/>
                  </a:lnTo>
                  <a:close/>
                  <a:moveTo>
                    <a:pt x="1" y="1"/>
                  </a:moveTo>
                  <a:lnTo>
                    <a:pt x="1" y="10422"/>
                  </a:lnTo>
                  <a:lnTo>
                    <a:pt x="9385" y="10422"/>
                  </a:lnTo>
                  <a:lnTo>
                    <a:pt x="93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5"/>
            <p:cNvSpPr/>
            <p:nvPr/>
          </p:nvSpPr>
          <p:spPr>
            <a:xfrm>
              <a:off x="5467050" y="2573075"/>
              <a:ext cx="234625" cy="54250"/>
            </a:xfrm>
            <a:custGeom>
              <a:avLst/>
              <a:gdLst/>
              <a:ahLst/>
              <a:cxnLst/>
              <a:rect l="l" t="t" r="r" b="b"/>
              <a:pathLst>
                <a:path w="9385" h="2170" extrusionOk="0">
                  <a:moveTo>
                    <a:pt x="1" y="0"/>
                  </a:moveTo>
                  <a:lnTo>
                    <a:pt x="1" y="2170"/>
                  </a:lnTo>
                  <a:lnTo>
                    <a:pt x="9385" y="2170"/>
                  </a:lnTo>
                  <a:lnTo>
                    <a:pt x="93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5395529" y="3919416"/>
            <a:ext cx="317267" cy="317267"/>
            <a:chOff x="5362075" y="3226275"/>
            <a:chExt cx="445725" cy="445725"/>
          </a:xfrm>
        </p:grpSpPr>
        <p:sp>
          <p:nvSpPr>
            <p:cNvPr id="1129" name="Google Shape;1129;p45"/>
            <p:cNvSpPr/>
            <p:nvPr/>
          </p:nvSpPr>
          <p:spPr>
            <a:xfrm>
              <a:off x="5462350" y="3279400"/>
              <a:ext cx="61325" cy="53025"/>
            </a:xfrm>
            <a:custGeom>
              <a:avLst/>
              <a:gdLst/>
              <a:ahLst/>
              <a:cxnLst/>
              <a:rect l="l" t="t" r="r" b="b"/>
              <a:pathLst>
                <a:path w="2453" h="2121" extrusionOk="0">
                  <a:moveTo>
                    <a:pt x="0" y="0"/>
                  </a:moveTo>
                  <a:lnTo>
                    <a:pt x="1038" y="2121"/>
                  </a:lnTo>
                  <a:lnTo>
                    <a:pt x="2453" y="2121"/>
                  </a:lnTo>
                  <a:lnTo>
                    <a:pt x="14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5"/>
            <p:cNvSpPr/>
            <p:nvPr/>
          </p:nvSpPr>
          <p:spPr>
            <a:xfrm>
              <a:off x="5527150" y="3279400"/>
              <a:ext cx="92000" cy="53025"/>
            </a:xfrm>
            <a:custGeom>
              <a:avLst/>
              <a:gdLst/>
              <a:ahLst/>
              <a:cxnLst/>
              <a:rect l="l" t="t" r="r" b="b"/>
              <a:pathLst>
                <a:path w="3680" h="2121" extrusionOk="0">
                  <a:moveTo>
                    <a:pt x="0" y="0"/>
                  </a:moveTo>
                  <a:lnTo>
                    <a:pt x="1038" y="2121"/>
                  </a:lnTo>
                  <a:lnTo>
                    <a:pt x="3679" y="2121"/>
                  </a:lnTo>
                  <a:lnTo>
                    <a:pt x="2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5"/>
            <p:cNvSpPr/>
            <p:nvPr/>
          </p:nvSpPr>
          <p:spPr>
            <a:xfrm>
              <a:off x="5362075" y="3279400"/>
              <a:ext cx="445725" cy="392600"/>
            </a:xfrm>
            <a:custGeom>
              <a:avLst/>
              <a:gdLst/>
              <a:ahLst/>
              <a:cxnLst/>
              <a:rect l="l" t="t" r="r" b="b"/>
              <a:pathLst>
                <a:path w="17829" h="15704" extrusionOk="0">
                  <a:moveTo>
                    <a:pt x="0" y="0"/>
                  </a:moveTo>
                  <a:lnTo>
                    <a:pt x="0" y="4196"/>
                  </a:lnTo>
                  <a:lnTo>
                    <a:pt x="17828" y="4196"/>
                  </a:lnTo>
                  <a:lnTo>
                    <a:pt x="17828" y="3158"/>
                  </a:lnTo>
                  <a:lnTo>
                    <a:pt x="4389" y="3158"/>
                  </a:lnTo>
                  <a:lnTo>
                    <a:pt x="2830" y="0"/>
                  </a:lnTo>
                  <a:close/>
                  <a:moveTo>
                    <a:pt x="9433" y="6792"/>
                  </a:moveTo>
                  <a:lnTo>
                    <a:pt x="9433" y="7924"/>
                  </a:lnTo>
                  <a:cubicBezTo>
                    <a:pt x="10048" y="8158"/>
                    <a:pt x="10471" y="8724"/>
                    <a:pt x="10471" y="9433"/>
                  </a:cubicBezTo>
                  <a:lnTo>
                    <a:pt x="9433" y="9433"/>
                  </a:lnTo>
                  <a:cubicBezTo>
                    <a:pt x="9433" y="9150"/>
                    <a:pt x="9199" y="8912"/>
                    <a:pt x="8916" y="8912"/>
                  </a:cubicBezTo>
                  <a:cubicBezTo>
                    <a:pt x="8584" y="8912"/>
                    <a:pt x="8396" y="9150"/>
                    <a:pt x="8396" y="9433"/>
                  </a:cubicBezTo>
                  <a:cubicBezTo>
                    <a:pt x="8396" y="9716"/>
                    <a:pt x="8584" y="9950"/>
                    <a:pt x="8916" y="9950"/>
                  </a:cubicBezTo>
                  <a:cubicBezTo>
                    <a:pt x="9765" y="9950"/>
                    <a:pt x="10471" y="10659"/>
                    <a:pt x="10471" y="11508"/>
                  </a:cubicBezTo>
                  <a:cubicBezTo>
                    <a:pt x="10471" y="12214"/>
                    <a:pt x="10048" y="12780"/>
                    <a:pt x="9433" y="12968"/>
                  </a:cubicBezTo>
                  <a:lnTo>
                    <a:pt x="9433" y="14100"/>
                  </a:lnTo>
                  <a:lnTo>
                    <a:pt x="8396" y="14100"/>
                  </a:lnTo>
                  <a:lnTo>
                    <a:pt x="8396" y="12968"/>
                  </a:lnTo>
                  <a:cubicBezTo>
                    <a:pt x="7784" y="12780"/>
                    <a:pt x="7313" y="12214"/>
                    <a:pt x="7313" y="11508"/>
                  </a:cubicBezTo>
                  <a:lnTo>
                    <a:pt x="8396" y="11508"/>
                  </a:lnTo>
                  <a:cubicBezTo>
                    <a:pt x="8396" y="11791"/>
                    <a:pt x="8584" y="12025"/>
                    <a:pt x="8916" y="12025"/>
                  </a:cubicBezTo>
                  <a:cubicBezTo>
                    <a:pt x="9199" y="12025"/>
                    <a:pt x="9433" y="11791"/>
                    <a:pt x="9433" y="11508"/>
                  </a:cubicBezTo>
                  <a:cubicBezTo>
                    <a:pt x="9433" y="11225"/>
                    <a:pt x="9199" y="10987"/>
                    <a:pt x="8916" y="10987"/>
                  </a:cubicBezTo>
                  <a:cubicBezTo>
                    <a:pt x="8018" y="10987"/>
                    <a:pt x="7313" y="10282"/>
                    <a:pt x="7313" y="9433"/>
                  </a:cubicBezTo>
                  <a:cubicBezTo>
                    <a:pt x="7313" y="8724"/>
                    <a:pt x="7784" y="8158"/>
                    <a:pt x="8396" y="7924"/>
                  </a:cubicBezTo>
                  <a:lnTo>
                    <a:pt x="8396" y="6792"/>
                  </a:lnTo>
                  <a:close/>
                  <a:moveTo>
                    <a:pt x="0" y="5233"/>
                  </a:moveTo>
                  <a:lnTo>
                    <a:pt x="0" y="15704"/>
                  </a:lnTo>
                  <a:lnTo>
                    <a:pt x="17828" y="15704"/>
                  </a:lnTo>
                  <a:lnTo>
                    <a:pt x="17828" y="5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5"/>
            <p:cNvSpPr/>
            <p:nvPr/>
          </p:nvSpPr>
          <p:spPr>
            <a:xfrm>
              <a:off x="5493000" y="3226275"/>
              <a:ext cx="287725" cy="106150"/>
            </a:xfrm>
            <a:custGeom>
              <a:avLst/>
              <a:gdLst/>
              <a:ahLst/>
              <a:cxnLst/>
              <a:rect l="l" t="t" r="r" b="b"/>
              <a:pathLst>
                <a:path w="11509" h="4246" extrusionOk="0">
                  <a:moveTo>
                    <a:pt x="0" y="1"/>
                  </a:moveTo>
                  <a:lnTo>
                    <a:pt x="0" y="1087"/>
                  </a:lnTo>
                  <a:lnTo>
                    <a:pt x="4623" y="1087"/>
                  </a:lnTo>
                  <a:lnTo>
                    <a:pt x="6177" y="4246"/>
                  </a:lnTo>
                  <a:lnTo>
                    <a:pt x="11509" y="4246"/>
                  </a:lnTo>
                  <a:lnTo>
                    <a:pt x="11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45"/>
          <p:cNvSpPr/>
          <p:nvPr/>
        </p:nvSpPr>
        <p:spPr>
          <a:xfrm>
            <a:off x="3454049" y="3899559"/>
            <a:ext cx="271986" cy="356981"/>
          </a:xfrm>
          <a:custGeom>
            <a:avLst/>
            <a:gdLst/>
            <a:ahLst/>
            <a:cxnLst/>
            <a:rect l="l" t="t" r="r" b="b"/>
            <a:pathLst>
              <a:path w="13584" h="17829" extrusionOk="0">
                <a:moveTo>
                  <a:pt x="10471" y="284"/>
                </a:moveTo>
                <a:lnTo>
                  <a:pt x="10471" y="3114"/>
                </a:lnTo>
                <a:lnTo>
                  <a:pt x="13301" y="3114"/>
                </a:lnTo>
                <a:lnTo>
                  <a:pt x="10471" y="284"/>
                </a:lnTo>
                <a:close/>
                <a:moveTo>
                  <a:pt x="11508" y="5283"/>
                </a:moveTo>
                <a:lnTo>
                  <a:pt x="11508" y="6321"/>
                </a:lnTo>
                <a:lnTo>
                  <a:pt x="2125" y="6321"/>
                </a:lnTo>
                <a:lnTo>
                  <a:pt x="2125" y="5283"/>
                </a:lnTo>
                <a:close/>
                <a:moveTo>
                  <a:pt x="11508" y="7358"/>
                </a:moveTo>
                <a:lnTo>
                  <a:pt x="11508" y="8396"/>
                </a:lnTo>
                <a:lnTo>
                  <a:pt x="6275" y="8396"/>
                </a:lnTo>
                <a:lnTo>
                  <a:pt x="6275" y="7358"/>
                </a:lnTo>
                <a:close/>
                <a:moveTo>
                  <a:pt x="8916" y="12595"/>
                </a:moveTo>
                <a:cubicBezTo>
                  <a:pt x="8633" y="12595"/>
                  <a:pt x="8396" y="12829"/>
                  <a:pt x="8396" y="13112"/>
                </a:cubicBezTo>
                <a:cubicBezTo>
                  <a:pt x="8396" y="13395"/>
                  <a:pt x="8633" y="13633"/>
                  <a:pt x="8916" y="13633"/>
                </a:cubicBezTo>
                <a:cubicBezTo>
                  <a:pt x="9199" y="13633"/>
                  <a:pt x="9433" y="13395"/>
                  <a:pt x="9433" y="13112"/>
                </a:cubicBezTo>
                <a:cubicBezTo>
                  <a:pt x="9433" y="12829"/>
                  <a:pt x="9199" y="12595"/>
                  <a:pt x="8916" y="12595"/>
                </a:cubicBezTo>
                <a:close/>
                <a:moveTo>
                  <a:pt x="4200" y="7358"/>
                </a:moveTo>
                <a:lnTo>
                  <a:pt x="4200" y="8490"/>
                </a:lnTo>
                <a:cubicBezTo>
                  <a:pt x="4811" y="8728"/>
                  <a:pt x="5237" y="9294"/>
                  <a:pt x="5237" y="10000"/>
                </a:cubicBezTo>
                <a:lnTo>
                  <a:pt x="4200" y="10000"/>
                </a:lnTo>
                <a:cubicBezTo>
                  <a:pt x="4200" y="9671"/>
                  <a:pt x="3962" y="9434"/>
                  <a:pt x="3679" y="9434"/>
                </a:cubicBezTo>
                <a:cubicBezTo>
                  <a:pt x="3396" y="9434"/>
                  <a:pt x="3162" y="9671"/>
                  <a:pt x="3162" y="10000"/>
                </a:cubicBezTo>
                <a:cubicBezTo>
                  <a:pt x="3162" y="10283"/>
                  <a:pt x="3396" y="10520"/>
                  <a:pt x="3679" y="10520"/>
                </a:cubicBezTo>
                <a:cubicBezTo>
                  <a:pt x="4528" y="10520"/>
                  <a:pt x="5237" y="11226"/>
                  <a:pt x="5237" y="12075"/>
                </a:cubicBezTo>
                <a:cubicBezTo>
                  <a:pt x="5237" y="12735"/>
                  <a:pt x="4811" y="13350"/>
                  <a:pt x="4200" y="13539"/>
                </a:cubicBezTo>
                <a:lnTo>
                  <a:pt x="4200" y="14671"/>
                </a:lnTo>
                <a:lnTo>
                  <a:pt x="3162" y="14671"/>
                </a:lnTo>
                <a:lnTo>
                  <a:pt x="3162" y="13539"/>
                </a:lnTo>
                <a:cubicBezTo>
                  <a:pt x="2547" y="13350"/>
                  <a:pt x="2125" y="12735"/>
                  <a:pt x="2125" y="12075"/>
                </a:cubicBezTo>
                <a:lnTo>
                  <a:pt x="3162" y="12075"/>
                </a:lnTo>
                <a:cubicBezTo>
                  <a:pt x="3162" y="12358"/>
                  <a:pt x="3396" y="12595"/>
                  <a:pt x="3679" y="12595"/>
                </a:cubicBezTo>
                <a:cubicBezTo>
                  <a:pt x="3962" y="12595"/>
                  <a:pt x="4200" y="12358"/>
                  <a:pt x="4200" y="12075"/>
                </a:cubicBezTo>
                <a:cubicBezTo>
                  <a:pt x="4200" y="11792"/>
                  <a:pt x="3962" y="11558"/>
                  <a:pt x="3679" y="11558"/>
                </a:cubicBezTo>
                <a:cubicBezTo>
                  <a:pt x="2830" y="11558"/>
                  <a:pt x="2125" y="10849"/>
                  <a:pt x="2125" y="10000"/>
                </a:cubicBezTo>
                <a:cubicBezTo>
                  <a:pt x="2125" y="9294"/>
                  <a:pt x="2547" y="8728"/>
                  <a:pt x="3162" y="8490"/>
                </a:cubicBezTo>
                <a:lnTo>
                  <a:pt x="3162" y="7358"/>
                </a:lnTo>
                <a:close/>
                <a:moveTo>
                  <a:pt x="8916" y="11558"/>
                </a:moveTo>
                <a:cubicBezTo>
                  <a:pt x="9765" y="11558"/>
                  <a:pt x="10471" y="12263"/>
                  <a:pt x="10471" y="13112"/>
                </a:cubicBezTo>
                <a:cubicBezTo>
                  <a:pt x="10471" y="13350"/>
                  <a:pt x="10425" y="13584"/>
                  <a:pt x="10331" y="13773"/>
                </a:cubicBezTo>
                <a:lnTo>
                  <a:pt x="11369" y="14810"/>
                </a:lnTo>
                <a:lnTo>
                  <a:pt x="10614" y="15565"/>
                </a:lnTo>
                <a:lnTo>
                  <a:pt x="9576" y="14527"/>
                </a:lnTo>
                <a:cubicBezTo>
                  <a:pt x="9388" y="14622"/>
                  <a:pt x="9150" y="14671"/>
                  <a:pt x="8916" y="14671"/>
                </a:cubicBezTo>
                <a:cubicBezTo>
                  <a:pt x="8678" y="14671"/>
                  <a:pt x="8445" y="14622"/>
                  <a:pt x="8207" y="14527"/>
                </a:cubicBezTo>
                <a:lnTo>
                  <a:pt x="7169" y="15565"/>
                </a:lnTo>
                <a:lnTo>
                  <a:pt x="6464" y="14810"/>
                </a:lnTo>
                <a:lnTo>
                  <a:pt x="7501" y="13773"/>
                </a:lnTo>
                <a:cubicBezTo>
                  <a:pt x="7407" y="13584"/>
                  <a:pt x="7313" y="13350"/>
                  <a:pt x="7313" y="13112"/>
                </a:cubicBezTo>
                <a:cubicBezTo>
                  <a:pt x="7313" y="12263"/>
                  <a:pt x="8018" y="11558"/>
                  <a:pt x="8916" y="11558"/>
                </a:cubicBezTo>
                <a:close/>
                <a:moveTo>
                  <a:pt x="0" y="1"/>
                </a:moveTo>
                <a:lnTo>
                  <a:pt x="0" y="17829"/>
                </a:lnTo>
                <a:lnTo>
                  <a:pt x="13584" y="17829"/>
                </a:lnTo>
                <a:lnTo>
                  <a:pt x="13584" y="4151"/>
                </a:lnTo>
                <a:lnTo>
                  <a:pt x="9433" y="4151"/>
                </a:lnTo>
                <a:lnTo>
                  <a:pt x="94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45"/>
          <p:cNvGrpSpPr/>
          <p:nvPr/>
        </p:nvGrpSpPr>
        <p:grpSpPr>
          <a:xfrm>
            <a:off x="1490032" y="3899559"/>
            <a:ext cx="271986" cy="356981"/>
            <a:chOff x="2393100" y="3226275"/>
            <a:chExt cx="339600" cy="445725"/>
          </a:xfrm>
        </p:grpSpPr>
        <p:sp>
          <p:nvSpPr>
            <p:cNvPr id="1135" name="Google Shape;1135;p45"/>
            <p:cNvSpPr/>
            <p:nvPr/>
          </p:nvSpPr>
          <p:spPr>
            <a:xfrm>
              <a:off x="2393100" y="3226275"/>
              <a:ext cx="38975" cy="373850"/>
            </a:xfrm>
            <a:custGeom>
              <a:avLst/>
              <a:gdLst/>
              <a:ahLst/>
              <a:cxnLst/>
              <a:rect l="l" t="t" r="r" b="b"/>
              <a:pathLst>
                <a:path w="1559" h="14954" extrusionOk="0">
                  <a:moveTo>
                    <a:pt x="1559" y="1"/>
                  </a:moveTo>
                  <a:cubicBezTo>
                    <a:pt x="710" y="1"/>
                    <a:pt x="0" y="710"/>
                    <a:pt x="0" y="1559"/>
                  </a:cubicBezTo>
                  <a:lnTo>
                    <a:pt x="0" y="14954"/>
                  </a:lnTo>
                  <a:cubicBezTo>
                    <a:pt x="283" y="14765"/>
                    <a:pt x="661" y="14671"/>
                    <a:pt x="1038" y="14671"/>
                  </a:cubicBezTo>
                  <a:lnTo>
                    <a:pt x="1559" y="14671"/>
                  </a:lnTo>
                  <a:lnTo>
                    <a:pt x="1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5"/>
            <p:cNvSpPr/>
            <p:nvPr/>
          </p:nvSpPr>
          <p:spPr>
            <a:xfrm>
              <a:off x="2458000" y="3226275"/>
              <a:ext cx="274700" cy="366775"/>
            </a:xfrm>
            <a:custGeom>
              <a:avLst/>
              <a:gdLst/>
              <a:ahLst/>
              <a:cxnLst/>
              <a:rect l="l" t="t" r="r" b="b"/>
              <a:pathLst>
                <a:path w="10988" h="14671" extrusionOk="0">
                  <a:moveTo>
                    <a:pt x="5754" y="2125"/>
                  </a:moveTo>
                  <a:lnTo>
                    <a:pt x="5754" y="3257"/>
                  </a:lnTo>
                  <a:cubicBezTo>
                    <a:pt x="6365" y="3491"/>
                    <a:pt x="6792" y="4057"/>
                    <a:pt x="6792" y="4766"/>
                  </a:cubicBezTo>
                  <a:lnTo>
                    <a:pt x="5754" y="4766"/>
                  </a:lnTo>
                  <a:cubicBezTo>
                    <a:pt x="5754" y="4483"/>
                    <a:pt x="5517" y="4246"/>
                    <a:pt x="5234" y="4246"/>
                  </a:cubicBezTo>
                  <a:cubicBezTo>
                    <a:pt x="4951" y="4246"/>
                    <a:pt x="4717" y="4483"/>
                    <a:pt x="4717" y="4766"/>
                  </a:cubicBezTo>
                  <a:cubicBezTo>
                    <a:pt x="4717" y="5049"/>
                    <a:pt x="4951" y="5283"/>
                    <a:pt x="5234" y="5283"/>
                  </a:cubicBezTo>
                  <a:cubicBezTo>
                    <a:pt x="6082" y="5283"/>
                    <a:pt x="6792" y="5993"/>
                    <a:pt x="6792" y="6841"/>
                  </a:cubicBezTo>
                  <a:cubicBezTo>
                    <a:pt x="6792" y="7547"/>
                    <a:pt x="6365" y="8113"/>
                    <a:pt x="5754" y="8302"/>
                  </a:cubicBezTo>
                  <a:lnTo>
                    <a:pt x="5754" y="9434"/>
                  </a:lnTo>
                  <a:lnTo>
                    <a:pt x="4717" y="9434"/>
                  </a:lnTo>
                  <a:lnTo>
                    <a:pt x="4717" y="8302"/>
                  </a:lnTo>
                  <a:cubicBezTo>
                    <a:pt x="4102" y="8113"/>
                    <a:pt x="3679" y="7547"/>
                    <a:pt x="3679" y="6841"/>
                  </a:cubicBezTo>
                  <a:lnTo>
                    <a:pt x="4717" y="6841"/>
                  </a:lnTo>
                  <a:cubicBezTo>
                    <a:pt x="4717" y="7124"/>
                    <a:pt x="4951" y="7358"/>
                    <a:pt x="5234" y="7358"/>
                  </a:cubicBezTo>
                  <a:cubicBezTo>
                    <a:pt x="5517" y="7358"/>
                    <a:pt x="5754" y="7124"/>
                    <a:pt x="5754" y="6841"/>
                  </a:cubicBezTo>
                  <a:cubicBezTo>
                    <a:pt x="5754" y="6558"/>
                    <a:pt x="5517" y="6321"/>
                    <a:pt x="5234" y="6321"/>
                  </a:cubicBezTo>
                  <a:cubicBezTo>
                    <a:pt x="4339" y="6321"/>
                    <a:pt x="3679" y="5615"/>
                    <a:pt x="3679" y="4766"/>
                  </a:cubicBezTo>
                  <a:cubicBezTo>
                    <a:pt x="3679" y="4057"/>
                    <a:pt x="4102" y="3491"/>
                    <a:pt x="4717" y="3257"/>
                  </a:cubicBezTo>
                  <a:lnTo>
                    <a:pt x="4717" y="2125"/>
                  </a:lnTo>
                  <a:close/>
                  <a:moveTo>
                    <a:pt x="8867" y="10520"/>
                  </a:moveTo>
                  <a:lnTo>
                    <a:pt x="8867" y="11558"/>
                  </a:lnTo>
                  <a:lnTo>
                    <a:pt x="1555" y="11558"/>
                  </a:lnTo>
                  <a:lnTo>
                    <a:pt x="1555" y="10520"/>
                  </a:lnTo>
                  <a:close/>
                  <a:moveTo>
                    <a:pt x="8867" y="12595"/>
                  </a:moveTo>
                  <a:lnTo>
                    <a:pt x="8867" y="13633"/>
                  </a:lnTo>
                  <a:lnTo>
                    <a:pt x="1555" y="13633"/>
                  </a:lnTo>
                  <a:lnTo>
                    <a:pt x="1555" y="12595"/>
                  </a:lnTo>
                  <a:close/>
                  <a:moveTo>
                    <a:pt x="0" y="1"/>
                  </a:moveTo>
                  <a:lnTo>
                    <a:pt x="0" y="14671"/>
                  </a:lnTo>
                  <a:lnTo>
                    <a:pt x="10988" y="14671"/>
                  </a:lnTo>
                  <a:lnTo>
                    <a:pt x="10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5"/>
            <p:cNvSpPr/>
            <p:nvPr/>
          </p:nvSpPr>
          <p:spPr>
            <a:xfrm>
              <a:off x="2393100" y="3618975"/>
              <a:ext cx="339600" cy="53025"/>
            </a:xfrm>
            <a:custGeom>
              <a:avLst/>
              <a:gdLst/>
              <a:ahLst/>
              <a:cxnLst/>
              <a:rect l="l" t="t" r="r" b="b"/>
              <a:pathLst>
                <a:path w="13584" h="2121" extrusionOk="0">
                  <a:moveTo>
                    <a:pt x="1038" y="0"/>
                  </a:moveTo>
                  <a:cubicBezTo>
                    <a:pt x="472" y="0"/>
                    <a:pt x="0" y="472"/>
                    <a:pt x="0" y="1083"/>
                  </a:cubicBezTo>
                  <a:cubicBezTo>
                    <a:pt x="0" y="1649"/>
                    <a:pt x="472" y="2121"/>
                    <a:pt x="1038" y="2121"/>
                  </a:cubicBezTo>
                  <a:lnTo>
                    <a:pt x="13584" y="2121"/>
                  </a:lnTo>
                  <a:lnTo>
                    <a:pt x="135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5">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5">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5"/>
          <p:cNvSpPr/>
          <p:nvPr/>
        </p:nvSpPr>
        <p:spPr>
          <a:xfrm rot="5400000">
            <a:off x="2533923" y="1619653"/>
            <a:ext cx="176411" cy="152206"/>
          </a:xfrm>
          <a:custGeom>
            <a:avLst/>
            <a:gdLst/>
            <a:ahLst/>
            <a:cxnLst/>
            <a:rect l="l" t="t" r="r" b="b"/>
            <a:pathLst>
              <a:path w="9636" h="8315" extrusionOk="0">
                <a:moveTo>
                  <a:pt x="4839" y="0"/>
                </a:moveTo>
                <a:lnTo>
                  <a:pt x="0" y="8315"/>
                </a:lnTo>
                <a:lnTo>
                  <a:pt x="9636" y="8315"/>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5"/>
          <p:cNvSpPr/>
          <p:nvPr/>
        </p:nvSpPr>
        <p:spPr>
          <a:xfrm rot="5400000">
            <a:off x="4483817" y="1619665"/>
            <a:ext cx="176411" cy="152206"/>
          </a:xfrm>
          <a:custGeom>
            <a:avLst/>
            <a:gdLst/>
            <a:ahLst/>
            <a:cxnLst/>
            <a:rect l="l" t="t" r="r" b="b"/>
            <a:pathLst>
              <a:path w="9636" h="8315" extrusionOk="0">
                <a:moveTo>
                  <a:pt x="4839" y="0"/>
                </a:moveTo>
                <a:lnTo>
                  <a:pt x="0" y="8315"/>
                </a:lnTo>
                <a:lnTo>
                  <a:pt x="9636" y="8315"/>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5"/>
          <p:cNvSpPr/>
          <p:nvPr/>
        </p:nvSpPr>
        <p:spPr>
          <a:xfrm rot="5400000">
            <a:off x="6433711" y="1619653"/>
            <a:ext cx="176411" cy="152206"/>
          </a:xfrm>
          <a:custGeom>
            <a:avLst/>
            <a:gdLst/>
            <a:ahLst/>
            <a:cxnLst/>
            <a:rect l="l" t="t" r="r" b="b"/>
            <a:pathLst>
              <a:path w="9636" h="8315" extrusionOk="0">
                <a:moveTo>
                  <a:pt x="4839" y="0"/>
                </a:moveTo>
                <a:lnTo>
                  <a:pt x="0" y="8315"/>
                </a:lnTo>
                <a:lnTo>
                  <a:pt x="9636" y="8315"/>
                </a:lnTo>
                <a:lnTo>
                  <a:pt x="4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Organizational chart</a:t>
            </a:r>
            <a:endParaRPr/>
          </a:p>
        </p:txBody>
      </p:sp>
      <p:cxnSp>
        <p:nvCxnSpPr>
          <p:cNvPr id="1148" name="Google Shape;1148;p46"/>
          <p:cNvCxnSpPr>
            <a:stCxn id="1149" idx="2"/>
            <a:endCxn id="1150" idx="0"/>
          </p:cNvCxnSpPr>
          <p:nvPr/>
        </p:nvCxnSpPr>
        <p:spPr>
          <a:xfrm rot="-5400000" flipH="1">
            <a:off x="4982508" y="947575"/>
            <a:ext cx="489600" cy="2044200"/>
          </a:xfrm>
          <a:prstGeom prst="bentConnector3">
            <a:avLst>
              <a:gd name="adj1" fmla="val 49997"/>
            </a:avLst>
          </a:prstGeom>
          <a:noFill/>
          <a:ln w="9525" cap="flat" cmpd="sng">
            <a:solidFill>
              <a:schemeClr val="lt2"/>
            </a:solidFill>
            <a:prstDash val="solid"/>
            <a:miter lim="8000"/>
            <a:headEnd type="none" w="sm" len="sm"/>
            <a:tailEnd type="none" w="sm" len="sm"/>
          </a:ln>
        </p:spPr>
      </p:cxnSp>
      <p:cxnSp>
        <p:nvCxnSpPr>
          <p:cNvPr id="1151" name="Google Shape;1151;p46"/>
          <p:cNvCxnSpPr>
            <a:stCxn id="1152" idx="0"/>
            <a:endCxn id="1149" idx="2"/>
          </p:cNvCxnSpPr>
          <p:nvPr/>
        </p:nvCxnSpPr>
        <p:spPr>
          <a:xfrm rot="-5400000">
            <a:off x="2938371" y="947541"/>
            <a:ext cx="489600" cy="2044200"/>
          </a:xfrm>
          <a:prstGeom prst="bentConnector3">
            <a:avLst>
              <a:gd name="adj1" fmla="val 49997"/>
            </a:avLst>
          </a:prstGeom>
          <a:noFill/>
          <a:ln w="9525" cap="flat" cmpd="sng">
            <a:solidFill>
              <a:schemeClr val="lt2"/>
            </a:solidFill>
            <a:prstDash val="solid"/>
            <a:miter lim="8000"/>
            <a:headEnd type="none" w="sm" len="sm"/>
            <a:tailEnd type="none" w="sm" len="sm"/>
          </a:ln>
        </p:spPr>
      </p:cxnSp>
      <p:cxnSp>
        <p:nvCxnSpPr>
          <p:cNvPr id="1153" name="Google Shape;1153;p46"/>
          <p:cNvCxnSpPr>
            <a:stCxn id="1152" idx="2"/>
            <a:endCxn id="1154" idx="0"/>
          </p:cNvCxnSpPr>
          <p:nvPr/>
        </p:nvCxnSpPr>
        <p:spPr>
          <a:xfrm rot="-5400000" flipH="1">
            <a:off x="2266071" y="2480241"/>
            <a:ext cx="528000" cy="738000"/>
          </a:xfrm>
          <a:prstGeom prst="bentConnector3">
            <a:avLst>
              <a:gd name="adj1" fmla="val 50003"/>
            </a:avLst>
          </a:prstGeom>
          <a:noFill/>
          <a:ln w="9525" cap="flat" cmpd="sng">
            <a:solidFill>
              <a:schemeClr val="lt2"/>
            </a:solidFill>
            <a:prstDash val="solid"/>
            <a:miter lim="8000"/>
            <a:headEnd type="none" w="sm" len="sm"/>
            <a:tailEnd type="none" w="sm" len="sm"/>
          </a:ln>
        </p:spPr>
      </p:cxnSp>
      <p:cxnSp>
        <p:nvCxnSpPr>
          <p:cNvPr id="1155" name="Google Shape;1155;p46"/>
          <p:cNvCxnSpPr>
            <a:stCxn id="1156" idx="0"/>
            <a:endCxn id="1152" idx="2"/>
          </p:cNvCxnSpPr>
          <p:nvPr/>
        </p:nvCxnSpPr>
        <p:spPr>
          <a:xfrm rot="-5400000">
            <a:off x="1527941" y="2480125"/>
            <a:ext cx="528000" cy="738300"/>
          </a:xfrm>
          <a:prstGeom prst="bentConnector3">
            <a:avLst>
              <a:gd name="adj1" fmla="val 50003"/>
            </a:avLst>
          </a:prstGeom>
          <a:noFill/>
          <a:ln w="9525" cap="flat" cmpd="sng">
            <a:solidFill>
              <a:schemeClr val="lt2"/>
            </a:solidFill>
            <a:prstDash val="solid"/>
            <a:miter lim="8000"/>
            <a:headEnd type="none" w="sm" len="sm"/>
            <a:tailEnd type="none" w="sm" len="sm"/>
          </a:ln>
        </p:spPr>
      </p:cxnSp>
      <p:cxnSp>
        <p:nvCxnSpPr>
          <p:cNvPr id="1157" name="Google Shape;1157;p46"/>
          <p:cNvCxnSpPr>
            <a:stCxn id="1158" idx="0"/>
            <a:endCxn id="1150" idx="2"/>
          </p:cNvCxnSpPr>
          <p:nvPr/>
        </p:nvCxnSpPr>
        <p:spPr>
          <a:xfrm rot="-5400000">
            <a:off x="5251966" y="2115775"/>
            <a:ext cx="528000" cy="1467000"/>
          </a:xfrm>
          <a:prstGeom prst="bentConnector3">
            <a:avLst>
              <a:gd name="adj1" fmla="val 50003"/>
            </a:avLst>
          </a:prstGeom>
          <a:noFill/>
          <a:ln w="9525" cap="flat" cmpd="sng">
            <a:solidFill>
              <a:schemeClr val="lt2"/>
            </a:solidFill>
            <a:prstDash val="solid"/>
            <a:miter lim="8000"/>
            <a:headEnd type="none" w="sm" len="sm"/>
            <a:tailEnd type="none" w="sm" len="sm"/>
          </a:ln>
        </p:spPr>
      </p:cxnSp>
      <p:cxnSp>
        <p:nvCxnSpPr>
          <p:cNvPr id="1159" name="Google Shape;1159;p46"/>
          <p:cNvCxnSpPr>
            <a:stCxn id="1160" idx="0"/>
            <a:endCxn id="1154" idx="2"/>
          </p:cNvCxnSpPr>
          <p:nvPr/>
        </p:nvCxnSpPr>
        <p:spPr>
          <a:xfrm rot="-5400000">
            <a:off x="2266071" y="3379108"/>
            <a:ext cx="528000" cy="738000"/>
          </a:xfrm>
          <a:prstGeom prst="bentConnector3">
            <a:avLst>
              <a:gd name="adj1" fmla="val 50003"/>
            </a:avLst>
          </a:prstGeom>
          <a:noFill/>
          <a:ln w="9525" cap="flat" cmpd="sng">
            <a:solidFill>
              <a:schemeClr val="lt2"/>
            </a:solidFill>
            <a:prstDash val="solid"/>
            <a:miter lim="8000"/>
            <a:headEnd type="none" w="sm" len="sm"/>
            <a:tailEnd type="none" w="sm" len="sm"/>
          </a:ln>
        </p:spPr>
      </p:cxnSp>
      <p:cxnSp>
        <p:nvCxnSpPr>
          <p:cNvPr id="1161" name="Google Shape;1161;p46"/>
          <p:cNvCxnSpPr>
            <a:stCxn id="1160" idx="0"/>
            <a:endCxn id="1156" idx="2"/>
          </p:cNvCxnSpPr>
          <p:nvPr/>
        </p:nvCxnSpPr>
        <p:spPr>
          <a:xfrm rot="5400000" flipH="1">
            <a:off x="1527921" y="3378958"/>
            <a:ext cx="528000" cy="738300"/>
          </a:xfrm>
          <a:prstGeom prst="bentConnector3">
            <a:avLst>
              <a:gd name="adj1" fmla="val 50003"/>
            </a:avLst>
          </a:prstGeom>
          <a:noFill/>
          <a:ln w="9525" cap="flat" cmpd="sng">
            <a:solidFill>
              <a:schemeClr val="lt2"/>
            </a:solidFill>
            <a:prstDash val="solid"/>
            <a:miter lim="8000"/>
            <a:headEnd type="none" w="sm" len="sm"/>
            <a:tailEnd type="none" w="sm" len="sm"/>
          </a:ln>
        </p:spPr>
      </p:cxnSp>
      <p:cxnSp>
        <p:nvCxnSpPr>
          <p:cNvPr id="1162" name="Google Shape;1162;p46"/>
          <p:cNvCxnSpPr>
            <a:stCxn id="1163" idx="0"/>
            <a:endCxn id="1158" idx="2"/>
          </p:cNvCxnSpPr>
          <p:nvPr/>
        </p:nvCxnSpPr>
        <p:spPr>
          <a:xfrm rot="-5400000">
            <a:off x="4193450" y="3423058"/>
            <a:ext cx="528000" cy="650100"/>
          </a:xfrm>
          <a:prstGeom prst="bentConnector3">
            <a:avLst>
              <a:gd name="adj1" fmla="val 50003"/>
            </a:avLst>
          </a:prstGeom>
          <a:noFill/>
          <a:ln w="9525" cap="flat" cmpd="sng">
            <a:solidFill>
              <a:schemeClr val="lt2"/>
            </a:solidFill>
            <a:prstDash val="solid"/>
            <a:miter lim="8000"/>
            <a:headEnd type="none" w="sm" len="sm"/>
            <a:tailEnd type="none" w="sm" len="sm"/>
          </a:ln>
        </p:spPr>
      </p:cxnSp>
      <p:cxnSp>
        <p:nvCxnSpPr>
          <p:cNvPr id="1164" name="Google Shape;1164;p46"/>
          <p:cNvCxnSpPr>
            <a:stCxn id="1165" idx="0"/>
            <a:endCxn id="1158" idx="2"/>
          </p:cNvCxnSpPr>
          <p:nvPr/>
        </p:nvCxnSpPr>
        <p:spPr>
          <a:xfrm rot="5400000" flipH="1">
            <a:off x="4843481" y="3423058"/>
            <a:ext cx="528000" cy="650100"/>
          </a:xfrm>
          <a:prstGeom prst="bentConnector3">
            <a:avLst>
              <a:gd name="adj1" fmla="val 50003"/>
            </a:avLst>
          </a:prstGeom>
          <a:noFill/>
          <a:ln w="9525" cap="flat" cmpd="sng">
            <a:solidFill>
              <a:schemeClr val="lt2"/>
            </a:solidFill>
            <a:prstDash val="solid"/>
            <a:miter lim="8000"/>
            <a:headEnd type="none" w="sm" len="sm"/>
            <a:tailEnd type="none" w="sm" len="sm"/>
          </a:ln>
        </p:spPr>
      </p:cxnSp>
      <p:sp>
        <p:nvSpPr>
          <p:cNvPr id="1149" name="Google Shape;1149;p46"/>
          <p:cNvSpPr txBox="1"/>
          <p:nvPr/>
        </p:nvSpPr>
        <p:spPr>
          <a:xfrm>
            <a:off x="3532458" y="1354075"/>
            <a:ext cx="1345500" cy="3708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The Sun</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CEO</a:t>
            </a:r>
            <a:endParaRPr sz="1200">
              <a:solidFill>
                <a:schemeClr val="dk1"/>
              </a:solidFill>
              <a:latin typeface="Jost"/>
              <a:ea typeface="Jost"/>
              <a:cs typeface="Jost"/>
              <a:sym typeface="Jost"/>
            </a:endParaRPr>
          </a:p>
        </p:txBody>
      </p:sp>
      <p:sp>
        <p:nvSpPr>
          <p:cNvPr id="1152" name="Google Shape;1152;p46"/>
          <p:cNvSpPr txBox="1"/>
          <p:nvPr/>
        </p:nvSpPr>
        <p:spPr>
          <a:xfrm>
            <a:off x="1489371" y="2214441"/>
            <a:ext cx="1343400" cy="3708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Jupiter</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Department Head</a:t>
            </a:r>
            <a:endParaRPr sz="1200">
              <a:solidFill>
                <a:schemeClr val="dk1"/>
              </a:solidFill>
              <a:latin typeface="Jost"/>
              <a:ea typeface="Jost"/>
              <a:cs typeface="Jost"/>
              <a:sym typeface="Jost"/>
            </a:endParaRPr>
          </a:p>
        </p:txBody>
      </p:sp>
      <p:sp>
        <p:nvSpPr>
          <p:cNvPr id="1150" name="Google Shape;1150;p46"/>
          <p:cNvSpPr txBox="1"/>
          <p:nvPr/>
        </p:nvSpPr>
        <p:spPr>
          <a:xfrm>
            <a:off x="5577644" y="2214441"/>
            <a:ext cx="1343400" cy="3708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Neptune</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Department Head</a:t>
            </a:r>
            <a:endParaRPr sz="1200">
              <a:solidFill>
                <a:schemeClr val="dk1"/>
              </a:solidFill>
              <a:latin typeface="Jost"/>
              <a:ea typeface="Jost"/>
              <a:cs typeface="Jost"/>
              <a:sym typeface="Jost"/>
            </a:endParaRPr>
          </a:p>
        </p:txBody>
      </p:sp>
      <p:sp>
        <p:nvSpPr>
          <p:cNvPr id="1166" name="Google Shape;1166;p46"/>
          <p:cNvSpPr txBox="1"/>
          <p:nvPr/>
        </p:nvSpPr>
        <p:spPr>
          <a:xfrm>
            <a:off x="5661026" y="3113275"/>
            <a:ext cx="11766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Mars</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Manager</a:t>
            </a:r>
            <a:endParaRPr sz="1200" b="1">
              <a:solidFill>
                <a:schemeClr val="dk1"/>
              </a:solidFill>
              <a:latin typeface="Jost"/>
              <a:ea typeface="Jost"/>
              <a:cs typeface="Jost"/>
              <a:sym typeface="Jost"/>
            </a:endParaRPr>
          </a:p>
        </p:txBody>
      </p:sp>
      <p:sp>
        <p:nvSpPr>
          <p:cNvPr id="1158" name="Google Shape;1158;p46"/>
          <p:cNvSpPr txBox="1"/>
          <p:nvPr/>
        </p:nvSpPr>
        <p:spPr>
          <a:xfrm>
            <a:off x="4194166" y="3113275"/>
            <a:ext cx="11766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Venus</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Manager</a:t>
            </a:r>
            <a:endParaRPr sz="1200" b="1">
              <a:solidFill>
                <a:schemeClr val="dk1"/>
              </a:solidFill>
              <a:latin typeface="Jost"/>
              <a:ea typeface="Jost"/>
              <a:cs typeface="Jost"/>
              <a:sym typeface="Jost"/>
            </a:endParaRPr>
          </a:p>
        </p:txBody>
      </p:sp>
      <p:sp>
        <p:nvSpPr>
          <p:cNvPr id="1154" name="Google Shape;1154;p46"/>
          <p:cNvSpPr txBox="1"/>
          <p:nvPr/>
        </p:nvSpPr>
        <p:spPr>
          <a:xfrm>
            <a:off x="2310885" y="3113275"/>
            <a:ext cx="11766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Earth</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Manager</a:t>
            </a:r>
            <a:endParaRPr sz="1200" b="1">
              <a:solidFill>
                <a:schemeClr val="dk1"/>
              </a:solidFill>
              <a:latin typeface="Jost"/>
              <a:ea typeface="Jost"/>
              <a:cs typeface="Jost"/>
              <a:sym typeface="Jost"/>
            </a:endParaRPr>
          </a:p>
        </p:txBody>
      </p:sp>
      <p:sp>
        <p:nvSpPr>
          <p:cNvPr id="1156" name="Google Shape;1156;p46"/>
          <p:cNvSpPr txBox="1"/>
          <p:nvPr/>
        </p:nvSpPr>
        <p:spPr>
          <a:xfrm>
            <a:off x="834491" y="3113275"/>
            <a:ext cx="11766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Saturn</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Manager</a:t>
            </a:r>
            <a:endParaRPr sz="1200">
              <a:solidFill>
                <a:schemeClr val="dk1"/>
              </a:solidFill>
              <a:latin typeface="Jost"/>
              <a:ea typeface="Jost"/>
              <a:cs typeface="Jost"/>
              <a:sym typeface="Jost"/>
            </a:endParaRPr>
          </a:p>
        </p:txBody>
      </p:sp>
      <p:sp>
        <p:nvSpPr>
          <p:cNvPr id="1165" name="Google Shape;1165;p46"/>
          <p:cNvSpPr txBox="1"/>
          <p:nvPr/>
        </p:nvSpPr>
        <p:spPr>
          <a:xfrm>
            <a:off x="4844231" y="4012108"/>
            <a:ext cx="11766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Triton</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Employee</a:t>
            </a:r>
            <a:endParaRPr sz="1200" b="1">
              <a:solidFill>
                <a:schemeClr val="dk1"/>
              </a:solidFill>
              <a:latin typeface="Jost"/>
              <a:ea typeface="Jost"/>
              <a:cs typeface="Jost"/>
              <a:sym typeface="Jost"/>
            </a:endParaRPr>
          </a:p>
        </p:txBody>
      </p:sp>
      <p:sp>
        <p:nvSpPr>
          <p:cNvPr id="1163" name="Google Shape;1163;p46"/>
          <p:cNvSpPr txBox="1"/>
          <p:nvPr/>
        </p:nvSpPr>
        <p:spPr>
          <a:xfrm>
            <a:off x="3544100" y="4012108"/>
            <a:ext cx="11766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Titan</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Employee</a:t>
            </a:r>
            <a:endParaRPr sz="1200" b="1">
              <a:solidFill>
                <a:schemeClr val="dk1"/>
              </a:solidFill>
              <a:latin typeface="Jost"/>
              <a:ea typeface="Jost"/>
              <a:cs typeface="Jost"/>
              <a:sym typeface="Jost"/>
            </a:endParaRPr>
          </a:p>
        </p:txBody>
      </p:sp>
      <p:sp>
        <p:nvSpPr>
          <p:cNvPr id="1160" name="Google Shape;1160;p46"/>
          <p:cNvSpPr txBox="1"/>
          <p:nvPr/>
        </p:nvSpPr>
        <p:spPr>
          <a:xfrm>
            <a:off x="1572771" y="4012108"/>
            <a:ext cx="11766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Mercury</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Employee</a:t>
            </a:r>
            <a:endParaRPr sz="1200" b="1">
              <a:solidFill>
                <a:schemeClr val="dk1"/>
              </a:solidFill>
              <a:latin typeface="Jost"/>
              <a:ea typeface="Jost"/>
              <a:cs typeface="Jost"/>
              <a:sym typeface="Jost"/>
            </a:endParaRPr>
          </a:p>
        </p:txBody>
      </p:sp>
      <p:sp>
        <p:nvSpPr>
          <p:cNvPr id="1167" name="Google Shape;1167;p46"/>
          <p:cNvSpPr txBox="1"/>
          <p:nvPr/>
        </p:nvSpPr>
        <p:spPr>
          <a:xfrm>
            <a:off x="7132913" y="3113283"/>
            <a:ext cx="11766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Moon</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Manager</a:t>
            </a:r>
            <a:endParaRPr sz="1200">
              <a:solidFill>
                <a:schemeClr val="dk1"/>
              </a:solidFill>
              <a:latin typeface="Jost"/>
              <a:ea typeface="Jost"/>
              <a:cs typeface="Jost"/>
              <a:sym typeface="Jost"/>
            </a:endParaRPr>
          </a:p>
        </p:txBody>
      </p:sp>
      <p:sp>
        <p:nvSpPr>
          <p:cNvPr id="1168" name="Google Shape;1168;p46"/>
          <p:cNvSpPr txBox="1"/>
          <p:nvPr/>
        </p:nvSpPr>
        <p:spPr>
          <a:xfrm>
            <a:off x="6396969" y="4012108"/>
            <a:ext cx="11766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Jost"/>
                <a:ea typeface="Jost"/>
                <a:cs typeface="Jost"/>
                <a:sym typeface="Jost"/>
              </a:rPr>
              <a:t>Callisto</a:t>
            </a:r>
            <a:endParaRPr sz="1200" b="1">
              <a:solidFill>
                <a:schemeClr val="dk1"/>
              </a:solidFill>
              <a:latin typeface="Jost"/>
              <a:ea typeface="Jost"/>
              <a:cs typeface="Jost"/>
              <a:sym typeface="Jost"/>
            </a:endParaRPr>
          </a:p>
          <a:p>
            <a:pPr marL="0" lvl="0" indent="0" algn="ctr" rtl="0">
              <a:spcBef>
                <a:spcPts val="0"/>
              </a:spcBef>
              <a:spcAft>
                <a:spcPts val="0"/>
              </a:spcAft>
              <a:buNone/>
            </a:pPr>
            <a:r>
              <a:rPr lang="en" sz="1200">
                <a:solidFill>
                  <a:schemeClr val="dk1"/>
                </a:solidFill>
                <a:latin typeface="Jost"/>
                <a:ea typeface="Jost"/>
                <a:cs typeface="Jost"/>
                <a:sym typeface="Jost"/>
              </a:rPr>
              <a:t>Employee</a:t>
            </a:r>
            <a:endParaRPr sz="1200" b="1">
              <a:solidFill>
                <a:schemeClr val="dk1"/>
              </a:solidFill>
              <a:latin typeface="Jost"/>
              <a:ea typeface="Jost"/>
              <a:cs typeface="Jost"/>
              <a:sym typeface="Jost"/>
            </a:endParaRPr>
          </a:p>
        </p:txBody>
      </p:sp>
      <p:sp>
        <p:nvSpPr>
          <p:cNvPr id="1169" name="Google Shape;1169;p46">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1" name="Google Shape;1171;p46"/>
          <p:cNvCxnSpPr>
            <a:stCxn id="1150" idx="2"/>
            <a:endCxn id="1167" idx="0"/>
          </p:cNvCxnSpPr>
          <p:nvPr/>
        </p:nvCxnSpPr>
        <p:spPr>
          <a:xfrm rot="-5400000" flipH="1">
            <a:off x="6721244" y="2113341"/>
            <a:ext cx="528000" cy="1471800"/>
          </a:xfrm>
          <a:prstGeom prst="bentConnector3">
            <a:avLst>
              <a:gd name="adj1" fmla="val 50004"/>
            </a:avLst>
          </a:prstGeom>
          <a:noFill/>
          <a:ln w="9525" cap="flat" cmpd="sng">
            <a:solidFill>
              <a:schemeClr val="lt2"/>
            </a:solidFill>
            <a:prstDash val="solid"/>
            <a:miter lim="8000"/>
            <a:headEnd type="none" w="med" len="med"/>
            <a:tailEnd type="none" w="med" len="med"/>
          </a:ln>
        </p:spPr>
      </p:cxnSp>
      <p:cxnSp>
        <p:nvCxnSpPr>
          <p:cNvPr id="1172" name="Google Shape;1172;p46"/>
          <p:cNvCxnSpPr>
            <a:stCxn id="1166" idx="2"/>
            <a:endCxn id="1168" idx="0"/>
          </p:cNvCxnSpPr>
          <p:nvPr/>
        </p:nvCxnSpPr>
        <p:spPr>
          <a:xfrm rot="-5400000" flipH="1">
            <a:off x="6353276" y="3380125"/>
            <a:ext cx="528000" cy="735900"/>
          </a:xfrm>
          <a:prstGeom prst="bentConnector3">
            <a:avLst>
              <a:gd name="adj1" fmla="val 50003"/>
            </a:avLst>
          </a:prstGeom>
          <a:noFill/>
          <a:ln w="9525" cap="flat" cmpd="sng">
            <a:solidFill>
              <a:schemeClr val="lt2"/>
            </a:solidFill>
            <a:prstDash val="solid"/>
            <a:miter lim="8000"/>
            <a:headEnd type="none" w="med" len="med"/>
            <a:tailEnd type="none" w="med" len="med"/>
          </a:ln>
        </p:spPr>
      </p:cxnSp>
      <p:cxnSp>
        <p:nvCxnSpPr>
          <p:cNvPr id="1173" name="Google Shape;1173;p46"/>
          <p:cNvCxnSpPr>
            <a:stCxn id="1167" idx="2"/>
            <a:endCxn id="1168" idx="0"/>
          </p:cNvCxnSpPr>
          <p:nvPr/>
        </p:nvCxnSpPr>
        <p:spPr>
          <a:xfrm rot="5400000">
            <a:off x="7089263" y="3380133"/>
            <a:ext cx="528000" cy="735900"/>
          </a:xfrm>
          <a:prstGeom prst="bentConnector3">
            <a:avLst>
              <a:gd name="adj1" fmla="val 50002"/>
            </a:avLst>
          </a:prstGeom>
          <a:noFill/>
          <a:ln w="9525" cap="flat" cmpd="sng">
            <a:solidFill>
              <a:schemeClr val="lt2"/>
            </a:solidFill>
            <a:prstDash val="solid"/>
            <a:miter lim="8000"/>
            <a:headEnd type="none" w="med" len="med"/>
            <a:tailEnd type="none" w="med" len="med"/>
          </a:ln>
        </p:spPr>
      </p:cxnSp>
      <p:cxnSp>
        <p:nvCxnSpPr>
          <p:cNvPr id="1174" name="Google Shape;1174;p46"/>
          <p:cNvCxnSpPr>
            <a:stCxn id="1166" idx="0"/>
            <a:endCxn id="1150" idx="2"/>
          </p:cNvCxnSpPr>
          <p:nvPr/>
        </p:nvCxnSpPr>
        <p:spPr>
          <a:xfrm rot="10800000">
            <a:off x="6249326" y="2585275"/>
            <a:ext cx="0" cy="5280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Roadmap infographic</a:t>
            </a:r>
            <a:endParaRPr/>
          </a:p>
        </p:txBody>
      </p:sp>
      <p:graphicFrame>
        <p:nvGraphicFramePr>
          <p:cNvPr id="1180" name="Google Shape;1180;p47"/>
          <p:cNvGraphicFramePr/>
          <p:nvPr/>
        </p:nvGraphicFramePr>
        <p:xfrm>
          <a:off x="726875" y="1318413"/>
          <a:ext cx="3000000" cy="3000000"/>
        </p:xfrm>
        <a:graphic>
          <a:graphicData uri="http://schemas.openxmlformats.org/drawingml/2006/table">
            <a:tbl>
              <a:tblPr>
                <a:noFill/>
                <a:tableStyleId>{9ADCFA79-11B4-4089-8B07-4518DE8B8123}</a:tableStyleId>
              </a:tblPr>
              <a:tblGrid>
                <a:gridCol w="1361775">
                  <a:extLst>
                    <a:ext uri="{9D8B030D-6E8A-4147-A177-3AD203B41FA5}">
                      <a16:colId xmlns:a16="http://schemas.microsoft.com/office/drawing/2014/main" val="20000"/>
                    </a:ext>
                  </a:extLst>
                </a:gridCol>
                <a:gridCol w="1931325">
                  <a:extLst>
                    <a:ext uri="{9D8B030D-6E8A-4147-A177-3AD203B41FA5}">
                      <a16:colId xmlns:a16="http://schemas.microsoft.com/office/drawing/2014/main" val="20001"/>
                    </a:ext>
                  </a:extLst>
                </a:gridCol>
                <a:gridCol w="367575">
                  <a:extLst>
                    <a:ext uri="{9D8B030D-6E8A-4147-A177-3AD203B41FA5}">
                      <a16:colId xmlns:a16="http://schemas.microsoft.com/office/drawing/2014/main" val="20002"/>
                    </a:ext>
                  </a:extLst>
                </a:gridCol>
                <a:gridCol w="367575">
                  <a:extLst>
                    <a:ext uri="{9D8B030D-6E8A-4147-A177-3AD203B41FA5}">
                      <a16:colId xmlns:a16="http://schemas.microsoft.com/office/drawing/2014/main" val="20003"/>
                    </a:ext>
                  </a:extLst>
                </a:gridCol>
                <a:gridCol w="367575">
                  <a:extLst>
                    <a:ext uri="{9D8B030D-6E8A-4147-A177-3AD203B41FA5}">
                      <a16:colId xmlns:a16="http://schemas.microsoft.com/office/drawing/2014/main" val="20004"/>
                    </a:ext>
                  </a:extLst>
                </a:gridCol>
                <a:gridCol w="367575">
                  <a:extLst>
                    <a:ext uri="{9D8B030D-6E8A-4147-A177-3AD203B41FA5}">
                      <a16:colId xmlns:a16="http://schemas.microsoft.com/office/drawing/2014/main" val="20005"/>
                    </a:ext>
                  </a:extLst>
                </a:gridCol>
                <a:gridCol w="367575">
                  <a:extLst>
                    <a:ext uri="{9D8B030D-6E8A-4147-A177-3AD203B41FA5}">
                      <a16:colId xmlns:a16="http://schemas.microsoft.com/office/drawing/2014/main" val="20006"/>
                    </a:ext>
                  </a:extLst>
                </a:gridCol>
                <a:gridCol w="367575">
                  <a:extLst>
                    <a:ext uri="{9D8B030D-6E8A-4147-A177-3AD203B41FA5}">
                      <a16:colId xmlns:a16="http://schemas.microsoft.com/office/drawing/2014/main" val="20007"/>
                    </a:ext>
                  </a:extLst>
                </a:gridCol>
                <a:gridCol w="367575">
                  <a:extLst>
                    <a:ext uri="{9D8B030D-6E8A-4147-A177-3AD203B41FA5}">
                      <a16:colId xmlns:a16="http://schemas.microsoft.com/office/drawing/2014/main" val="20008"/>
                    </a:ext>
                  </a:extLst>
                </a:gridCol>
                <a:gridCol w="367575">
                  <a:extLst>
                    <a:ext uri="{9D8B030D-6E8A-4147-A177-3AD203B41FA5}">
                      <a16:colId xmlns:a16="http://schemas.microsoft.com/office/drawing/2014/main" val="20009"/>
                    </a:ext>
                  </a:extLst>
                </a:gridCol>
                <a:gridCol w="367575">
                  <a:extLst>
                    <a:ext uri="{9D8B030D-6E8A-4147-A177-3AD203B41FA5}">
                      <a16:colId xmlns:a16="http://schemas.microsoft.com/office/drawing/2014/main" val="20010"/>
                    </a:ext>
                  </a:extLst>
                </a:gridCol>
                <a:gridCol w="367575">
                  <a:extLst>
                    <a:ext uri="{9D8B030D-6E8A-4147-A177-3AD203B41FA5}">
                      <a16:colId xmlns:a16="http://schemas.microsoft.com/office/drawing/2014/main" val="20011"/>
                    </a:ext>
                  </a:extLst>
                </a:gridCol>
                <a:gridCol w="367575">
                  <a:extLst>
                    <a:ext uri="{9D8B030D-6E8A-4147-A177-3AD203B41FA5}">
                      <a16:colId xmlns:a16="http://schemas.microsoft.com/office/drawing/2014/main" val="20012"/>
                    </a:ext>
                  </a:extLst>
                </a:gridCol>
                <a:gridCol w="367575">
                  <a:extLst>
                    <a:ext uri="{9D8B030D-6E8A-4147-A177-3AD203B41FA5}">
                      <a16:colId xmlns:a16="http://schemas.microsoft.com/office/drawing/2014/main" val="20013"/>
                    </a:ext>
                  </a:extLst>
                </a:gridCol>
              </a:tblGrid>
              <a:tr h="441850">
                <a:tc>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Initiative</a:t>
                      </a:r>
                      <a:endParaRPr sz="2000">
                        <a:solidFill>
                          <a:schemeClr val="dk1"/>
                        </a:solidFill>
                        <a:latin typeface="Work Sans SemiBold"/>
                        <a:ea typeface="Work Sans SemiBold"/>
                        <a:cs typeface="Work Sans SemiBold"/>
                        <a:sym typeface="Work Sans SemiBold"/>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Objective</a:t>
                      </a:r>
                      <a:endParaRPr>
                        <a:solidFill>
                          <a:schemeClr val="dk1"/>
                        </a:solidFill>
                        <a:latin typeface="Work Sans SemiBold"/>
                        <a:ea typeface="Work Sans SemiBold"/>
                        <a:cs typeface="Work Sans SemiBold"/>
                        <a:sym typeface="Work Sans SemiBold"/>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gridSpan="3">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Month 1</a:t>
                      </a:r>
                      <a:endParaRPr>
                        <a:solidFill>
                          <a:schemeClr val="dk1"/>
                        </a:solidFill>
                        <a:latin typeface="Work Sans SemiBold"/>
                        <a:ea typeface="Work Sans SemiBold"/>
                        <a:cs typeface="Work Sans SemiBold"/>
                        <a:sym typeface="Work Sans SemiBold"/>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hMerge="1">
                  <a:txBody>
                    <a:bodyPr/>
                    <a:lstStyle/>
                    <a:p>
                      <a:endParaRPr lang="pt-BR"/>
                    </a:p>
                  </a:txBody>
                  <a:tcPr/>
                </a:tc>
                <a:tc hMerge="1">
                  <a:txBody>
                    <a:bodyPr/>
                    <a:lstStyle/>
                    <a:p>
                      <a:endParaRPr lang="pt-BR"/>
                    </a:p>
                  </a:txBody>
                  <a:tcPr/>
                </a:tc>
                <a:tc gridSpan="3">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Month 2</a:t>
                      </a:r>
                      <a:endParaRPr>
                        <a:solidFill>
                          <a:schemeClr val="dk1"/>
                        </a:solidFill>
                        <a:latin typeface="Work Sans SemiBold"/>
                        <a:ea typeface="Work Sans SemiBold"/>
                        <a:cs typeface="Work Sans SemiBold"/>
                        <a:sym typeface="Work Sans SemiBold"/>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hMerge="1">
                  <a:txBody>
                    <a:bodyPr/>
                    <a:lstStyle/>
                    <a:p>
                      <a:endParaRPr lang="pt-BR"/>
                    </a:p>
                  </a:txBody>
                  <a:tcPr/>
                </a:tc>
                <a:tc hMerge="1">
                  <a:txBody>
                    <a:bodyPr/>
                    <a:lstStyle/>
                    <a:p>
                      <a:endParaRPr lang="pt-BR"/>
                    </a:p>
                  </a:txBody>
                  <a:tcPr/>
                </a:tc>
                <a:tc gridSpan="3">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Month 3</a:t>
                      </a:r>
                      <a:endParaRPr>
                        <a:solidFill>
                          <a:schemeClr val="dk1"/>
                        </a:solidFill>
                        <a:latin typeface="Work Sans SemiBold"/>
                        <a:ea typeface="Work Sans SemiBold"/>
                        <a:cs typeface="Work Sans SemiBold"/>
                        <a:sym typeface="Work Sans SemiBold"/>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hMerge="1">
                  <a:txBody>
                    <a:bodyPr/>
                    <a:lstStyle/>
                    <a:p>
                      <a:endParaRPr lang="pt-BR"/>
                    </a:p>
                  </a:txBody>
                  <a:tcPr/>
                </a:tc>
                <a:tc hMerge="1">
                  <a:txBody>
                    <a:bodyPr/>
                    <a:lstStyle/>
                    <a:p>
                      <a:endParaRPr lang="pt-BR"/>
                    </a:p>
                  </a:txBody>
                  <a:tcPr/>
                </a:tc>
                <a:tc gridSpan="3">
                  <a:txBody>
                    <a:bodyPr/>
                    <a:lstStyle/>
                    <a:p>
                      <a:pPr marL="0" lvl="0" indent="0" algn="ctr" rtl="0">
                        <a:spcBef>
                          <a:spcPts val="0"/>
                        </a:spcBef>
                        <a:spcAft>
                          <a:spcPts val="0"/>
                        </a:spcAft>
                        <a:buNone/>
                      </a:pPr>
                      <a:r>
                        <a:rPr lang="en">
                          <a:solidFill>
                            <a:schemeClr val="dk1"/>
                          </a:solidFill>
                          <a:latin typeface="Work Sans SemiBold"/>
                          <a:ea typeface="Work Sans SemiBold"/>
                          <a:cs typeface="Work Sans SemiBold"/>
                          <a:sym typeface="Work Sans SemiBold"/>
                        </a:rPr>
                        <a:t>Month 4</a:t>
                      </a:r>
                      <a:endParaRPr>
                        <a:solidFill>
                          <a:schemeClr val="dk1"/>
                        </a:solidFill>
                        <a:latin typeface="Work Sans SemiBold"/>
                        <a:ea typeface="Work Sans SemiBold"/>
                        <a:cs typeface="Work Sans SemiBold"/>
                        <a:sym typeface="Work Sans SemiBold"/>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FFFFFF">
                        <a:alpha val="50000"/>
                      </a:srgb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50800">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Venus has a nice name</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Venus has a beautiful name and is the second planet from the Sun</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50800">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Earth has life</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Earth is the beautiful planet on which humans live</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50800">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Mars is very cold</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Despite being red, Mars is actually a cold planet</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50800">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Jupiter is a gas giant</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Jupiter is the biggest planet in the Solar System</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50800">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Saturn has rings</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Saturn is a gas giant and has several rings</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50800">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Mercury is small</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Jost"/>
                          <a:ea typeface="Jost"/>
                          <a:cs typeface="Jost"/>
                          <a:sym typeface="Jost"/>
                        </a:rPr>
                        <a:t>Mercury is the closest planet to the Sun and very small</a:t>
                      </a:r>
                      <a:endParaRPr sz="1000">
                        <a:solidFill>
                          <a:schemeClr val="dk1"/>
                        </a:solidFill>
                        <a:latin typeface="Jost"/>
                        <a:ea typeface="Jost"/>
                        <a:cs typeface="Jost"/>
                        <a:sym typeface="Jost"/>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Open Sans"/>
                        <a:ea typeface="Open Sans"/>
                        <a:cs typeface="Open Sans"/>
                        <a:sym typeface="Open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181" name="Google Shape;1181;p47">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7">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7"/>
          <p:cNvSpPr/>
          <p:nvPr/>
        </p:nvSpPr>
        <p:spPr>
          <a:xfrm>
            <a:off x="4164825" y="1871175"/>
            <a:ext cx="1561200" cy="224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Investigation</a:t>
            </a:r>
            <a:endParaRPr sz="1200">
              <a:solidFill>
                <a:schemeClr val="dk1"/>
              </a:solidFill>
              <a:latin typeface="Jost"/>
              <a:ea typeface="Jost"/>
              <a:cs typeface="Jost"/>
              <a:sym typeface="Jost"/>
            </a:endParaRPr>
          </a:p>
        </p:txBody>
      </p:sp>
      <p:sp>
        <p:nvSpPr>
          <p:cNvPr id="1184" name="Google Shape;1184;p47"/>
          <p:cNvSpPr/>
          <p:nvPr/>
        </p:nvSpPr>
        <p:spPr>
          <a:xfrm>
            <a:off x="5922275" y="1871175"/>
            <a:ext cx="1169100" cy="224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Planning</a:t>
            </a:r>
            <a:endParaRPr sz="1200">
              <a:solidFill>
                <a:schemeClr val="dk1"/>
              </a:solidFill>
              <a:latin typeface="Jost"/>
              <a:ea typeface="Jost"/>
              <a:cs typeface="Jost"/>
              <a:sym typeface="Jost"/>
            </a:endParaRPr>
          </a:p>
        </p:txBody>
      </p:sp>
      <p:sp>
        <p:nvSpPr>
          <p:cNvPr id="1185" name="Google Shape;1185;p47"/>
          <p:cNvSpPr/>
          <p:nvPr/>
        </p:nvSpPr>
        <p:spPr>
          <a:xfrm>
            <a:off x="6369200" y="2326100"/>
            <a:ext cx="1925100" cy="224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Execute Plan #1</a:t>
            </a:r>
            <a:endParaRPr sz="1200">
              <a:solidFill>
                <a:schemeClr val="dk1"/>
              </a:solidFill>
              <a:latin typeface="Jost"/>
              <a:ea typeface="Jost"/>
              <a:cs typeface="Jost"/>
              <a:sym typeface="Jost"/>
            </a:endParaRPr>
          </a:p>
        </p:txBody>
      </p:sp>
      <p:sp>
        <p:nvSpPr>
          <p:cNvPr id="1186" name="Google Shape;1186;p47"/>
          <p:cNvSpPr/>
          <p:nvPr/>
        </p:nvSpPr>
        <p:spPr>
          <a:xfrm>
            <a:off x="4164825" y="2779700"/>
            <a:ext cx="832800" cy="224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Task #2</a:t>
            </a:r>
            <a:endParaRPr sz="1200">
              <a:solidFill>
                <a:schemeClr val="dk1"/>
              </a:solidFill>
              <a:latin typeface="Jost"/>
              <a:ea typeface="Jost"/>
              <a:cs typeface="Jost"/>
              <a:sym typeface="Jost"/>
            </a:endParaRPr>
          </a:p>
        </p:txBody>
      </p:sp>
      <p:sp>
        <p:nvSpPr>
          <p:cNvPr id="1187" name="Google Shape;1187;p47"/>
          <p:cNvSpPr/>
          <p:nvPr/>
        </p:nvSpPr>
        <p:spPr>
          <a:xfrm>
            <a:off x="5221900" y="2779700"/>
            <a:ext cx="832800" cy="224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Analysis</a:t>
            </a:r>
            <a:endParaRPr sz="1200">
              <a:solidFill>
                <a:schemeClr val="dk1"/>
              </a:solidFill>
              <a:latin typeface="Jost"/>
              <a:ea typeface="Jost"/>
              <a:cs typeface="Jost"/>
              <a:sym typeface="Jost"/>
            </a:endParaRPr>
          </a:p>
        </p:txBody>
      </p:sp>
      <p:sp>
        <p:nvSpPr>
          <p:cNvPr id="1188" name="Google Shape;1188;p47"/>
          <p:cNvSpPr/>
          <p:nvPr/>
        </p:nvSpPr>
        <p:spPr>
          <a:xfrm>
            <a:off x="4164825" y="3235950"/>
            <a:ext cx="3357000" cy="224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Research</a:t>
            </a:r>
            <a:endParaRPr sz="1200">
              <a:solidFill>
                <a:schemeClr val="dk1"/>
              </a:solidFill>
              <a:latin typeface="Jost"/>
              <a:ea typeface="Jost"/>
              <a:cs typeface="Jost"/>
              <a:sym typeface="Jost"/>
            </a:endParaRPr>
          </a:p>
        </p:txBody>
      </p:sp>
      <p:sp>
        <p:nvSpPr>
          <p:cNvPr id="1189" name="Google Shape;1189;p47"/>
          <p:cNvSpPr/>
          <p:nvPr/>
        </p:nvSpPr>
        <p:spPr>
          <a:xfrm>
            <a:off x="4164825" y="3690875"/>
            <a:ext cx="1561200" cy="224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Planning</a:t>
            </a:r>
            <a:endParaRPr sz="1200">
              <a:solidFill>
                <a:schemeClr val="dk1"/>
              </a:solidFill>
              <a:latin typeface="Jost"/>
              <a:ea typeface="Jost"/>
              <a:cs typeface="Jost"/>
              <a:sym typeface="Jost"/>
            </a:endParaRPr>
          </a:p>
        </p:txBody>
      </p:sp>
      <p:sp>
        <p:nvSpPr>
          <p:cNvPr id="1190" name="Google Shape;1190;p47"/>
          <p:cNvSpPr/>
          <p:nvPr/>
        </p:nvSpPr>
        <p:spPr>
          <a:xfrm>
            <a:off x="4164825" y="4145800"/>
            <a:ext cx="4129500" cy="224100"/>
          </a:xfrm>
          <a:prstGeom prst="rect">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Execute Plan #2</a:t>
            </a:r>
            <a:endParaRPr sz="1200">
              <a:solidFill>
                <a:schemeClr val="dk1"/>
              </a:solidFill>
              <a:latin typeface="Jost"/>
              <a:ea typeface="Jost"/>
              <a:cs typeface="Jost"/>
              <a:sym typeface="Jos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8"/>
          <p:cNvSpPr txBox="1">
            <a:spLocks noGrp="1"/>
          </p:cNvSpPr>
          <p:nvPr>
            <p:ph type="title"/>
          </p:nvPr>
        </p:nvSpPr>
        <p:spPr>
          <a:xfrm>
            <a:off x="797850" y="3202800"/>
            <a:ext cx="3922200" cy="6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showcase</a:t>
            </a:r>
            <a:endParaRPr/>
          </a:p>
        </p:txBody>
      </p:sp>
      <p:sp>
        <p:nvSpPr>
          <p:cNvPr id="1196" name="Google Shape;1196;p48"/>
          <p:cNvSpPr txBox="1">
            <a:spLocks noGrp="1"/>
          </p:cNvSpPr>
          <p:nvPr>
            <p:ph type="subTitle" idx="1"/>
          </p:nvPr>
        </p:nvSpPr>
        <p:spPr>
          <a:xfrm>
            <a:off x="797850" y="3815650"/>
            <a:ext cx="3922200" cy="55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others. Just right-click on any of them and select “Replace image”</a:t>
            </a:r>
            <a:endParaRPr/>
          </a:p>
        </p:txBody>
      </p:sp>
      <p:pic>
        <p:nvPicPr>
          <p:cNvPr id="1197" name="Google Shape;1197;p48"/>
          <p:cNvPicPr preferRelativeResize="0">
            <a:picLocks noGrp="1"/>
          </p:cNvPicPr>
          <p:nvPr>
            <p:ph type="pic" idx="2"/>
          </p:nvPr>
        </p:nvPicPr>
        <p:blipFill rotWithShape="1">
          <a:blip r:embed="rId3">
            <a:alphaModFix/>
          </a:blip>
          <a:srcRect l="25098" r="12122" b="6638"/>
          <a:stretch/>
        </p:blipFill>
        <p:spPr>
          <a:xfrm>
            <a:off x="797850" y="612600"/>
            <a:ext cx="2304300" cy="2285700"/>
          </a:xfrm>
          <a:prstGeom prst="roundRect">
            <a:avLst>
              <a:gd name="adj" fmla="val 13483"/>
            </a:avLst>
          </a:prstGeom>
        </p:spPr>
      </p:pic>
      <p:pic>
        <p:nvPicPr>
          <p:cNvPr id="1198" name="Google Shape;1198;p48"/>
          <p:cNvPicPr preferRelativeResize="0">
            <a:picLocks noGrp="1"/>
          </p:cNvPicPr>
          <p:nvPr>
            <p:ph type="pic" idx="3"/>
          </p:nvPr>
        </p:nvPicPr>
        <p:blipFill rotWithShape="1">
          <a:blip r:embed="rId4">
            <a:alphaModFix/>
          </a:blip>
          <a:srcRect l="4806" r="34498"/>
          <a:stretch/>
        </p:blipFill>
        <p:spPr>
          <a:xfrm>
            <a:off x="3419850" y="612600"/>
            <a:ext cx="2304300" cy="2285700"/>
          </a:xfrm>
          <a:prstGeom prst="roundRect">
            <a:avLst>
              <a:gd name="adj" fmla="val 12530"/>
            </a:avLst>
          </a:prstGeom>
        </p:spPr>
      </p:pic>
      <p:pic>
        <p:nvPicPr>
          <p:cNvPr id="1199" name="Google Shape;1199;p48"/>
          <p:cNvPicPr preferRelativeResize="0">
            <a:picLocks noGrp="1"/>
          </p:cNvPicPr>
          <p:nvPr>
            <p:ph type="pic" idx="4"/>
          </p:nvPr>
        </p:nvPicPr>
        <p:blipFill rotWithShape="1">
          <a:blip r:embed="rId5">
            <a:alphaModFix/>
          </a:blip>
          <a:srcRect l="48909" r="11865"/>
          <a:stretch/>
        </p:blipFill>
        <p:spPr>
          <a:xfrm>
            <a:off x="6041850" y="612600"/>
            <a:ext cx="2304300" cy="3918300"/>
          </a:xfrm>
          <a:prstGeom prst="roundRect">
            <a:avLst>
              <a:gd name="adj" fmla="val 12464"/>
            </a:avLst>
          </a:prstGeom>
        </p:spPr>
      </p:pic>
      <p:sp>
        <p:nvSpPr>
          <p:cNvPr id="1200" name="Google Shape;1200;p48">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Sumário</a:t>
            </a:r>
            <a:endParaRPr dirty="0"/>
          </a:p>
        </p:txBody>
      </p:sp>
      <p:sp>
        <p:nvSpPr>
          <p:cNvPr id="559" name="Google Shape;559;p32"/>
          <p:cNvSpPr txBox="1">
            <a:spLocks noGrp="1"/>
          </p:cNvSpPr>
          <p:nvPr>
            <p:ph type="title" idx="2"/>
          </p:nvPr>
        </p:nvSpPr>
        <p:spPr>
          <a:xfrm>
            <a:off x="963465" y="130979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60" name="Google Shape;560;p32"/>
          <p:cNvSpPr txBox="1">
            <a:spLocks noGrp="1"/>
          </p:cNvSpPr>
          <p:nvPr>
            <p:ph type="title" idx="3"/>
          </p:nvPr>
        </p:nvSpPr>
        <p:spPr>
          <a:xfrm>
            <a:off x="963465" y="404204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61" name="Google Shape;561;p32"/>
          <p:cNvSpPr txBox="1">
            <a:spLocks noGrp="1"/>
          </p:cNvSpPr>
          <p:nvPr>
            <p:ph type="title" idx="4"/>
          </p:nvPr>
        </p:nvSpPr>
        <p:spPr>
          <a:xfrm>
            <a:off x="963465" y="222055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63" name="Google Shape;563;p32"/>
          <p:cNvSpPr txBox="1">
            <a:spLocks noGrp="1"/>
          </p:cNvSpPr>
          <p:nvPr>
            <p:ph type="title" idx="6"/>
          </p:nvPr>
        </p:nvSpPr>
        <p:spPr>
          <a:xfrm>
            <a:off x="963465" y="313129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65" name="Google Shape;565;p32"/>
          <p:cNvSpPr txBox="1">
            <a:spLocks noGrp="1"/>
          </p:cNvSpPr>
          <p:nvPr>
            <p:ph type="subTitle" idx="1"/>
          </p:nvPr>
        </p:nvSpPr>
        <p:spPr>
          <a:xfrm>
            <a:off x="1804848" y="1336347"/>
            <a:ext cx="3329859"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Estudo e Análise</a:t>
            </a:r>
            <a:endParaRPr dirty="0"/>
          </a:p>
        </p:txBody>
      </p:sp>
      <p:sp>
        <p:nvSpPr>
          <p:cNvPr id="566" name="Google Shape;566;p32"/>
          <p:cNvSpPr txBox="1">
            <a:spLocks noGrp="1"/>
          </p:cNvSpPr>
          <p:nvPr>
            <p:ph type="subTitle" idx="8"/>
          </p:nvPr>
        </p:nvSpPr>
        <p:spPr>
          <a:xfrm>
            <a:off x="1804848" y="2247097"/>
            <a:ext cx="4084399"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Levantamento de Requisitos e Solução</a:t>
            </a:r>
            <a:endParaRPr dirty="0"/>
          </a:p>
        </p:txBody>
      </p:sp>
      <p:sp>
        <p:nvSpPr>
          <p:cNvPr id="568" name="Google Shape;568;p32"/>
          <p:cNvSpPr txBox="1">
            <a:spLocks noGrp="1"/>
          </p:cNvSpPr>
          <p:nvPr>
            <p:ph type="subTitle" idx="13"/>
          </p:nvPr>
        </p:nvSpPr>
        <p:spPr>
          <a:xfrm>
            <a:off x="1804849" y="3157847"/>
            <a:ext cx="4361194"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Projeto e Desenvolvimento</a:t>
            </a:r>
            <a:endParaRPr dirty="0"/>
          </a:p>
        </p:txBody>
      </p:sp>
      <p:sp>
        <p:nvSpPr>
          <p:cNvPr id="569" name="Google Shape;569;p32"/>
          <p:cNvSpPr txBox="1">
            <a:spLocks noGrp="1"/>
          </p:cNvSpPr>
          <p:nvPr>
            <p:ph type="subTitle" idx="14"/>
          </p:nvPr>
        </p:nvSpPr>
        <p:spPr>
          <a:xfrm>
            <a:off x="1804849" y="4068597"/>
            <a:ext cx="2200500"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Conclusão</a:t>
            </a:r>
            <a:endParaRPr dirty="0"/>
          </a:p>
        </p:txBody>
      </p:sp>
      <p:sp>
        <p:nvSpPr>
          <p:cNvPr id="571" name="Google Shape;571;p32">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2"/>
          <p:cNvGrpSpPr/>
          <p:nvPr/>
        </p:nvGrpSpPr>
        <p:grpSpPr>
          <a:xfrm>
            <a:off x="6784985" y="1617319"/>
            <a:ext cx="1929903" cy="3622769"/>
            <a:chOff x="6784985" y="1617319"/>
            <a:chExt cx="1929903" cy="3622769"/>
          </a:xfrm>
        </p:grpSpPr>
        <p:sp>
          <p:nvSpPr>
            <p:cNvPr id="574" name="Google Shape;574;p32"/>
            <p:cNvSpPr/>
            <p:nvPr/>
          </p:nvSpPr>
          <p:spPr>
            <a:xfrm>
              <a:off x="6934236" y="1792036"/>
              <a:ext cx="1780652" cy="1453388"/>
            </a:xfrm>
            <a:custGeom>
              <a:avLst/>
              <a:gdLst/>
              <a:ahLst/>
              <a:cxnLst/>
              <a:rect l="l" t="t" r="r" b="b"/>
              <a:pathLst>
                <a:path w="53293" h="59983" extrusionOk="0">
                  <a:moveTo>
                    <a:pt x="2267" y="1"/>
                  </a:moveTo>
                  <a:cubicBezTo>
                    <a:pt x="1000" y="1"/>
                    <a:pt x="0" y="1041"/>
                    <a:pt x="0" y="2308"/>
                  </a:cubicBezTo>
                  <a:lnTo>
                    <a:pt x="0" y="57676"/>
                  </a:lnTo>
                  <a:cubicBezTo>
                    <a:pt x="0" y="58946"/>
                    <a:pt x="1000" y="59983"/>
                    <a:pt x="2267" y="59983"/>
                  </a:cubicBezTo>
                  <a:lnTo>
                    <a:pt x="50985" y="59983"/>
                  </a:lnTo>
                  <a:cubicBezTo>
                    <a:pt x="52253" y="59983"/>
                    <a:pt x="53292" y="58946"/>
                    <a:pt x="53292" y="57676"/>
                  </a:cubicBezTo>
                  <a:lnTo>
                    <a:pt x="53292" y="2308"/>
                  </a:lnTo>
                  <a:cubicBezTo>
                    <a:pt x="53292" y="1041"/>
                    <a:pt x="52253" y="1"/>
                    <a:pt x="50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32"/>
            <p:cNvGrpSpPr/>
            <p:nvPr/>
          </p:nvGrpSpPr>
          <p:grpSpPr>
            <a:xfrm>
              <a:off x="7143630" y="1676374"/>
              <a:ext cx="1539926" cy="1847528"/>
              <a:chOff x="7595740" y="2102655"/>
              <a:chExt cx="1265138" cy="1517851"/>
            </a:xfrm>
          </p:grpSpPr>
          <p:sp>
            <p:nvSpPr>
              <p:cNvPr id="576" name="Google Shape;576;p32"/>
              <p:cNvSpPr/>
              <p:nvPr/>
            </p:nvSpPr>
            <p:spPr>
              <a:xfrm>
                <a:off x="7675364" y="2163497"/>
                <a:ext cx="1077935" cy="1077935"/>
              </a:xfrm>
              <a:custGeom>
                <a:avLst/>
                <a:gdLst/>
                <a:ahLst/>
                <a:cxnLst/>
                <a:rect l="l" t="t" r="r" b="b"/>
                <a:pathLst>
                  <a:path w="55485" h="55485" extrusionOk="0">
                    <a:moveTo>
                      <a:pt x="27743" y="0"/>
                    </a:moveTo>
                    <a:cubicBezTo>
                      <a:pt x="12434" y="0"/>
                      <a:pt x="0" y="12431"/>
                      <a:pt x="0" y="27742"/>
                    </a:cubicBezTo>
                    <a:cubicBezTo>
                      <a:pt x="0" y="43051"/>
                      <a:pt x="12434" y="55485"/>
                      <a:pt x="27743" y="55485"/>
                    </a:cubicBezTo>
                    <a:cubicBezTo>
                      <a:pt x="43054" y="55485"/>
                      <a:pt x="55485" y="43051"/>
                      <a:pt x="55485" y="27742"/>
                    </a:cubicBezTo>
                    <a:cubicBezTo>
                      <a:pt x="55485" y="12431"/>
                      <a:pt x="43054" y="0"/>
                      <a:pt x="277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8214321" y="2613108"/>
                <a:ext cx="538977" cy="487727"/>
              </a:xfrm>
              <a:custGeom>
                <a:avLst/>
                <a:gdLst/>
                <a:ahLst/>
                <a:cxnLst/>
                <a:rect l="l" t="t" r="r" b="b"/>
                <a:pathLst>
                  <a:path w="27743" h="25105" extrusionOk="0">
                    <a:moveTo>
                      <a:pt x="27343" y="1"/>
                    </a:moveTo>
                    <a:lnTo>
                      <a:pt x="1" y="4599"/>
                    </a:lnTo>
                    <a:lnTo>
                      <a:pt x="18670" y="25105"/>
                    </a:lnTo>
                    <a:cubicBezTo>
                      <a:pt x="24225" y="20030"/>
                      <a:pt x="27743" y="12713"/>
                      <a:pt x="27743" y="4599"/>
                    </a:cubicBezTo>
                    <a:cubicBezTo>
                      <a:pt x="27743" y="3039"/>
                      <a:pt x="27583" y="1481"/>
                      <a:pt x="273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7822177" y="2702455"/>
                <a:ext cx="754875" cy="538977"/>
              </a:xfrm>
              <a:custGeom>
                <a:avLst/>
                <a:gdLst/>
                <a:ahLst/>
                <a:cxnLst/>
                <a:rect l="l" t="t" r="r" b="b"/>
                <a:pathLst>
                  <a:path w="38856" h="27743" extrusionOk="0">
                    <a:moveTo>
                      <a:pt x="20186" y="0"/>
                    </a:moveTo>
                    <a:lnTo>
                      <a:pt x="0" y="18987"/>
                    </a:lnTo>
                    <a:cubicBezTo>
                      <a:pt x="5037" y="24343"/>
                      <a:pt x="12232" y="27743"/>
                      <a:pt x="20186" y="27743"/>
                    </a:cubicBezTo>
                    <a:cubicBezTo>
                      <a:pt x="27381" y="27743"/>
                      <a:pt x="33898" y="24983"/>
                      <a:pt x="38855" y="20506"/>
                    </a:cubicBezTo>
                    <a:lnTo>
                      <a:pt x="201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8214321" y="2263646"/>
                <a:ext cx="531226" cy="438828"/>
              </a:xfrm>
              <a:custGeom>
                <a:avLst/>
                <a:gdLst/>
                <a:ahLst/>
                <a:cxnLst/>
                <a:rect l="l" t="t" r="r" b="b"/>
                <a:pathLst>
                  <a:path w="27344" h="22588" extrusionOk="0">
                    <a:moveTo>
                      <a:pt x="16070" y="0"/>
                    </a:moveTo>
                    <a:lnTo>
                      <a:pt x="1" y="22587"/>
                    </a:lnTo>
                    <a:lnTo>
                      <a:pt x="1" y="22587"/>
                    </a:lnTo>
                    <a:lnTo>
                      <a:pt x="27343" y="17989"/>
                    </a:lnTo>
                    <a:cubicBezTo>
                      <a:pt x="26106" y="10554"/>
                      <a:pt x="21948" y="4158"/>
                      <a:pt x="16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7595740" y="2102655"/>
                <a:ext cx="1265138" cy="1517851"/>
              </a:xfrm>
              <a:custGeom>
                <a:avLst/>
                <a:gdLst/>
                <a:ahLst/>
                <a:cxnLst/>
                <a:rect l="l" t="t" r="r" b="b"/>
                <a:pathLst>
                  <a:path w="65121" h="78129" extrusionOk="0">
                    <a:moveTo>
                      <a:pt x="32248" y="3724"/>
                    </a:moveTo>
                    <a:cubicBezTo>
                      <a:pt x="34046" y="3724"/>
                      <a:pt x="35870" y="3909"/>
                      <a:pt x="37698" y="4294"/>
                    </a:cubicBezTo>
                    <a:cubicBezTo>
                      <a:pt x="51929" y="7293"/>
                      <a:pt x="61044" y="21243"/>
                      <a:pt x="58044" y="35474"/>
                    </a:cubicBezTo>
                    <a:cubicBezTo>
                      <a:pt x="55432" y="47876"/>
                      <a:pt x="44499" y="56393"/>
                      <a:pt x="32312" y="56393"/>
                    </a:cubicBezTo>
                    <a:cubicBezTo>
                      <a:pt x="30516" y="56393"/>
                      <a:pt x="28692" y="56207"/>
                      <a:pt x="26864" y="55822"/>
                    </a:cubicBezTo>
                    <a:cubicBezTo>
                      <a:pt x="12633" y="52823"/>
                      <a:pt x="3519" y="38873"/>
                      <a:pt x="6518" y="24642"/>
                    </a:cubicBezTo>
                    <a:cubicBezTo>
                      <a:pt x="9096" y="12240"/>
                      <a:pt x="20054" y="3724"/>
                      <a:pt x="32248" y="3724"/>
                    </a:cubicBezTo>
                    <a:close/>
                    <a:moveTo>
                      <a:pt x="32201" y="1"/>
                    </a:moveTo>
                    <a:cubicBezTo>
                      <a:pt x="18289" y="1"/>
                      <a:pt x="5835" y="9713"/>
                      <a:pt x="2841" y="23881"/>
                    </a:cubicBezTo>
                    <a:cubicBezTo>
                      <a:pt x="1" y="37393"/>
                      <a:pt x="6758" y="50744"/>
                      <a:pt x="18469" y="56782"/>
                    </a:cubicBezTo>
                    <a:lnTo>
                      <a:pt x="19470" y="61217"/>
                    </a:lnTo>
                    <a:cubicBezTo>
                      <a:pt x="19550" y="61537"/>
                      <a:pt x="19828" y="61819"/>
                      <a:pt x="20148" y="61857"/>
                    </a:cubicBezTo>
                    <a:lnTo>
                      <a:pt x="21747" y="62218"/>
                    </a:lnTo>
                    <a:lnTo>
                      <a:pt x="18709" y="76609"/>
                    </a:lnTo>
                    <a:lnTo>
                      <a:pt x="25904" y="78128"/>
                    </a:lnTo>
                    <a:lnTo>
                      <a:pt x="28942" y="63737"/>
                    </a:lnTo>
                    <a:lnTo>
                      <a:pt x="30541" y="64057"/>
                    </a:lnTo>
                    <a:cubicBezTo>
                      <a:pt x="30606" y="64073"/>
                      <a:pt x="30673" y="64081"/>
                      <a:pt x="30740" y="64081"/>
                    </a:cubicBezTo>
                    <a:cubicBezTo>
                      <a:pt x="31001" y="64081"/>
                      <a:pt x="31263" y="63959"/>
                      <a:pt x="31421" y="63737"/>
                    </a:cubicBezTo>
                    <a:lnTo>
                      <a:pt x="34139" y="60060"/>
                    </a:lnTo>
                    <a:cubicBezTo>
                      <a:pt x="47292" y="59260"/>
                      <a:pt x="58843" y="49785"/>
                      <a:pt x="61683" y="36235"/>
                    </a:cubicBezTo>
                    <a:cubicBezTo>
                      <a:pt x="65121" y="20005"/>
                      <a:pt x="54686" y="4054"/>
                      <a:pt x="38456" y="658"/>
                    </a:cubicBezTo>
                    <a:cubicBezTo>
                      <a:pt x="36357" y="214"/>
                      <a:pt x="34263" y="1"/>
                      <a:pt x="32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32"/>
            <p:cNvSpPr/>
            <p:nvPr/>
          </p:nvSpPr>
          <p:spPr>
            <a:xfrm>
              <a:off x="7259494" y="3969450"/>
              <a:ext cx="182674" cy="338537"/>
            </a:xfrm>
            <a:custGeom>
              <a:avLst/>
              <a:gdLst/>
              <a:ahLst/>
              <a:cxnLst/>
              <a:rect l="l" t="t" r="r" b="b"/>
              <a:pathLst>
                <a:path w="8912" h="16516" extrusionOk="0">
                  <a:moveTo>
                    <a:pt x="4916" y="1"/>
                  </a:moveTo>
                  <a:cubicBezTo>
                    <a:pt x="4916" y="1"/>
                    <a:pt x="320" y="7436"/>
                    <a:pt x="161" y="9237"/>
                  </a:cubicBezTo>
                  <a:cubicBezTo>
                    <a:pt x="1" y="10995"/>
                    <a:pt x="1680" y="16352"/>
                    <a:pt x="2677" y="16512"/>
                  </a:cubicBezTo>
                  <a:cubicBezTo>
                    <a:pt x="2690" y="16514"/>
                    <a:pt x="2704" y="16515"/>
                    <a:pt x="2718" y="16515"/>
                  </a:cubicBezTo>
                  <a:cubicBezTo>
                    <a:pt x="3776" y="16515"/>
                    <a:pt x="8911" y="10730"/>
                    <a:pt x="8753" y="8837"/>
                  </a:cubicBezTo>
                  <a:cubicBezTo>
                    <a:pt x="8594" y="6876"/>
                    <a:pt x="7676" y="3480"/>
                    <a:pt x="6956" y="2239"/>
                  </a:cubicBezTo>
                  <a:cubicBezTo>
                    <a:pt x="6237" y="1040"/>
                    <a:pt x="4916" y="1"/>
                    <a:pt x="4916" y="1"/>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7184278" y="3649902"/>
              <a:ext cx="271264" cy="444365"/>
            </a:xfrm>
            <a:custGeom>
              <a:avLst/>
              <a:gdLst/>
              <a:ahLst/>
              <a:cxnLst/>
              <a:rect l="l" t="t" r="r" b="b"/>
              <a:pathLst>
                <a:path w="13234" h="21679" extrusionOk="0">
                  <a:moveTo>
                    <a:pt x="10394" y="1"/>
                  </a:moveTo>
                  <a:cubicBezTo>
                    <a:pt x="10394" y="1"/>
                    <a:pt x="640" y="11993"/>
                    <a:pt x="321" y="13154"/>
                  </a:cubicBezTo>
                  <a:cubicBezTo>
                    <a:pt x="1" y="14273"/>
                    <a:pt x="1040" y="20509"/>
                    <a:pt x="3640" y="21587"/>
                  </a:cubicBezTo>
                  <a:cubicBezTo>
                    <a:pt x="3795" y="21649"/>
                    <a:pt x="3964" y="21678"/>
                    <a:pt x="4144" y="21678"/>
                  </a:cubicBezTo>
                  <a:cubicBezTo>
                    <a:pt x="6987" y="21678"/>
                    <a:pt x="12727" y="14367"/>
                    <a:pt x="12953" y="12073"/>
                  </a:cubicBezTo>
                  <a:cubicBezTo>
                    <a:pt x="13234" y="9636"/>
                    <a:pt x="12473" y="5197"/>
                    <a:pt x="12153" y="4040"/>
                  </a:cubicBezTo>
                  <a:cubicBezTo>
                    <a:pt x="11833" y="2920"/>
                    <a:pt x="10394" y="1"/>
                    <a:pt x="10394" y="1"/>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7371950" y="3412075"/>
              <a:ext cx="638292" cy="693430"/>
            </a:xfrm>
            <a:custGeom>
              <a:avLst/>
              <a:gdLst/>
              <a:ahLst/>
              <a:cxnLst/>
              <a:rect l="l" t="t" r="r" b="b"/>
              <a:pathLst>
                <a:path w="31140" h="33830" extrusionOk="0">
                  <a:moveTo>
                    <a:pt x="13265" y="1"/>
                  </a:moveTo>
                  <a:cubicBezTo>
                    <a:pt x="12732" y="1"/>
                    <a:pt x="12232" y="31"/>
                    <a:pt x="11791" y="91"/>
                  </a:cubicBezTo>
                  <a:cubicBezTo>
                    <a:pt x="9393" y="411"/>
                    <a:pt x="2159" y="3769"/>
                    <a:pt x="1078" y="4728"/>
                  </a:cubicBezTo>
                  <a:cubicBezTo>
                    <a:pt x="1" y="5729"/>
                    <a:pt x="320" y="11565"/>
                    <a:pt x="320" y="11565"/>
                  </a:cubicBezTo>
                  <a:cubicBezTo>
                    <a:pt x="320" y="11565"/>
                    <a:pt x="640" y="16720"/>
                    <a:pt x="2597" y="19320"/>
                  </a:cubicBezTo>
                  <a:cubicBezTo>
                    <a:pt x="4558" y="21917"/>
                    <a:pt x="9073" y="25716"/>
                    <a:pt x="9073" y="25716"/>
                  </a:cubicBezTo>
                  <a:lnTo>
                    <a:pt x="30301" y="33830"/>
                  </a:lnTo>
                  <a:cubicBezTo>
                    <a:pt x="30301" y="33830"/>
                    <a:pt x="31139" y="28435"/>
                    <a:pt x="30941" y="26995"/>
                  </a:cubicBezTo>
                  <a:cubicBezTo>
                    <a:pt x="30701" y="25595"/>
                    <a:pt x="21865" y="3331"/>
                    <a:pt x="20026" y="1812"/>
                  </a:cubicBezTo>
                  <a:cubicBezTo>
                    <a:pt x="18531" y="576"/>
                    <a:pt x="15583" y="1"/>
                    <a:pt x="13265" y="1"/>
                  </a:cubicBezTo>
                  <a:close/>
                </a:path>
              </a:pathLst>
            </a:custGeom>
            <a:solidFill>
              <a:srgbClr val="FFB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7434454" y="3608928"/>
              <a:ext cx="73771" cy="190975"/>
            </a:xfrm>
            <a:custGeom>
              <a:avLst/>
              <a:gdLst/>
              <a:ahLst/>
              <a:cxnLst/>
              <a:rect l="l" t="t" r="r" b="b"/>
              <a:pathLst>
                <a:path w="3599" h="9317" extrusionOk="0">
                  <a:moveTo>
                    <a:pt x="2319" y="1"/>
                  </a:moveTo>
                  <a:cubicBezTo>
                    <a:pt x="1040" y="282"/>
                    <a:pt x="0" y="1961"/>
                    <a:pt x="0" y="1961"/>
                  </a:cubicBezTo>
                  <a:cubicBezTo>
                    <a:pt x="0" y="1961"/>
                    <a:pt x="269" y="6442"/>
                    <a:pt x="1913" y="9176"/>
                  </a:cubicBezTo>
                  <a:lnTo>
                    <a:pt x="1913" y="9176"/>
                  </a:lnTo>
                  <a:cubicBezTo>
                    <a:pt x="1883" y="9124"/>
                    <a:pt x="1861" y="9080"/>
                    <a:pt x="1839" y="9035"/>
                  </a:cubicBezTo>
                  <a:cubicBezTo>
                    <a:pt x="2197" y="7957"/>
                    <a:pt x="3237" y="4919"/>
                    <a:pt x="3598" y="3081"/>
                  </a:cubicBezTo>
                  <a:cubicBezTo>
                    <a:pt x="3198" y="1562"/>
                    <a:pt x="2677" y="1"/>
                    <a:pt x="2357" y="1"/>
                  </a:cubicBezTo>
                  <a:close/>
                  <a:moveTo>
                    <a:pt x="1913" y="9176"/>
                  </a:moveTo>
                  <a:lnTo>
                    <a:pt x="1913" y="9176"/>
                  </a:lnTo>
                  <a:cubicBezTo>
                    <a:pt x="1936" y="9217"/>
                    <a:pt x="1964" y="9263"/>
                    <a:pt x="1999" y="9317"/>
                  </a:cubicBezTo>
                  <a:cubicBezTo>
                    <a:pt x="1970" y="9270"/>
                    <a:pt x="1941" y="9224"/>
                    <a:pt x="1913" y="9176"/>
                  </a:cubicBezTo>
                  <a:close/>
                </a:path>
              </a:pathLst>
            </a:custGeom>
            <a:solidFill>
              <a:srgbClr val="FFD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7416203" y="3411993"/>
              <a:ext cx="240067" cy="428029"/>
            </a:xfrm>
            <a:custGeom>
              <a:avLst/>
              <a:gdLst/>
              <a:ahLst/>
              <a:cxnLst/>
              <a:rect l="l" t="t" r="r" b="b"/>
              <a:pathLst>
                <a:path w="11712" h="20882" extrusionOk="0">
                  <a:moveTo>
                    <a:pt x="11066" y="0"/>
                  </a:moveTo>
                  <a:cubicBezTo>
                    <a:pt x="10556" y="0"/>
                    <a:pt x="10074" y="36"/>
                    <a:pt x="9632" y="95"/>
                  </a:cubicBezTo>
                  <a:cubicBezTo>
                    <a:pt x="8673" y="217"/>
                    <a:pt x="6914" y="856"/>
                    <a:pt x="5117" y="1614"/>
                  </a:cubicBezTo>
                  <a:cubicBezTo>
                    <a:pt x="4915" y="1934"/>
                    <a:pt x="4676" y="2295"/>
                    <a:pt x="4436" y="2695"/>
                  </a:cubicBezTo>
                  <a:cubicBezTo>
                    <a:pt x="2878" y="5292"/>
                    <a:pt x="2239" y="10328"/>
                    <a:pt x="1797" y="12567"/>
                  </a:cubicBezTo>
                  <a:cubicBezTo>
                    <a:pt x="1439" y="14447"/>
                    <a:pt x="358" y="17565"/>
                    <a:pt x="0" y="18643"/>
                  </a:cubicBezTo>
                  <a:cubicBezTo>
                    <a:pt x="118" y="18883"/>
                    <a:pt x="278" y="19123"/>
                    <a:pt x="438" y="19324"/>
                  </a:cubicBezTo>
                  <a:cubicBezTo>
                    <a:pt x="800" y="19804"/>
                    <a:pt x="1238" y="20322"/>
                    <a:pt x="1717" y="20882"/>
                  </a:cubicBezTo>
                  <a:cubicBezTo>
                    <a:pt x="2638" y="20204"/>
                    <a:pt x="3236" y="19244"/>
                    <a:pt x="4477" y="17924"/>
                  </a:cubicBezTo>
                  <a:cubicBezTo>
                    <a:pt x="5795" y="16565"/>
                    <a:pt x="8113" y="13248"/>
                    <a:pt x="9313" y="10568"/>
                  </a:cubicBezTo>
                  <a:cubicBezTo>
                    <a:pt x="10512" y="7930"/>
                    <a:pt x="11631" y="2973"/>
                    <a:pt x="11673" y="856"/>
                  </a:cubicBezTo>
                  <a:cubicBezTo>
                    <a:pt x="11711" y="536"/>
                    <a:pt x="11673" y="255"/>
                    <a:pt x="11631" y="15"/>
                  </a:cubicBezTo>
                  <a:cubicBezTo>
                    <a:pt x="11440" y="5"/>
                    <a:pt x="11251" y="0"/>
                    <a:pt x="11066" y="0"/>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7628369" y="3441796"/>
              <a:ext cx="174598" cy="618676"/>
            </a:xfrm>
            <a:custGeom>
              <a:avLst/>
              <a:gdLst/>
              <a:ahLst/>
              <a:cxnLst/>
              <a:rect l="l" t="t" r="r" b="b"/>
              <a:pathLst>
                <a:path w="8518" h="30183" extrusionOk="0">
                  <a:moveTo>
                    <a:pt x="6957" y="0"/>
                  </a:moveTo>
                  <a:cubicBezTo>
                    <a:pt x="6998" y="122"/>
                    <a:pt x="7036" y="320"/>
                    <a:pt x="7078" y="480"/>
                  </a:cubicBezTo>
                  <a:cubicBezTo>
                    <a:pt x="7276" y="1679"/>
                    <a:pt x="7276" y="6438"/>
                    <a:pt x="6518" y="8676"/>
                  </a:cubicBezTo>
                  <a:cubicBezTo>
                    <a:pt x="5757" y="10953"/>
                    <a:pt x="3839" y="16789"/>
                    <a:pt x="3161" y="18628"/>
                  </a:cubicBezTo>
                  <a:cubicBezTo>
                    <a:pt x="2799" y="19668"/>
                    <a:pt x="2041" y="22987"/>
                    <a:pt x="1242" y="26064"/>
                  </a:cubicBezTo>
                  <a:cubicBezTo>
                    <a:pt x="842" y="27624"/>
                    <a:pt x="401" y="29102"/>
                    <a:pt x="1" y="30183"/>
                  </a:cubicBezTo>
                  <a:cubicBezTo>
                    <a:pt x="641" y="29341"/>
                    <a:pt x="1482" y="28062"/>
                    <a:pt x="2281" y="26463"/>
                  </a:cubicBezTo>
                  <a:cubicBezTo>
                    <a:pt x="3081" y="24944"/>
                    <a:pt x="3839" y="23147"/>
                    <a:pt x="4360" y="21187"/>
                  </a:cubicBezTo>
                  <a:cubicBezTo>
                    <a:pt x="5917" y="15430"/>
                    <a:pt x="7916" y="9034"/>
                    <a:pt x="8156" y="6358"/>
                  </a:cubicBezTo>
                  <a:cubicBezTo>
                    <a:pt x="8316" y="4637"/>
                    <a:pt x="8517" y="3000"/>
                    <a:pt x="8396" y="1679"/>
                  </a:cubicBezTo>
                  <a:cubicBezTo>
                    <a:pt x="8037" y="1001"/>
                    <a:pt x="7718" y="560"/>
                    <a:pt x="7516" y="362"/>
                  </a:cubicBezTo>
                  <a:cubicBezTo>
                    <a:pt x="7318" y="240"/>
                    <a:pt x="7158" y="122"/>
                    <a:pt x="6957" y="0"/>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7090885" y="3352536"/>
              <a:ext cx="930832" cy="1887553"/>
            </a:xfrm>
            <a:custGeom>
              <a:avLst/>
              <a:gdLst/>
              <a:ahLst/>
              <a:cxnLst/>
              <a:rect l="l" t="t" r="r" b="b"/>
              <a:pathLst>
                <a:path w="45412" h="90141" extrusionOk="0">
                  <a:moveTo>
                    <a:pt x="29356" y="0"/>
                  </a:moveTo>
                  <a:cubicBezTo>
                    <a:pt x="28872" y="0"/>
                    <a:pt x="28362" y="40"/>
                    <a:pt x="27865" y="79"/>
                  </a:cubicBezTo>
                  <a:cubicBezTo>
                    <a:pt x="26384" y="198"/>
                    <a:pt x="25066" y="1359"/>
                    <a:pt x="25066" y="1359"/>
                  </a:cubicBezTo>
                  <a:cubicBezTo>
                    <a:pt x="25066" y="1359"/>
                    <a:pt x="22147" y="4595"/>
                    <a:pt x="20947" y="6875"/>
                  </a:cubicBezTo>
                  <a:cubicBezTo>
                    <a:pt x="19790" y="9152"/>
                    <a:pt x="18149" y="15308"/>
                    <a:pt x="17711" y="17067"/>
                  </a:cubicBezTo>
                  <a:cubicBezTo>
                    <a:pt x="17270" y="18788"/>
                    <a:pt x="15990" y="22225"/>
                    <a:pt x="14471" y="25062"/>
                  </a:cubicBezTo>
                  <a:cubicBezTo>
                    <a:pt x="12952" y="27860"/>
                    <a:pt x="6918" y="35097"/>
                    <a:pt x="4078" y="41292"/>
                  </a:cubicBezTo>
                  <a:cubicBezTo>
                    <a:pt x="1280" y="47448"/>
                    <a:pt x="1" y="54045"/>
                    <a:pt x="202" y="58561"/>
                  </a:cubicBezTo>
                  <a:cubicBezTo>
                    <a:pt x="320" y="61480"/>
                    <a:pt x="1162" y="64877"/>
                    <a:pt x="1760" y="66997"/>
                  </a:cubicBezTo>
                  <a:cubicBezTo>
                    <a:pt x="1721" y="67157"/>
                    <a:pt x="1721" y="67317"/>
                    <a:pt x="1721" y="67435"/>
                  </a:cubicBezTo>
                  <a:cubicBezTo>
                    <a:pt x="1600" y="69834"/>
                    <a:pt x="1600" y="71672"/>
                    <a:pt x="2041" y="73191"/>
                  </a:cubicBezTo>
                  <a:cubicBezTo>
                    <a:pt x="2479" y="74672"/>
                    <a:pt x="3000" y="79427"/>
                    <a:pt x="3000" y="81708"/>
                  </a:cubicBezTo>
                  <a:cubicBezTo>
                    <a:pt x="3000" y="83985"/>
                    <a:pt x="1481" y="89383"/>
                    <a:pt x="1481" y="89383"/>
                  </a:cubicBezTo>
                  <a:lnTo>
                    <a:pt x="28862" y="90141"/>
                  </a:lnTo>
                  <a:cubicBezTo>
                    <a:pt x="28862" y="90141"/>
                    <a:pt x="28862" y="85945"/>
                    <a:pt x="28984" y="83866"/>
                  </a:cubicBezTo>
                  <a:cubicBezTo>
                    <a:pt x="29064" y="81826"/>
                    <a:pt x="31782" y="71672"/>
                    <a:pt x="33499" y="68196"/>
                  </a:cubicBezTo>
                  <a:cubicBezTo>
                    <a:pt x="35220" y="64758"/>
                    <a:pt x="38696" y="58801"/>
                    <a:pt x="39575" y="53486"/>
                  </a:cubicBezTo>
                  <a:cubicBezTo>
                    <a:pt x="40417" y="48209"/>
                    <a:pt x="43455" y="43092"/>
                    <a:pt x="44414" y="40614"/>
                  </a:cubicBezTo>
                  <a:cubicBezTo>
                    <a:pt x="45412" y="38135"/>
                    <a:pt x="44974" y="36095"/>
                    <a:pt x="43774" y="34016"/>
                  </a:cubicBezTo>
                  <a:cubicBezTo>
                    <a:pt x="42614" y="32018"/>
                    <a:pt x="33579" y="27540"/>
                    <a:pt x="28223" y="27422"/>
                  </a:cubicBezTo>
                  <a:cubicBezTo>
                    <a:pt x="28744" y="25423"/>
                    <a:pt x="29144" y="23703"/>
                    <a:pt x="29384" y="22983"/>
                  </a:cubicBezTo>
                  <a:cubicBezTo>
                    <a:pt x="30062" y="21144"/>
                    <a:pt x="31980" y="15308"/>
                    <a:pt x="32741" y="13031"/>
                  </a:cubicBezTo>
                  <a:cubicBezTo>
                    <a:pt x="33499" y="10793"/>
                    <a:pt x="33499" y="6034"/>
                    <a:pt x="33301" y="4835"/>
                  </a:cubicBezTo>
                  <a:cubicBezTo>
                    <a:pt x="33061" y="3636"/>
                    <a:pt x="32540" y="2798"/>
                    <a:pt x="32540" y="2798"/>
                  </a:cubicBezTo>
                  <a:cubicBezTo>
                    <a:pt x="32540" y="2798"/>
                    <a:pt x="32300" y="1797"/>
                    <a:pt x="31660" y="837"/>
                  </a:cubicBezTo>
                  <a:cubicBezTo>
                    <a:pt x="31230" y="166"/>
                    <a:pt x="30349" y="0"/>
                    <a:pt x="29356" y="0"/>
                  </a:cubicBezTo>
                  <a:close/>
                </a:path>
              </a:pathLst>
            </a:custGeom>
            <a:solidFill>
              <a:srgbClr val="FFB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7560401" y="3352511"/>
              <a:ext cx="198313" cy="211411"/>
            </a:xfrm>
            <a:custGeom>
              <a:avLst/>
              <a:gdLst/>
              <a:ahLst/>
              <a:cxnLst/>
              <a:rect l="l" t="t" r="r" b="b"/>
              <a:pathLst>
                <a:path w="9675" h="10314" extrusionOk="0">
                  <a:moveTo>
                    <a:pt x="6397" y="1"/>
                  </a:moveTo>
                  <a:cubicBezTo>
                    <a:pt x="5955" y="1"/>
                    <a:pt x="5476" y="39"/>
                    <a:pt x="4996" y="80"/>
                  </a:cubicBezTo>
                  <a:lnTo>
                    <a:pt x="4958" y="80"/>
                  </a:lnTo>
                  <a:cubicBezTo>
                    <a:pt x="3477" y="199"/>
                    <a:pt x="2159" y="1360"/>
                    <a:pt x="2159" y="1360"/>
                  </a:cubicBezTo>
                  <a:cubicBezTo>
                    <a:pt x="2159" y="1360"/>
                    <a:pt x="1" y="7954"/>
                    <a:pt x="1" y="8395"/>
                  </a:cubicBezTo>
                  <a:cubicBezTo>
                    <a:pt x="1" y="8833"/>
                    <a:pt x="2319" y="9914"/>
                    <a:pt x="4356" y="10192"/>
                  </a:cubicBezTo>
                  <a:cubicBezTo>
                    <a:pt x="4958" y="10314"/>
                    <a:pt x="5517" y="10314"/>
                    <a:pt x="6035" y="10314"/>
                  </a:cubicBezTo>
                  <a:cubicBezTo>
                    <a:pt x="7276" y="10314"/>
                    <a:pt x="8194" y="10112"/>
                    <a:pt x="8315" y="9914"/>
                  </a:cubicBezTo>
                  <a:cubicBezTo>
                    <a:pt x="8475" y="9633"/>
                    <a:pt x="9675" y="4276"/>
                    <a:pt x="9633" y="2799"/>
                  </a:cubicBezTo>
                  <a:cubicBezTo>
                    <a:pt x="9633" y="2799"/>
                    <a:pt x="9553" y="2517"/>
                    <a:pt x="9435" y="2159"/>
                  </a:cubicBezTo>
                  <a:cubicBezTo>
                    <a:pt x="9435" y="2118"/>
                    <a:pt x="9393" y="2079"/>
                    <a:pt x="9393" y="2038"/>
                  </a:cubicBezTo>
                  <a:cubicBezTo>
                    <a:pt x="9233" y="1679"/>
                    <a:pt x="9035" y="1280"/>
                    <a:pt x="8753" y="838"/>
                  </a:cubicBezTo>
                  <a:cubicBezTo>
                    <a:pt x="8555" y="519"/>
                    <a:pt x="8274" y="359"/>
                    <a:pt x="7916" y="199"/>
                  </a:cubicBezTo>
                  <a:cubicBezTo>
                    <a:pt x="7474" y="39"/>
                    <a:pt x="6956" y="1"/>
                    <a:pt x="6397" y="1"/>
                  </a:cubicBezTo>
                  <a:close/>
                </a:path>
              </a:pathLst>
            </a:custGeom>
            <a:solidFill>
              <a:srgbClr val="FFD4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2"/>
            <p:cNvGrpSpPr/>
            <p:nvPr/>
          </p:nvGrpSpPr>
          <p:grpSpPr>
            <a:xfrm>
              <a:off x="7014735" y="2916632"/>
              <a:ext cx="109219" cy="264626"/>
              <a:chOff x="2170975" y="2212525"/>
              <a:chExt cx="145200" cy="351850"/>
            </a:xfrm>
          </p:grpSpPr>
          <p:sp>
            <p:nvSpPr>
              <p:cNvPr id="590" name="Google Shape;590;p32"/>
              <p:cNvSpPr/>
              <p:nvPr/>
            </p:nvSpPr>
            <p:spPr>
              <a:xfrm>
                <a:off x="2170975" y="2212525"/>
                <a:ext cx="145200" cy="127900"/>
              </a:xfrm>
              <a:custGeom>
                <a:avLst/>
                <a:gdLst/>
                <a:ahLst/>
                <a:cxnLst/>
                <a:rect l="l" t="t" r="r" b="b"/>
                <a:pathLst>
                  <a:path w="5808" h="5116" extrusionOk="0">
                    <a:moveTo>
                      <a:pt x="0" y="1"/>
                    </a:moveTo>
                    <a:lnTo>
                      <a:pt x="0" y="5116"/>
                    </a:lnTo>
                    <a:lnTo>
                      <a:pt x="5808" y="5116"/>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2170975" y="2436525"/>
                <a:ext cx="145200" cy="127850"/>
              </a:xfrm>
              <a:custGeom>
                <a:avLst/>
                <a:gdLst/>
                <a:ahLst/>
                <a:cxnLst/>
                <a:rect l="l" t="t" r="r" b="b"/>
                <a:pathLst>
                  <a:path w="5808" h="5114" extrusionOk="0">
                    <a:moveTo>
                      <a:pt x="0" y="1"/>
                    </a:moveTo>
                    <a:lnTo>
                      <a:pt x="0" y="5113"/>
                    </a:lnTo>
                    <a:lnTo>
                      <a:pt x="5808" y="5113"/>
                    </a:lnTo>
                    <a:lnTo>
                      <a:pt x="5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2"/>
            <p:cNvGrpSpPr/>
            <p:nvPr/>
          </p:nvGrpSpPr>
          <p:grpSpPr>
            <a:xfrm>
              <a:off x="6784985" y="1617319"/>
              <a:ext cx="338787" cy="338540"/>
              <a:chOff x="2461125" y="503925"/>
              <a:chExt cx="411000" cy="410700"/>
            </a:xfrm>
          </p:grpSpPr>
          <p:sp>
            <p:nvSpPr>
              <p:cNvPr id="593" name="Google Shape;593;p32"/>
              <p:cNvSpPr/>
              <p:nvPr/>
            </p:nvSpPr>
            <p:spPr>
              <a:xfrm>
                <a:off x="2461125" y="503925"/>
                <a:ext cx="411000" cy="410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127830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187" name="Retângulo 1186">
            <a:extLst>
              <a:ext uri="{FF2B5EF4-FFF2-40B4-BE49-F238E27FC236}">
                <a16:creationId xmlns:a16="http://schemas.microsoft.com/office/drawing/2014/main" id="{F75F1A7F-D987-AE8A-CF5D-E59978D24D12}"/>
              </a:ext>
            </a:extLst>
          </p:cNvPr>
          <p:cNvSpPr/>
          <p:nvPr/>
        </p:nvSpPr>
        <p:spPr>
          <a:xfrm>
            <a:off x="4178300" y="3012776"/>
            <a:ext cx="4209225" cy="1242613"/>
          </a:xfrm>
          <a:prstGeom prst="rect">
            <a:avLst/>
          </a:prstGeom>
          <a:solidFill>
            <a:srgbClr val="EF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88" name="Elipse 1187">
            <a:extLst>
              <a:ext uri="{FF2B5EF4-FFF2-40B4-BE49-F238E27FC236}">
                <a16:creationId xmlns:a16="http://schemas.microsoft.com/office/drawing/2014/main" id="{9681BF43-03EA-60E2-DE81-4462103B7CB3}"/>
              </a:ext>
            </a:extLst>
          </p:cNvPr>
          <p:cNvSpPr>
            <a:spLocks noChangeAspect="1"/>
          </p:cNvSpPr>
          <p:nvPr/>
        </p:nvSpPr>
        <p:spPr>
          <a:xfrm>
            <a:off x="4813538" y="1108226"/>
            <a:ext cx="3600000" cy="3600000"/>
          </a:xfrm>
          <a:prstGeom prst="ellipse">
            <a:avLst/>
          </a:prstGeom>
          <a:solidFill>
            <a:srgbClr val="DDD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6" name="Google Shape;1206;p49"/>
          <p:cNvSpPr txBox="1">
            <a:spLocks noGrp="1"/>
          </p:cNvSpPr>
          <p:nvPr>
            <p:ph type="title"/>
          </p:nvPr>
        </p:nvSpPr>
        <p:spPr>
          <a:xfrm>
            <a:off x="876545" y="888111"/>
            <a:ext cx="4009800" cy="38201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Agrademos por sua presença </a:t>
            </a:r>
            <a:br>
              <a:rPr lang="en" sz="4000" dirty="0"/>
            </a:br>
            <a:r>
              <a:rPr lang="en" sz="4000" dirty="0"/>
              <a:t>e observações.</a:t>
            </a:r>
            <a:endParaRPr sz="4000" dirty="0"/>
          </a:p>
        </p:txBody>
      </p:sp>
      <p:sp>
        <p:nvSpPr>
          <p:cNvPr id="1315" name="Google Shape;1315;p49">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9">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58;p38">
            <a:extLst>
              <a:ext uri="{FF2B5EF4-FFF2-40B4-BE49-F238E27FC236}">
                <a16:creationId xmlns:a16="http://schemas.microsoft.com/office/drawing/2014/main" id="{ED0ABABC-4EC6-CAB5-602E-F13E71217058}"/>
              </a:ext>
            </a:extLst>
          </p:cNvPr>
          <p:cNvGrpSpPr/>
          <p:nvPr/>
        </p:nvGrpSpPr>
        <p:grpSpPr>
          <a:xfrm>
            <a:off x="5254974" y="893772"/>
            <a:ext cx="3895990" cy="3503003"/>
            <a:chOff x="5337524" y="893772"/>
            <a:chExt cx="3895990" cy="3503003"/>
          </a:xfrm>
        </p:grpSpPr>
        <p:grpSp>
          <p:nvGrpSpPr>
            <p:cNvPr id="3" name="Google Shape;459;p38">
              <a:extLst>
                <a:ext uri="{FF2B5EF4-FFF2-40B4-BE49-F238E27FC236}">
                  <a16:creationId xmlns:a16="http://schemas.microsoft.com/office/drawing/2014/main" id="{34C05479-024C-CB29-1876-57835D486C54}"/>
                </a:ext>
              </a:extLst>
            </p:cNvPr>
            <p:cNvGrpSpPr/>
            <p:nvPr/>
          </p:nvGrpSpPr>
          <p:grpSpPr>
            <a:xfrm>
              <a:off x="5337524" y="893772"/>
              <a:ext cx="3248680" cy="3325950"/>
              <a:chOff x="3053925" y="880625"/>
              <a:chExt cx="1461000" cy="1495750"/>
            </a:xfrm>
          </p:grpSpPr>
          <p:sp>
            <p:nvSpPr>
              <p:cNvPr id="7" name="Google Shape;460;p38">
                <a:extLst>
                  <a:ext uri="{FF2B5EF4-FFF2-40B4-BE49-F238E27FC236}">
                    <a16:creationId xmlns:a16="http://schemas.microsoft.com/office/drawing/2014/main" id="{E6D4B6DD-B927-2672-B081-275342D2C92C}"/>
                  </a:ext>
                </a:extLst>
              </p:cNvPr>
              <p:cNvSpPr/>
              <p:nvPr/>
            </p:nvSpPr>
            <p:spPr>
              <a:xfrm>
                <a:off x="3519775" y="1798950"/>
                <a:ext cx="467800" cy="577425"/>
              </a:xfrm>
              <a:custGeom>
                <a:avLst/>
                <a:gdLst/>
                <a:ahLst/>
                <a:cxnLst/>
                <a:rect l="l" t="t" r="r" b="b"/>
                <a:pathLst>
                  <a:path w="18712" h="23097" extrusionOk="0">
                    <a:moveTo>
                      <a:pt x="252" y="0"/>
                    </a:moveTo>
                    <a:cubicBezTo>
                      <a:pt x="202" y="0"/>
                      <a:pt x="152" y="16"/>
                      <a:pt x="108" y="48"/>
                    </a:cubicBezTo>
                    <a:cubicBezTo>
                      <a:pt x="16" y="139"/>
                      <a:pt x="1" y="277"/>
                      <a:pt x="77" y="384"/>
                    </a:cubicBezTo>
                    <a:lnTo>
                      <a:pt x="18269" y="23005"/>
                    </a:lnTo>
                    <a:cubicBezTo>
                      <a:pt x="18314" y="23066"/>
                      <a:pt x="18391" y="23097"/>
                      <a:pt x="18452" y="23097"/>
                    </a:cubicBezTo>
                    <a:cubicBezTo>
                      <a:pt x="18498" y="23097"/>
                      <a:pt x="18559" y="23081"/>
                      <a:pt x="18605" y="23035"/>
                    </a:cubicBezTo>
                    <a:cubicBezTo>
                      <a:pt x="18696" y="22959"/>
                      <a:pt x="18712" y="22806"/>
                      <a:pt x="18635" y="22715"/>
                    </a:cubicBezTo>
                    <a:lnTo>
                      <a:pt x="444" y="94"/>
                    </a:lnTo>
                    <a:cubicBezTo>
                      <a:pt x="390" y="31"/>
                      <a:pt x="321" y="0"/>
                      <a:pt x="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1;p38">
                <a:extLst>
                  <a:ext uri="{FF2B5EF4-FFF2-40B4-BE49-F238E27FC236}">
                    <a16:creationId xmlns:a16="http://schemas.microsoft.com/office/drawing/2014/main" id="{78267DBE-BBBB-0664-BB16-A50900365878}"/>
                  </a:ext>
                </a:extLst>
              </p:cNvPr>
              <p:cNvSpPr/>
              <p:nvPr/>
            </p:nvSpPr>
            <p:spPr>
              <a:xfrm>
                <a:off x="3268900" y="1798950"/>
                <a:ext cx="468175" cy="577425"/>
              </a:xfrm>
              <a:custGeom>
                <a:avLst/>
                <a:gdLst/>
                <a:ahLst/>
                <a:cxnLst/>
                <a:rect l="l" t="t" r="r" b="b"/>
                <a:pathLst>
                  <a:path w="18727" h="23097" extrusionOk="0">
                    <a:moveTo>
                      <a:pt x="18460" y="0"/>
                    </a:moveTo>
                    <a:cubicBezTo>
                      <a:pt x="18391" y="0"/>
                      <a:pt x="18322" y="31"/>
                      <a:pt x="18268" y="94"/>
                    </a:cubicBezTo>
                    <a:lnTo>
                      <a:pt x="77" y="22715"/>
                    </a:lnTo>
                    <a:cubicBezTo>
                      <a:pt x="0" y="22806"/>
                      <a:pt x="16" y="22959"/>
                      <a:pt x="123" y="23035"/>
                    </a:cubicBezTo>
                    <a:cubicBezTo>
                      <a:pt x="153" y="23081"/>
                      <a:pt x="214" y="23097"/>
                      <a:pt x="260" y="23097"/>
                    </a:cubicBezTo>
                    <a:cubicBezTo>
                      <a:pt x="336" y="23097"/>
                      <a:pt x="398" y="23066"/>
                      <a:pt x="443" y="23005"/>
                    </a:cubicBezTo>
                    <a:lnTo>
                      <a:pt x="18635" y="384"/>
                    </a:lnTo>
                    <a:cubicBezTo>
                      <a:pt x="18727" y="277"/>
                      <a:pt x="18711" y="139"/>
                      <a:pt x="18604" y="48"/>
                    </a:cubicBezTo>
                    <a:cubicBezTo>
                      <a:pt x="18560" y="16"/>
                      <a:pt x="18510" y="0"/>
                      <a:pt x="18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2;p38">
                <a:extLst>
                  <a:ext uri="{FF2B5EF4-FFF2-40B4-BE49-F238E27FC236}">
                    <a16:creationId xmlns:a16="http://schemas.microsoft.com/office/drawing/2014/main" id="{40D7D637-5A07-DC39-C2F6-1B5BCAD5C4E7}"/>
                  </a:ext>
                </a:extLst>
              </p:cNvPr>
              <p:cNvSpPr/>
              <p:nvPr/>
            </p:nvSpPr>
            <p:spPr>
              <a:xfrm>
                <a:off x="3268900" y="1798950"/>
                <a:ext cx="468175" cy="577425"/>
              </a:xfrm>
              <a:custGeom>
                <a:avLst/>
                <a:gdLst/>
                <a:ahLst/>
                <a:cxnLst/>
                <a:rect l="l" t="t" r="r" b="b"/>
                <a:pathLst>
                  <a:path w="18727" h="23097" extrusionOk="0">
                    <a:moveTo>
                      <a:pt x="259" y="0"/>
                    </a:moveTo>
                    <a:cubicBezTo>
                      <a:pt x="210" y="0"/>
                      <a:pt x="161" y="16"/>
                      <a:pt x="123" y="48"/>
                    </a:cubicBezTo>
                    <a:cubicBezTo>
                      <a:pt x="16" y="139"/>
                      <a:pt x="0" y="277"/>
                      <a:pt x="77" y="384"/>
                    </a:cubicBezTo>
                    <a:lnTo>
                      <a:pt x="18268" y="23005"/>
                    </a:lnTo>
                    <a:cubicBezTo>
                      <a:pt x="18330" y="23066"/>
                      <a:pt x="18391" y="23097"/>
                      <a:pt x="18452" y="23097"/>
                    </a:cubicBezTo>
                    <a:cubicBezTo>
                      <a:pt x="18513" y="23097"/>
                      <a:pt x="18559" y="23081"/>
                      <a:pt x="18604" y="23035"/>
                    </a:cubicBezTo>
                    <a:cubicBezTo>
                      <a:pt x="18711" y="22959"/>
                      <a:pt x="18727" y="22806"/>
                      <a:pt x="18635" y="22715"/>
                    </a:cubicBezTo>
                    <a:lnTo>
                      <a:pt x="443" y="94"/>
                    </a:lnTo>
                    <a:cubicBezTo>
                      <a:pt x="399" y="31"/>
                      <a:pt x="32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3;p38">
                <a:extLst>
                  <a:ext uri="{FF2B5EF4-FFF2-40B4-BE49-F238E27FC236}">
                    <a16:creationId xmlns:a16="http://schemas.microsoft.com/office/drawing/2014/main" id="{B10F91C9-2181-4D07-DEA4-78CCF7258D64}"/>
                  </a:ext>
                </a:extLst>
              </p:cNvPr>
              <p:cNvSpPr/>
              <p:nvPr/>
            </p:nvSpPr>
            <p:spPr>
              <a:xfrm>
                <a:off x="3129525" y="1789825"/>
                <a:ext cx="241725" cy="29800"/>
              </a:xfrm>
              <a:custGeom>
                <a:avLst/>
                <a:gdLst/>
                <a:ahLst/>
                <a:cxnLst/>
                <a:rect l="l" t="t" r="r" b="b"/>
                <a:pathLst>
                  <a:path w="9669" h="1192" extrusionOk="0">
                    <a:moveTo>
                      <a:pt x="611" y="0"/>
                    </a:moveTo>
                    <a:cubicBezTo>
                      <a:pt x="275" y="0"/>
                      <a:pt x="0" y="260"/>
                      <a:pt x="0" y="596"/>
                    </a:cubicBezTo>
                    <a:cubicBezTo>
                      <a:pt x="0" y="932"/>
                      <a:pt x="275" y="1192"/>
                      <a:pt x="611" y="1192"/>
                    </a:cubicBezTo>
                    <a:lnTo>
                      <a:pt x="9058" y="1192"/>
                    </a:lnTo>
                    <a:cubicBezTo>
                      <a:pt x="9394" y="1192"/>
                      <a:pt x="9669" y="932"/>
                      <a:pt x="9669" y="596"/>
                    </a:cubicBezTo>
                    <a:cubicBezTo>
                      <a:pt x="9669" y="260"/>
                      <a:pt x="9394" y="0"/>
                      <a:pt x="9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4;p38">
                <a:extLst>
                  <a:ext uri="{FF2B5EF4-FFF2-40B4-BE49-F238E27FC236}">
                    <a16:creationId xmlns:a16="http://schemas.microsoft.com/office/drawing/2014/main" id="{0315CB86-3728-2796-C8F5-D9D48BA83A1E}"/>
                  </a:ext>
                </a:extLst>
              </p:cNvPr>
              <p:cNvSpPr/>
              <p:nvPr/>
            </p:nvSpPr>
            <p:spPr>
              <a:xfrm>
                <a:off x="3344900" y="1789825"/>
                <a:ext cx="619375" cy="29800"/>
              </a:xfrm>
              <a:custGeom>
                <a:avLst/>
                <a:gdLst/>
                <a:ahLst/>
                <a:cxnLst/>
                <a:rect l="l" t="t" r="r" b="b"/>
                <a:pathLst>
                  <a:path w="24775" h="1192" extrusionOk="0">
                    <a:moveTo>
                      <a:pt x="611" y="0"/>
                    </a:moveTo>
                    <a:cubicBezTo>
                      <a:pt x="275" y="0"/>
                      <a:pt x="0" y="260"/>
                      <a:pt x="0" y="596"/>
                    </a:cubicBezTo>
                    <a:cubicBezTo>
                      <a:pt x="0" y="932"/>
                      <a:pt x="275" y="1192"/>
                      <a:pt x="611" y="1192"/>
                    </a:cubicBezTo>
                    <a:lnTo>
                      <a:pt x="24775" y="1192"/>
                    </a:lnTo>
                    <a:lnTo>
                      <a:pt x="24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5;p38">
                <a:extLst>
                  <a:ext uri="{FF2B5EF4-FFF2-40B4-BE49-F238E27FC236}">
                    <a16:creationId xmlns:a16="http://schemas.microsoft.com/office/drawing/2014/main" id="{556BA0C0-8508-71E7-F95C-C5AB084C8384}"/>
                  </a:ext>
                </a:extLst>
              </p:cNvPr>
              <p:cNvSpPr/>
              <p:nvPr/>
            </p:nvSpPr>
            <p:spPr>
              <a:xfrm>
                <a:off x="3486550" y="2071250"/>
                <a:ext cx="32875" cy="32875"/>
              </a:xfrm>
              <a:custGeom>
                <a:avLst/>
                <a:gdLst/>
                <a:ahLst/>
                <a:cxnLst/>
                <a:rect l="l" t="t" r="r" b="b"/>
                <a:pathLst>
                  <a:path w="1315" h="1315" extrusionOk="0">
                    <a:moveTo>
                      <a:pt x="658" y="0"/>
                    </a:moveTo>
                    <a:cubicBezTo>
                      <a:pt x="291" y="0"/>
                      <a:pt x="1" y="291"/>
                      <a:pt x="1" y="657"/>
                    </a:cubicBezTo>
                    <a:cubicBezTo>
                      <a:pt x="1" y="1009"/>
                      <a:pt x="291" y="1314"/>
                      <a:pt x="658" y="1314"/>
                    </a:cubicBezTo>
                    <a:cubicBezTo>
                      <a:pt x="1009" y="1314"/>
                      <a:pt x="1314" y="1009"/>
                      <a:pt x="1314" y="657"/>
                    </a:cubicBezTo>
                    <a:cubicBezTo>
                      <a:pt x="1314" y="291"/>
                      <a:pt x="1024" y="0"/>
                      <a:pt x="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6;p38">
                <a:extLst>
                  <a:ext uri="{FF2B5EF4-FFF2-40B4-BE49-F238E27FC236}">
                    <a16:creationId xmlns:a16="http://schemas.microsoft.com/office/drawing/2014/main" id="{438714DC-9ABC-C7FB-1D32-933181DE073D}"/>
                  </a:ext>
                </a:extLst>
              </p:cNvPr>
              <p:cNvSpPr/>
              <p:nvPr/>
            </p:nvSpPr>
            <p:spPr>
              <a:xfrm>
                <a:off x="3737050" y="2071250"/>
                <a:ext cx="32875" cy="32875"/>
              </a:xfrm>
              <a:custGeom>
                <a:avLst/>
                <a:gdLst/>
                <a:ahLst/>
                <a:cxnLst/>
                <a:rect l="l" t="t" r="r" b="b"/>
                <a:pathLst>
                  <a:path w="1315" h="1315" extrusionOk="0">
                    <a:moveTo>
                      <a:pt x="657" y="0"/>
                    </a:moveTo>
                    <a:cubicBezTo>
                      <a:pt x="291" y="0"/>
                      <a:pt x="1" y="291"/>
                      <a:pt x="1" y="657"/>
                    </a:cubicBezTo>
                    <a:cubicBezTo>
                      <a:pt x="1" y="1009"/>
                      <a:pt x="291" y="1314"/>
                      <a:pt x="657" y="1314"/>
                    </a:cubicBezTo>
                    <a:cubicBezTo>
                      <a:pt x="1024" y="1314"/>
                      <a:pt x="1314" y="1009"/>
                      <a:pt x="1314" y="657"/>
                    </a:cubicBezTo>
                    <a:cubicBezTo>
                      <a:pt x="1314" y="291"/>
                      <a:pt x="1024" y="0"/>
                      <a:pt x="657" y="0"/>
                    </a:cubicBezTo>
                    <a:close/>
                  </a:path>
                </a:pathLst>
              </a:custGeom>
              <a:solidFill>
                <a:srgbClr val="FFC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7;p38">
                <a:extLst>
                  <a:ext uri="{FF2B5EF4-FFF2-40B4-BE49-F238E27FC236}">
                    <a16:creationId xmlns:a16="http://schemas.microsoft.com/office/drawing/2014/main" id="{0CAA0A66-3120-96C4-2E42-F2324D07CCC7}"/>
                  </a:ext>
                </a:extLst>
              </p:cNvPr>
              <p:cNvSpPr/>
              <p:nvPr/>
            </p:nvSpPr>
            <p:spPr>
              <a:xfrm>
                <a:off x="3319675" y="1144875"/>
                <a:ext cx="251300" cy="196675"/>
              </a:xfrm>
              <a:custGeom>
                <a:avLst/>
                <a:gdLst/>
                <a:ahLst/>
                <a:cxnLst/>
                <a:rect l="l" t="t" r="r" b="b"/>
                <a:pathLst>
                  <a:path w="10052" h="7867" extrusionOk="0">
                    <a:moveTo>
                      <a:pt x="765" y="0"/>
                    </a:moveTo>
                    <a:cubicBezTo>
                      <a:pt x="352" y="0"/>
                      <a:pt x="1" y="352"/>
                      <a:pt x="1" y="764"/>
                    </a:cubicBezTo>
                    <a:lnTo>
                      <a:pt x="1" y="7103"/>
                    </a:lnTo>
                    <a:cubicBezTo>
                      <a:pt x="1" y="7530"/>
                      <a:pt x="352" y="7867"/>
                      <a:pt x="765" y="7867"/>
                    </a:cubicBezTo>
                    <a:lnTo>
                      <a:pt x="9288" y="7867"/>
                    </a:lnTo>
                    <a:cubicBezTo>
                      <a:pt x="9700" y="7867"/>
                      <a:pt x="10051" y="7530"/>
                      <a:pt x="10051" y="7103"/>
                    </a:cubicBezTo>
                    <a:lnTo>
                      <a:pt x="10051" y="764"/>
                    </a:lnTo>
                    <a:cubicBezTo>
                      <a:pt x="10051" y="352"/>
                      <a:pt x="9700" y="0"/>
                      <a:pt x="9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8;p38">
                <a:extLst>
                  <a:ext uri="{FF2B5EF4-FFF2-40B4-BE49-F238E27FC236}">
                    <a16:creationId xmlns:a16="http://schemas.microsoft.com/office/drawing/2014/main" id="{93B67FF4-A47E-9E1D-5D1F-B010A29DC4B8}"/>
                  </a:ext>
                </a:extLst>
              </p:cNvPr>
              <p:cNvSpPr/>
              <p:nvPr/>
            </p:nvSpPr>
            <p:spPr>
              <a:xfrm>
                <a:off x="3384975" y="1183050"/>
                <a:ext cx="120700" cy="120700"/>
              </a:xfrm>
              <a:custGeom>
                <a:avLst/>
                <a:gdLst/>
                <a:ahLst/>
                <a:cxnLst/>
                <a:rect l="l" t="t" r="r" b="b"/>
                <a:pathLst>
                  <a:path w="4828" h="4828" extrusionOk="0">
                    <a:moveTo>
                      <a:pt x="2427" y="1248"/>
                    </a:moveTo>
                    <a:cubicBezTo>
                      <a:pt x="3180" y="1248"/>
                      <a:pt x="3775" y="1927"/>
                      <a:pt x="3636" y="2720"/>
                    </a:cubicBezTo>
                    <a:cubicBezTo>
                      <a:pt x="3544" y="3193"/>
                      <a:pt x="3147" y="3575"/>
                      <a:pt x="2674" y="3667"/>
                    </a:cubicBezTo>
                    <a:cubicBezTo>
                      <a:pt x="2591" y="3683"/>
                      <a:pt x="2508" y="3691"/>
                      <a:pt x="2428" y="3691"/>
                    </a:cubicBezTo>
                    <a:cubicBezTo>
                      <a:pt x="1682" y="3691"/>
                      <a:pt x="1086" y="3017"/>
                      <a:pt x="1238" y="2231"/>
                    </a:cubicBezTo>
                    <a:cubicBezTo>
                      <a:pt x="1330" y="1757"/>
                      <a:pt x="1712" y="1375"/>
                      <a:pt x="2200" y="1268"/>
                    </a:cubicBezTo>
                    <a:cubicBezTo>
                      <a:pt x="2277" y="1255"/>
                      <a:pt x="2353" y="1248"/>
                      <a:pt x="2427" y="1248"/>
                    </a:cubicBezTo>
                    <a:close/>
                    <a:moveTo>
                      <a:pt x="2200" y="1"/>
                    </a:moveTo>
                    <a:cubicBezTo>
                      <a:pt x="2063" y="1"/>
                      <a:pt x="1956" y="108"/>
                      <a:pt x="1956" y="230"/>
                    </a:cubicBezTo>
                    <a:lnTo>
                      <a:pt x="1956" y="627"/>
                    </a:lnTo>
                    <a:cubicBezTo>
                      <a:pt x="1803" y="658"/>
                      <a:pt x="1650" y="719"/>
                      <a:pt x="1513" y="795"/>
                    </a:cubicBezTo>
                    <a:lnTo>
                      <a:pt x="1223" y="520"/>
                    </a:lnTo>
                    <a:cubicBezTo>
                      <a:pt x="1177" y="467"/>
                      <a:pt x="1116" y="440"/>
                      <a:pt x="1055" y="440"/>
                    </a:cubicBezTo>
                    <a:cubicBezTo>
                      <a:pt x="994" y="440"/>
                      <a:pt x="933" y="467"/>
                      <a:pt x="887" y="520"/>
                    </a:cubicBezTo>
                    <a:lnTo>
                      <a:pt x="551" y="856"/>
                    </a:lnTo>
                    <a:cubicBezTo>
                      <a:pt x="459" y="948"/>
                      <a:pt x="459" y="1100"/>
                      <a:pt x="551" y="1192"/>
                    </a:cubicBezTo>
                    <a:lnTo>
                      <a:pt x="810" y="1452"/>
                    </a:lnTo>
                    <a:cubicBezTo>
                      <a:pt x="719" y="1589"/>
                      <a:pt x="658" y="1742"/>
                      <a:pt x="612" y="1910"/>
                    </a:cubicBezTo>
                    <a:lnTo>
                      <a:pt x="230" y="1910"/>
                    </a:lnTo>
                    <a:cubicBezTo>
                      <a:pt x="108" y="1910"/>
                      <a:pt x="1" y="2017"/>
                      <a:pt x="1" y="2139"/>
                    </a:cubicBezTo>
                    <a:lnTo>
                      <a:pt x="1" y="2628"/>
                    </a:lnTo>
                    <a:cubicBezTo>
                      <a:pt x="1" y="2765"/>
                      <a:pt x="108" y="2872"/>
                      <a:pt x="230" y="2872"/>
                    </a:cubicBezTo>
                    <a:lnTo>
                      <a:pt x="566" y="2872"/>
                    </a:lnTo>
                    <a:cubicBezTo>
                      <a:pt x="597" y="3040"/>
                      <a:pt x="658" y="3208"/>
                      <a:pt x="749" y="3376"/>
                    </a:cubicBezTo>
                    <a:lnTo>
                      <a:pt x="520" y="3590"/>
                    </a:lnTo>
                    <a:cubicBezTo>
                      <a:pt x="428" y="3682"/>
                      <a:pt x="428" y="3835"/>
                      <a:pt x="520" y="3926"/>
                    </a:cubicBezTo>
                    <a:lnTo>
                      <a:pt x="856" y="4278"/>
                    </a:lnTo>
                    <a:cubicBezTo>
                      <a:pt x="910" y="4323"/>
                      <a:pt x="971" y="4346"/>
                      <a:pt x="1030" y="4346"/>
                    </a:cubicBezTo>
                    <a:cubicBezTo>
                      <a:pt x="1089" y="4346"/>
                      <a:pt x="1146" y="4323"/>
                      <a:pt x="1192" y="4278"/>
                    </a:cubicBezTo>
                    <a:lnTo>
                      <a:pt x="1391" y="4079"/>
                    </a:lnTo>
                    <a:cubicBezTo>
                      <a:pt x="1559" y="4186"/>
                      <a:pt x="1727" y="4262"/>
                      <a:pt x="1910" y="4323"/>
                    </a:cubicBezTo>
                    <a:lnTo>
                      <a:pt x="1910" y="4583"/>
                    </a:lnTo>
                    <a:cubicBezTo>
                      <a:pt x="1910" y="4720"/>
                      <a:pt x="2017" y="4827"/>
                      <a:pt x="2154" y="4827"/>
                    </a:cubicBezTo>
                    <a:lnTo>
                      <a:pt x="2643" y="4827"/>
                    </a:lnTo>
                    <a:cubicBezTo>
                      <a:pt x="2765" y="4827"/>
                      <a:pt x="2872" y="4720"/>
                      <a:pt x="2872" y="4583"/>
                    </a:cubicBezTo>
                    <a:lnTo>
                      <a:pt x="2872" y="4339"/>
                    </a:lnTo>
                    <a:cubicBezTo>
                      <a:pt x="3071" y="4293"/>
                      <a:pt x="3254" y="4216"/>
                      <a:pt x="3422" y="4109"/>
                    </a:cubicBezTo>
                    <a:lnTo>
                      <a:pt x="3606" y="4308"/>
                    </a:lnTo>
                    <a:cubicBezTo>
                      <a:pt x="3651" y="4354"/>
                      <a:pt x="3712" y="4377"/>
                      <a:pt x="3774" y="4377"/>
                    </a:cubicBezTo>
                    <a:cubicBezTo>
                      <a:pt x="3835" y="4377"/>
                      <a:pt x="3896" y="4354"/>
                      <a:pt x="3942" y="4308"/>
                    </a:cubicBezTo>
                    <a:lnTo>
                      <a:pt x="4278" y="3957"/>
                    </a:lnTo>
                    <a:cubicBezTo>
                      <a:pt x="4369" y="3865"/>
                      <a:pt x="4369" y="3712"/>
                      <a:pt x="4278" y="3621"/>
                    </a:cubicBezTo>
                    <a:lnTo>
                      <a:pt x="4094" y="3437"/>
                    </a:lnTo>
                    <a:cubicBezTo>
                      <a:pt x="4186" y="3269"/>
                      <a:pt x="4247" y="3101"/>
                      <a:pt x="4293" y="2903"/>
                    </a:cubicBezTo>
                    <a:lnTo>
                      <a:pt x="4598" y="2903"/>
                    </a:lnTo>
                    <a:cubicBezTo>
                      <a:pt x="4721" y="2903"/>
                      <a:pt x="4827" y="2796"/>
                      <a:pt x="4827" y="2674"/>
                    </a:cubicBezTo>
                    <a:lnTo>
                      <a:pt x="4827" y="2185"/>
                    </a:lnTo>
                    <a:cubicBezTo>
                      <a:pt x="4827" y="2063"/>
                      <a:pt x="4721" y="1956"/>
                      <a:pt x="4598" y="1956"/>
                    </a:cubicBezTo>
                    <a:lnTo>
                      <a:pt x="4278" y="1956"/>
                    </a:lnTo>
                    <a:cubicBezTo>
                      <a:pt x="4232" y="1773"/>
                      <a:pt x="4155" y="1620"/>
                      <a:pt x="4064" y="1467"/>
                    </a:cubicBezTo>
                    <a:lnTo>
                      <a:pt x="4308" y="1223"/>
                    </a:lnTo>
                    <a:cubicBezTo>
                      <a:pt x="4400" y="1131"/>
                      <a:pt x="4400" y="978"/>
                      <a:pt x="4308" y="887"/>
                    </a:cubicBezTo>
                    <a:lnTo>
                      <a:pt x="3972" y="551"/>
                    </a:lnTo>
                    <a:cubicBezTo>
                      <a:pt x="3926" y="505"/>
                      <a:pt x="3865" y="482"/>
                      <a:pt x="3804" y="482"/>
                    </a:cubicBezTo>
                    <a:cubicBezTo>
                      <a:pt x="3743" y="482"/>
                      <a:pt x="3682" y="505"/>
                      <a:pt x="3636" y="551"/>
                    </a:cubicBezTo>
                    <a:lnTo>
                      <a:pt x="3376" y="810"/>
                    </a:lnTo>
                    <a:cubicBezTo>
                      <a:pt x="3224" y="719"/>
                      <a:pt x="3071" y="658"/>
                      <a:pt x="2918" y="612"/>
                    </a:cubicBezTo>
                    <a:lnTo>
                      <a:pt x="2918" y="230"/>
                    </a:lnTo>
                    <a:cubicBezTo>
                      <a:pt x="2918" y="92"/>
                      <a:pt x="2811" y="1"/>
                      <a:pt x="2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9;p38">
                <a:extLst>
                  <a:ext uri="{FF2B5EF4-FFF2-40B4-BE49-F238E27FC236}">
                    <a16:creationId xmlns:a16="http://schemas.microsoft.com/office/drawing/2014/main" id="{CB2A9C16-49EC-EAE6-FD12-192C9E18BEFC}"/>
                  </a:ext>
                </a:extLst>
              </p:cNvPr>
              <p:cNvSpPr/>
              <p:nvPr/>
            </p:nvSpPr>
            <p:spPr>
              <a:xfrm>
                <a:off x="3640450" y="1036425"/>
                <a:ext cx="250900" cy="196675"/>
              </a:xfrm>
              <a:custGeom>
                <a:avLst/>
                <a:gdLst/>
                <a:ahLst/>
                <a:cxnLst/>
                <a:rect l="l" t="t" r="r" b="b"/>
                <a:pathLst>
                  <a:path w="10036" h="7867" extrusionOk="0">
                    <a:moveTo>
                      <a:pt x="764" y="0"/>
                    </a:moveTo>
                    <a:cubicBezTo>
                      <a:pt x="336" y="0"/>
                      <a:pt x="0" y="352"/>
                      <a:pt x="0" y="764"/>
                    </a:cubicBezTo>
                    <a:lnTo>
                      <a:pt x="0" y="7103"/>
                    </a:lnTo>
                    <a:cubicBezTo>
                      <a:pt x="0" y="7515"/>
                      <a:pt x="336" y="7867"/>
                      <a:pt x="764" y="7867"/>
                    </a:cubicBezTo>
                    <a:lnTo>
                      <a:pt x="9272" y="7867"/>
                    </a:lnTo>
                    <a:cubicBezTo>
                      <a:pt x="9699" y="7867"/>
                      <a:pt x="10035" y="7515"/>
                      <a:pt x="10035" y="7103"/>
                    </a:cubicBezTo>
                    <a:lnTo>
                      <a:pt x="10035" y="764"/>
                    </a:lnTo>
                    <a:cubicBezTo>
                      <a:pt x="10035" y="352"/>
                      <a:pt x="9699" y="0"/>
                      <a:pt x="9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0;p38">
                <a:extLst>
                  <a:ext uri="{FF2B5EF4-FFF2-40B4-BE49-F238E27FC236}">
                    <a16:creationId xmlns:a16="http://schemas.microsoft.com/office/drawing/2014/main" id="{492D6C81-F8AC-7AC6-6ED0-26CBDBA5FB0E}"/>
                  </a:ext>
                </a:extLst>
              </p:cNvPr>
              <p:cNvSpPr/>
              <p:nvPr/>
            </p:nvSpPr>
            <p:spPr>
              <a:xfrm>
                <a:off x="3690475" y="1098200"/>
                <a:ext cx="40100" cy="69600"/>
              </a:xfrm>
              <a:custGeom>
                <a:avLst/>
                <a:gdLst/>
                <a:ahLst/>
                <a:cxnLst/>
                <a:rect l="l" t="t" r="r" b="b"/>
                <a:pathLst>
                  <a:path w="1604" h="2784" extrusionOk="0">
                    <a:moveTo>
                      <a:pt x="1344" y="0"/>
                    </a:moveTo>
                    <a:cubicBezTo>
                      <a:pt x="1283" y="0"/>
                      <a:pt x="1222" y="27"/>
                      <a:pt x="1176" y="80"/>
                    </a:cubicBezTo>
                    <a:lnTo>
                      <a:pt x="92" y="1226"/>
                    </a:lnTo>
                    <a:cubicBezTo>
                      <a:pt x="0" y="1317"/>
                      <a:pt x="0" y="1485"/>
                      <a:pt x="92" y="1577"/>
                    </a:cubicBezTo>
                    <a:lnTo>
                      <a:pt x="1161" y="2707"/>
                    </a:lnTo>
                    <a:cubicBezTo>
                      <a:pt x="1207" y="2753"/>
                      <a:pt x="1268" y="2784"/>
                      <a:pt x="1329" y="2784"/>
                    </a:cubicBezTo>
                    <a:cubicBezTo>
                      <a:pt x="1375" y="2784"/>
                      <a:pt x="1436" y="2753"/>
                      <a:pt x="1482" y="2707"/>
                    </a:cubicBezTo>
                    <a:cubicBezTo>
                      <a:pt x="1573" y="2616"/>
                      <a:pt x="1573" y="2448"/>
                      <a:pt x="1482" y="2356"/>
                    </a:cubicBezTo>
                    <a:lnTo>
                      <a:pt x="596" y="1409"/>
                    </a:lnTo>
                    <a:lnTo>
                      <a:pt x="1512" y="432"/>
                    </a:lnTo>
                    <a:cubicBezTo>
                      <a:pt x="1604" y="325"/>
                      <a:pt x="1604" y="172"/>
                      <a:pt x="1512" y="80"/>
                    </a:cubicBezTo>
                    <a:cubicBezTo>
                      <a:pt x="1467" y="27"/>
                      <a:pt x="1405"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1;p38">
                <a:extLst>
                  <a:ext uri="{FF2B5EF4-FFF2-40B4-BE49-F238E27FC236}">
                    <a16:creationId xmlns:a16="http://schemas.microsoft.com/office/drawing/2014/main" id="{B5803939-2079-078E-0AA5-2518392D11D2}"/>
                  </a:ext>
                </a:extLst>
              </p:cNvPr>
              <p:cNvSpPr/>
              <p:nvPr/>
            </p:nvSpPr>
            <p:spPr>
              <a:xfrm>
                <a:off x="3801200" y="1098200"/>
                <a:ext cx="39350" cy="69600"/>
              </a:xfrm>
              <a:custGeom>
                <a:avLst/>
                <a:gdLst/>
                <a:ahLst/>
                <a:cxnLst/>
                <a:rect l="l" t="t" r="r" b="b"/>
                <a:pathLst>
                  <a:path w="1574" h="2784" extrusionOk="0">
                    <a:moveTo>
                      <a:pt x="260" y="0"/>
                    </a:moveTo>
                    <a:cubicBezTo>
                      <a:pt x="199" y="0"/>
                      <a:pt x="138" y="27"/>
                      <a:pt x="92" y="80"/>
                    </a:cubicBezTo>
                    <a:cubicBezTo>
                      <a:pt x="1" y="172"/>
                      <a:pt x="1" y="325"/>
                      <a:pt x="92" y="432"/>
                    </a:cubicBezTo>
                    <a:lnTo>
                      <a:pt x="1009" y="1409"/>
                    </a:lnTo>
                    <a:lnTo>
                      <a:pt x="123" y="2356"/>
                    </a:lnTo>
                    <a:cubicBezTo>
                      <a:pt x="31" y="2448"/>
                      <a:pt x="31" y="2616"/>
                      <a:pt x="123" y="2707"/>
                    </a:cubicBezTo>
                    <a:cubicBezTo>
                      <a:pt x="169" y="2753"/>
                      <a:pt x="230" y="2784"/>
                      <a:pt x="276" y="2784"/>
                    </a:cubicBezTo>
                    <a:cubicBezTo>
                      <a:pt x="337" y="2784"/>
                      <a:pt x="398" y="2753"/>
                      <a:pt x="444" y="2707"/>
                    </a:cubicBezTo>
                    <a:lnTo>
                      <a:pt x="1513" y="1577"/>
                    </a:lnTo>
                    <a:cubicBezTo>
                      <a:pt x="1559" y="1531"/>
                      <a:pt x="1574" y="1470"/>
                      <a:pt x="1574" y="1409"/>
                    </a:cubicBezTo>
                    <a:cubicBezTo>
                      <a:pt x="1574" y="1333"/>
                      <a:pt x="1559" y="1272"/>
                      <a:pt x="1513" y="1226"/>
                    </a:cubicBezTo>
                    <a:lnTo>
                      <a:pt x="428" y="80"/>
                    </a:lnTo>
                    <a:cubicBezTo>
                      <a:pt x="383" y="27"/>
                      <a:pt x="321"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2;p38">
                <a:extLst>
                  <a:ext uri="{FF2B5EF4-FFF2-40B4-BE49-F238E27FC236}">
                    <a16:creationId xmlns:a16="http://schemas.microsoft.com/office/drawing/2014/main" id="{AE775AE2-78B9-71E6-EC79-699C82A3737B}"/>
                  </a:ext>
                </a:extLst>
              </p:cNvPr>
              <p:cNvSpPr/>
              <p:nvPr/>
            </p:nvSpPr>
            <p:spPr>
              <a:xfrm>
                <a:off x="3746225" y="1094075"/>
                <a:ext cx="39350" cy="81375"/>
              </a:xfrm>
              <a:custGeom>
                <a:avLst/>
                <a:gdLst/>
                <a:ahLst/>
                <a:cxnLst/>
                <a:rect l="l" t="t" r="r" b="b"/>
                <a:pathLst>
                  <a:path w="1574" h="3255" extrusionOk="0">
                    <a:moveTo>
                      <a:pt x="1322" y="1"/>
                    </a:moveTo>
                    <a:cubicBezTo>
                      <a:pt x="1226" y="1"/>
                      <a:pt x="1135" y="59"/>
                      <a:pt x="1100" y="154"/>
                    </a:cubicBezTo>
                    <a:lnTo>
                      <a:pt x="46" y="2918"/>
                    </a:lnTo>
                    <a:cubicBezTo>
                      <a:pt x="0" y="3040"/>
                      <a:pt x="46" y="3193"/>
                      <a:pt x="168" y="3239"/>
                    </a:cubicBezTo>
                    <a:cubicBezTo>
                      <a:pt x="199" y="3254"/>
                      <a:pt x="229" y="3254"/>
                      <a:pt x="260" y="3254"/>
                    </a:cubicBezTo>
                    <a:cubicBezTo>
                      <a:pt x="352" y="3254"/>
                      <a:pt x="443" y="3208"/>
                      <a:pt x="474" y="3102"/>
                    </a:cubicBezTo>
                    <a:lnTo>
                      <a:pt x="1528" y="337"/>
                    </a:lnTo>
                    <a:cubicBezTo>
                      <a:pt x="1573" y="215"/>
                      <a:pt x="1528" y="62"/>
                      <a:pt x="1405" y="16"/>
                    </a:cubicBezTo>
                    <a:cubicBezTo>
                      <a:pt x="1378" y="6"/>
                      <a:pt x="1350" y="1"/>
                      <a:pt x="1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3;p38">
                <a:extLst>
                  <a:ext uri="{FF2B5EF4-FFF2-40B4-BE49-F238E27FC236}">
                    <a16:creationId xmlns:a16="http://schemas.microsoft.com/office/drawing/2014/main" id="{73A9E9D5-1FDC-5922-14A8-4385100614D1}"/>
                  </a:ext>
                </a:extLst>
              </p:cNvPr>
              <p:cNvSpPr/>
              <p:nvPr/>
            </p:nvSpPr>
            <p:spPr>
              <a:xfrm>
                <a:off x="3536200" y="1246450"/>
                <a:ext cx="528500" cy="24450"/>
              </a:xfrm>
              <a:custGeom>
                <a:avLst/>
                <a:gdLst/>
                <a:ahLst/>
                <a:cxnLst/>
                <a:rect l="l" t="t" r="r" b="b"/>
                <a:pathLst>
                  <a:path w="21140" h="978" extrusionOk="0">
                    <a:moveTo>
                      <a:pt x="321" y="0"/>
                    </a:moveTo>
                    <a:cubicBezTo>
                      <a:pt x="138" y="0"/>
                      <a:pt x="0" y="153"/>
                      <a:pt x="0" y="321"/>
                    </a:cubicBezTo>
                    <a:lnTo>
                      <a:pt x="0" y="978"/>
                    </a:lnTo>
                    <a:lnTo>
                      <a:pt x="21140" y="978"/>
                    </a:lnTo>
                    <a:lnTo>
                      <a:pt x="21140" y="321"/>
                    </a:lnTo>
                    <a:cubicBezTo>
                      <a:pt x="21140" y="153"/>
                      <a:pt x="20987" y="0"/>
                      <a:pt x="20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4;p38">
                <a:extLst>
                  <a:ext uri="{FF2B5EF4-FFF2-40B4-BE49-F238E27FC236}">
                    <a16:creationId xmlns:a16="http://schemas.microsoft.com/office/drawing/2014/main" id="{2DE8B297-E67C-0495-73C9-05291A7E9BCD}"/>
                  </a:ext>
                </a:extLst>
              </p:cNvPr>
              <p:cNvSpPr/>
              <p:nvPr/>
            </p:nvSpPr>
            <p:spPr>
              <a:xfrm>
                <a:off x="3536200" y="1270875"/>
                <a:ext cx="528500" cy="281450"/>
              </a:xfrm>
              <a:custGeom>
                <a:avLst/>
                <a:gdLst/>
                <a:ahLst/>
                <a:cxnLst/>
                <a:rect l="l" t="t" r="r" b="b"/>
                <a:pathLst>
                  <a:path w="21140" h="11258" extrusionOk="0">
                    <a:moveTo>
                      <a:pt x="0" y="1"/>
                    </a:moveTo>
                    <a:lnTo>
                      <a:pt x="0" y="10677"/>
                    </a:lnTo>
                    <a:cubicBezTo>
                      <a:pt x="0" y="10998"/>
                      <a:pt x="260" y="11258"/>
                      <a:pt x="596" y="11258"/>
                    </a:cubicBezTo>
                    <a:lnTo>
                      <a:pt x="20544" y="11258"/>
                    </a:lnTo>
                    <a:cubicBezTo>
                      <a:pt x="20865" y="11258"/>
                      <a:pt x="21140" y="10998"/>
                      <a:pt x="21125" y="10677"/>
                    </a:cubicBezTo>
                    <a:lnTo>
                      <a:pt x="21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5;p38">
                <a:extLst>
                  <a:ext uri="{FF2B5EF4-FFF2-40B4-BE49-F238E27FC236}">
                    <a16:creationId xmlns:a16="http://schemas.microsoft.com/office/drawing/2014/main" id="{F5940F2D-62F8-0E8C-24A3-644BA2A94DFC}"/>
                  </a:ext>
                </a:extLst>
              </p:cNvPr>
              <p:cNvSpPr/>
              <p:nvPr/>
            </p:nvSpPr>
            <p:spPr>
              <a:xfrm>
                <a:off x="4031850" y="1254850"/>
                <a:ext cx="7275" cy="7650"/>
              </a:xfrm>
              <a:custGeom>
                <a:avLst/>
                <a:gdLst/>
                <a:ahLst/>
                <a:cxnLst/>
                <a:rect l="l" t="t" r="r" b="b"/>
                <a:pathLst>
                  <a:path w="291" h="306" extrusionOk="0">
                    <a:moveTo>
                      <a:pt x="138" y="0"/>
                    </a:moveTo>
                    <a:cubicBezTo>
                      <a:pt x="61" y="0"/>
                      <a:pt x="0" y="77"/>
                      <a:pt x="0" y="153"/>
                    </a:cubicBezTo>
                    <a:cubicBezTo>
                      <a:pt x="0" y="229"/>
                      <a:pt x="61" y="306"/>
                      <a:pt x="138" y="306"/>
                    </a:cubicBezTo>
                    <a:cubicBezTo>
                      <a:pt x="229" y="306"/>
                      <a:pt x="291" y="229"/>
                      <a:pt x="291" y="153"/>
                    </a:cubicBezTo>
                    <a:cubicBezTo>
                      <a:pt x="291" y="77"/>
                      <a:pt x="229" y="0"/>
                      <a:pt x="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6;p38">
                <a:extLst>
                  <a:ext uri="{FF2B5EF4-FFF2-40B4-BE49-F238E27FC236}">
                    <a16:creationId xmlns:a16="http://schemas.microsoft.com/office/drawing/2014/main" id="{91EF23E4-E81F-FB27-0CF5-5F1A557246C5}"/>
                  </a:ext>
                </a:extLst>
              </p:cNvPr>
              <p:cNvSpPr/>
              <p:nvPr/>
            </p:nvSpPr>
            <p:spPr>
              <a:xfrm>
                <a:off x="4006250" y="1254850"/>
                <a:ext cx="7300" cy="7650"/>
              </a:xfrm>
              <a:custGeom>
                <a:avLst/>
                <a:gdLst/>
                <a:ahLst/>
                <a:cxnLst/>
                <a:rect l="l" t="t" r="r" b="b"/>
                <a:pathLst>
                  <a:path w="292" h="306" extrusionOk="0">
                    <a:moveTo>
                      <a:pt x="154" y="0"/>
                    </a:moveTo>
                    <a:cubicBezTo>
                      <a:pt x="62" y="0"/>
                      <a:pt x="1" y="77"/>
                      <a:pt x="1" y="153"/>
                    </a:cubicBezTo>
                    <a:cubicBezTo>
                      <a:pt x="1" y="229"/>
                      <a:pt x="62" y="306"/>
                      <a:pt x="154" y="306"/>
                    </a:cubicBezTo>
                    <a:cubicBezTo>
                      <a:pt x="230" y="306"/>
                      <a:pt x="291" y="229"/>
                      <a:pt x="291" y="153"/>
                    </a:cubicBezTo>
                    <a:cubicBezTo>
                      <a:pt x="291" y="77"/>
                      <a:pt x="230" y="0"/>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7;p38">
                <a:extLst>
                  <a:ext uri="{FF2B5EF4-FFF2-40B4-BE49-F238E27FC236}">
                    <a16:creationId xmlns:a16="http://schemas.microsoft.com/office/drawing/2014/main" id="{90B26DC3-2974-F037-CA81-997C76EEA006}"/>
                  </a:ext>
                </a:extLst>
              </p:cNvPr>
              <p:cNvSpPr/>
              <p:nvPr/>
            </p:nvSpPr>
            <p:spPr>
              <a:xfrm>
                <a:off x="3980675" y="1254850"/>
                <a:ext cx="7275" cy="7650"/>
              </a:xfrm>
              <a:custGeom>
                <a:avLst/>
                <a:gdLst/>
                <a:ahLst/>
                <a:cxnLst/>
                <a:rect l="l" t="t" r="r" b="b"/>
                <a:pathLst>
                  <a:path w="291" h="306" extrusionOk="0">
                    <a:moveTo>
                      <a:pt x="153" y="0"/>
                    </a:moveTo>
                    <a:cubicBezTo>
                      <a:pt x="62" y="0"/>
                      <a:pt x="1" y="77"/>
                      <a:pt x="1" y="153"/>
                    </a:cubicBezTo>
                    <a:cubicBezTo>
                      <a:pt x="1" y="229"/>
                      <a:pt x="62" y="306"/>
                      <a:pt x="153" y="306"/>
                    </a:cubicBezTo>
                    <a:cubicBezTo>
                      <a:pt x="230" y="306"/>
                      <a:pt x="291" y="229"/>
                      <a:pt x="291" y="153"/>
                    </a:cubicBezTo>
                    <a:cubicBezTo>
                      <a:pt x="291" y="77"/>
                      <a:pt x="230" y="0"/>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8;p38">
                <a:extLst>
                  <a:ext uri="{FF2B5EF4-FFF2-40B4-BE49-F238E27FC236}">
                    <a16:creationId xmlns:a16="http://schemas.microsoft.com/office/drawing/2014/main" id="{F1AEC303-D2B1-E3E1-88FA-519A3F29C238}"/>
                  </a:ext>
                </a:extLst>
              </p:cNvPr>
              <p:cNvSpPr/>
              <p:nvPr/>
            </p:nvSpPr>
            <p:spPr>
              <a:xfrm>
                <a:off x="3558350" y="1298750"/>
                <a:ext cx="303600" cy="9950"/>
              </a:xfrm>
              <a:custGeom>
                <a:avLst/>
                <a:gdLst/>
                <a:ahLst/>
                <a:cxnLst/>
                <a:rect l="l" t="t" r="r" b="b"/>
                <a:pathLst>
                  <a:path w="12144" h="398" extrusionOk="0">
                    <a:moveTo>
                      <a:pt x="214" y="1"/>
                    </a:moveTo>
                    <a:cubicBezTo>
                      <a:pt x="92" y="1"/>
                      <a:pt x="0" y="92"/>
                      <a:pt x="0" y="199"/>
                    </a:cubicBezTo>
                    <a:cubicBezTo>
                      <a:pt x="0" y="306"/>
                      <a:pt x="92" y="398"/>
                      <a:pt x="214" y="398"/>
                    </a:cubicBezTo>
                    <a:lnTo>
                      <a:pt x="11945" y="398"/>
                    </a:lnTo>
                    <a:cubicBezTo>
                      <a:pt x="12052" y="398"/>
                      <a:pt x="12143" y="306"/>
                      <a:pt x="12143" y="199"/>
                    </a:cubicBezTo>
                    <a:cubicBezTo>
                      <a:pt x="12143" y="92"/>
                      <a:pt x="12052" y="1"/>
                      <a:pt x="11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9;p38">
                <a:extLst>
                  <a:ext uri="{FF2B5EF4-FFF2-40B4-BE49-F238E27FC236}">
                    <a16:creationId xmlns:a16="http://schemas.microsoft.com/office/drawing/2014/main" id="{AD7E9E0D-EE89-589C-9E68-7F0EFCB9AE40}"/>
                  </a:ext>
                </a:extLst>
              </p:cNvPr>
              <p:cNvSpPr/>
              <p:nvPr/>
            </p:nvSpPr>
            <p:spPr>
              <a:xfrm>
                <a:off x="3558350" y="1331225"/>
                <a:ext cx="303600" cy="9950"/>
              </a:xfrm>
              <a:custGeom>
                <a:avLst/>
                <a:gdLst/>
                <a:ahLst/>
                <a:cxnLst/>
                <a:rect l="l" t="t" r="r" b="b"/>
                <a:pathLst>
                  <a:path w="12144" h="398" extrusionOk="0">
                    <a:moveTo>
                      <a:pt x="214" y="0"/>
                    </a:moveTo>
                    <a:cubicBezTo>
                      <a:pt x="92" y="0"/>
                      <a:pt x="0" y="92"/>
                      <a:pt x="0" y="199"/>
                    </a:cubicBezTo>
                    <a:cubicBezTo>
                      <a:pt x="0" y="306"/>
                      <a:pt x="92" y="397"/>
                      <a:pt x="214" y="397"/>
                    </a:cubicBezTo>
                    <a:lnTo>
                      <a:pt x="11945" y="397"/>
                    </a:lnTo>
                    <a:cubicBezTo>
                      <a:pt x="12052" y="397"/>
                      <a:pt x="12143" y="306"/>
                      <a:pt x="12143" y="199"/>
                    </a:cubicBezTo>
                    <a:cubicBezTo>
                      <a:pt x="12143" y="92"/>
                      <a:pt x="12052" y="0"/>
                      <a:pt x="11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0;p38">
                <a:extLst>
                  <a:ext uri="{FF2B5EF4-FFF2-40B4-BE49-F238E27FC236}">
                    <a16:creationId xmlns:a16="http://schemas.microsoft.com/office/drawing/2014/main" id="{3C9D9158-DBA1-FB80-4756-4A222B7DFC0E}"/>
                  </a:ext>
                </a:extLst>
              </p:cNvPr>
              <p:cNvSpPr/>
              <p:nvPr/>
            </p:nvSpPr>
            <p:spPr>
              <a:xfrm>
                <a:off x="3558350" y="1363675"/>
                <a:ext cx="163825" cy="9950"/>
              </a:xfrm>
              <a:custGeom>
                <a:avLst/>
                <a:gdLst/>
                <a:ahLst/>
                <a:cxnLst/>
                <a:rect l="l" t="t" r="r" b="b"/>
                <a:pathLst>
                  <a:path w="6553" h="398" extrusionOk="0">
                    <a:moveTo>
                      <a:pt x="214" y="0"/>
                    </a:moveTo>
                    <a:cubicBezTo>
                      <a:pt x="92" y="0"/>
                      <a:pt x="0" y="92"/>
                      <a:pt x="0" y="199"/>
                    </a:cubicBezTo>
                    <a:cubicBezTo>
                      <a:pt x="0" y="306"/>
                      <a:pt x="92" y="398"/>
                      <a:pt x="214" y="398"/>
                    </a:cubicBezTo>
                    <a:lnTo>
                      <a:pt x="6354" y="398"/>
                    </a:lnTo>
                    <a:cubicBezTo>
                      <a:pt x="6461" y="398"/>
                      <a:pt x="6553" y="306"/>
                      <a:pt x="6553" y="199"/>
                    </a:cubicBezTo>
                    <a:cubicBezTo>
                      <a:pt x="6553" y="92"/>
                      <a:pt x="6461" y="0"/>
                      <a:pt x="6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1;p38">
                <a:extLst>
                  <a:ext uri="{FF2B5EF4-FFF2-40B4-BE49-F238E27FC236}">
                    <a16:creationId xmlns:a16="http://schemas.microsoft.com/office/drawing/2014/main" id="{E5C19EB5-5353-F5C8-A481-2C12C57B01A1}"/>
                  </a:ext>
                </a:extLst>
              </p:cNvPr>
              <p:cNvSpPr/>
              <p:nvPr/>
            </p:nvSpPr>
            <p:spPr>
              <a:xfrm>
                <a:off x="3558350" y="1428600"/>
                <a:ext cx="303600" cy="10325"/>
              </a:xfrm>
              <a:custGeom>
                <a:avLst/>
                <a:gdLst/>
                <a:ahLst/>
                <a:cxnLst/>
                <a:rect l="l" t="t" r="r" b="b"/>
                <a:pathLst>
                  <a:path w="12144" h="413" extrusionOk="0">
                    <a:moveTo>
                      <a:pt x="214" y="0"/>
                    </a:moveTo>
                    <a:cubicBezTo>
                      <a:pt x="92" y="0"/>
                      <a:pt x="0" y="92"/>
                      <a:pt x="0" y="199"/>
                    </a:cubicBezTo>
                    <a:cubicBezTo>
                      <a:pt x="0" y="321"/>
                      <a:pt x="92" y="412"/>
                      <a:pt x="214" y="412"/>
                    </a:cubicBezTo>
                    <a:lnTo>
                      <a:pt x="11945" y="412"/>
                    </a:lnTo>
                    <a:cubicBezTo>
                      <a:pt x="12052" y="412"/>
                      <a:pt x="12143" y="321"/>
                      <a:pt x="12143" y="199"/>
                    </a:cubicBezTo>
                    <a:cubicBezTo>
                      <a:pt x="12143" y="92"/>
                      <a:pt x="12052" y="0"/>
                      <a:pt x="11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2;p38">
                <a:extLst>
                  <a:ext uri="{FF2B5EF4-FFF2-40B4-BE49-F238E27FC236}">
                    <a16:creationId xmlns:a16="http://schemas.microsoft.com/office/drawing/2014/main" id="{687A987F-B716-70C3-235C-E615DAF43030}"/>
                  </a:ext>
                </a:extLst>
              </p:cNvPr>
              <p:cNvSpPr/>
              <p:nvPr/>
            </p:nvSpPr>
            <p:spPr>
              <a:xfrm>
                <a:off x="3558350" y="1461050"/>
                <a:ext cx="163825" cy="10325"/>
              </a:xfrm>
              <a:custGeom>
                <a:avLst/>
                <a:gdLst/>
                <a:ahLst/>
                <a:cxnLst/>
                <a:rect l="l" t="t" r="r" b="b"/>
                <a:pathLst>
                  <a:path w="6553" h="413" extrusionOk="0">
                    <a:moveTo>
                      <a:pt x="214" y="0"/>
                    </a:moveTo>
                    <a:cubicBezTo>
                      <a:pt x="92" y="0"/>
                      <a:pt x="0" y="92"/>
                      <a:pt x="0" y="199"/>
                    </a:cubicBezTo>
                    <a:cubicBezTo>
                      <a:pt x="0" y="321"/>
                      <a:pt x="92" y="413"/>
                      <a:pt x="214" y="413"/>
                    </a:cubicBezTo>
                    <a:lnTo>
                      <a:pt x="6354" y="413"/>
                    </a:lnTo>
                    <a:cubicBezTo>
                      <a:pt x="6461" y="413"/>
                      <a:pt x="6553" y="321"/>
                      <a:pt x="6553" y="199"/>
                    </a:cubicBezTo>
                    <a:cubicBezTo>
                      <a:pt x="6553" y="92"/>
                      <a:pt x="6461" y="0"/>
                      <a:pt x="6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3;p38">
                <a:extLst>
                  <a:ext uri="{FF2B5EF4-FFF2-40B4-BE49-F238E27FC236}">
                    <a16:creationId xmlns:a16="http://schemas.microsoft.com/office/drawing/2014/main" id="{CF3A2DDF-5D0F-3D53-AAA9-17A782F67C9E}"/>
                  </a:ext>
                </a:extLst>
              </p:cNvPr>
              <p:cNvSpPr/>
              <p:nvPr/>
            </p:nvSpPr>
            <p:spPr>
              <a:xfrm>
                <a:off x="3558350" y="1493500"/>
                <a:ext cx="163825" cy="10350"/>
              </a:xfrm>
              <a:custGeom>
                <a:avLst/>
                <a:gdLst/>
                <a:ahLst/>
                <a:cxnLst/>
                <a:rect l="l" t="t" r="r" b="b"/>
                <a:pathLst>
                  <a:path w="6553" h="414" extrusionOk="0">
                    <a:moveTo>
                      <a:pt x="214" y="1"/>
                    </a:moveTo>
                    <a:cubicBezTo>
                      <a:pt x="92" y="1"/>
                      <a:pt x="0" y="92"/>
                      <a:pt x="0" y="199"/>
                    </a:cubicBezTo>
                    <a:cubicBezTo>
                      <a:pt x="0" y="321"/>
                      <a:pt x="92" y="413"/>
                      <a:pt x="214" y="413"/>
                    </a:cubicBezTo>
                    <a:lnTo>
                      <a:pt x="6354" y="413"/>
                    </a:lnTo>
                    <a:cubicBezTo>
                      <a:pt x="6461" y="413"/>
                      <a:pt x="6553" y="321"/>
                      <a:pt x="6553" y="199"/>
                    </a:cubicBezTo>
                    <a:cubicBezTo>
                      <a:pt x="6553" y="92"/>
                      <a:pt x="6461" y="1"/>
                      <a:pt x="6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4;p38">
                <a:extLst>
                  <a:ext uri="{FF2B5EF4-FFF2-40B4-BE49-F238E27FC236}">
                    <a16:creationId xmlns:a16="http://schemas.microsoft.com/office/drawing/2014/main" id="{10A1580F-FC9B-F2D6-23C9-BD99DA5A5F5E}"/>
                  </a:ext>
                </a:extLst>
              </p:cNvPr>
              <p:cNvSpPr/>
              <p:nvPr/>
            </p:nvSpPr>
            <p:spPr>
              <a:xfrm>
                <a:off x="3741625" y="1363675"/>
                <a:ext cx="120325" cy="9950"/>
              </a:xfrm>
              <a:custGeom>
                <a:avLst/>
                <a:gdLst/>
                <a:ahLst/>
                <a:cxnLst/>
                <a:rect l="l" t="t" r="r" b="b"/>
                <a:pathLst>
                  <a:path w="4813" h="398" extrusionOk="0">
                    <a:moveTo>
                      <a:pt x="199" y="0"/>
                    </a:moveTo>
                    <a:cubicBezTo>
                      <a:pt x="93" y="0"/>
                      <a:pt x="1" y="92"/>
                      <a:pt x="1" y="199"/>
                    </a:cubicBezTo>
                    <a:cubicBezTo>
                      <a:pt x="1" y="306"/>
                      <a:pt x="93" y="398"/>
                      <a:pt x="199" y="398"/>
                    </a:cubicBezTo>
                    <a:lnTo>
                      <a:pt x="4614" y="398"/>
                    </a:lnTo>
                    <a:cubicBezTo>
                      <a:pt x="4721" y="398"/>
                      <a:pt x="4812" y="306"/>
                      <a:pt x="4812" y="199"/>
                    </a:cubicBezTo>
                    <a:cubicBezTo>
                      <a:pt x="4812" y="92"/>
                      <a:pt x="4721" y="0"/>
                      <a:pt x="4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5;p38">
                <a:extLst>
                  <a:ext uri="{FF2B5EF4-FFF2-40B4-BE49-F238E27FC236}">
                    <a16:creationId xmlns:a16="http://schemas.microsoft.com/office/drawing/2014/main" id="{6C37A986-E4F7-CEBC-B69F-AEFA714C757C}"/>
                  </a:ext>
                </a:extLst>
              </p:cNvPr>
              <p:cNvSpPr/>
              <p:nvPr/>
            </p:nvSpPr>
            <p:spPr>
              <a:xfrm>
                <a:off x="3902025" y="1454175"/>
                <a:ext cx="51950" cy="52325"/>
              </a:xfrm>
              <a:custGeom>
                <a:avLst/>
                <a:gdLst/>
                <a:ahLst/>
                <a:cxnLst/>
                <a:rect l="l" t="t" r="r" b="b"/>
                <a:pathLst>
                  <a:path w="2078" h="2093" extrusionOk="0">
                    <a:moveTo>
                      <a:pt x="1039" y="0"/>
                    </a:moveTo>
                    <a:cubicBezTo>
                      <a:pt x="458" y="0"/>
                      <a:pt x="0" y="474"/>
                      <a:pt x="0" y="1039"/>
                    </a:cubicBezTo>
                    <a:cubicBezTo>
                      <a:pt x="0" y="1619"/>
                      <a:pt x="458" y="2093"/>
                      <a:pt x="1039" y="2093"/>
                    </a:cubicBezTo>
                    <a:cubicBezTo>
                      <a:pt x="1619" y="2093"/>
                      <a:pt x="2077" y="1619"/>
                      <a:pt x="2077" y="1039"/>
                    </a:cubicBezTo>
                    <a:cubicBezTo>
                      <a:pt x="2077" y="474"/>
                      <a:pt x="1619" y="0"/>
                      <a:pt x="1039" y="0"/>
                    </a:cubicBezTo>
                    <a:close/>
                  </a:path>
                </a:pathLst>
              </a:custGeom>
              <a:solidFill>
                <a:srgbClr val="20C3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6;p38">
                <a:extLst>
                  <a:ext uri="{FF2B5EF4-FFF2-40B4-BE49-F238E27FC236}">
                    <a16:creationId xmlns:a16="http://schemas.microsoft.com/office/drawing/2014/main" id="{7F57A242-8DC3-282D-320C-BB687C6E849C}"/>
                  </a:ext>
                </a:extLst>
              </p:cNvPr>
              <p:cNvSpPr/>
              <p:nvPr/>
            </p:nvSpPr>
            <p:spPr>
              <a:xfrm>
                <a:off x="3536200" y="1524050"/>
                <a:ext cx="85550" cy="92825"/>
              </a:xfrm>
              <a:custGeom>
                <a:avLst/>
                <a:gdLst/>
                <a:ahLst/>
                <a:cxnLst/>
                <a:rect l="l" t="t" r="r" b="b"/>
                <a:pathLst>
                  <a:path w="3422" h="3713" extrusionOk="0">
                    <a:moveTo>
                      <a:pt x="0" y="1"/>
                    </a:moveTo>
                    <a:lnTo>
                      <a:pt x="0" y="3712"/>
                    </a:lnTo>
                    <a:lnTo>
                      <a:pt x="3422" y="2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7;p38">
                <a:extLst>
                  <a:ext uri="{FF2B5EF4-FFF2-40B4-BE49-F238E27FC236}">
                    <a16:creationId xmlns:a16="http://schemas.microsoft.com/office/drawing/2014/main" id="{5801C639-1838-DC1E-2B71-E6CEF6814986}"/>
                  </a:ext>
                </a:extLst>
              </p:cNvPr>
              <p:cNvSpPr/>
              <p:nvPr/>
            </p:nvSpPr>
            <p:spPr>
              <a:xfrm>
                <a:off x="3445325" y="1642050"/>
                <a:ext cx="255100" cy="130225"/>
              </a:xfrm>
              <a:custGeom>
                <a:avLst/>
                <a:gdLst/>
                <a:ahLst/>
                <a:cxnLst/>
                <a:rect l="l" t="t" r="r" b="b"/>
                <a:pathLst>
                  <a:path w="10204" h="5209" extrusionOk="0">
                    <a:moveTo>
                      <a:pt x="0" y="0"/>
                    </a:moveTo>
                    <a:lnTo>
                      <a:pt x="2719" y="5209"/>
                    </a:lnTo>
                    <a:lnTo>
                      <a:pt x="10203" y="5209"/>
                    </a:lnTo>
                    <a:lnTo>
                      <a:pt x="75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8;p38">
                <a:extLst>
                  <a:ext uri="{FF2B5EF4-FFF2-40B4-BE49-F238E27FC236}">
                    <a16:creationId xmlns:a16="http://schemas.microsoft.com/office/drawing/2014/main" id="{90E6927C-EF42-ED2B-28E8-2EC9DC57CB9E}"/>
                  </a:ext>
                </a:extLst>
              </p:cNvPr>
              <p:cNvSpPr/>
              <p:nvPr/>
            </p:nvSpPr>
            <p:spPr>
              <a:xfrm>
                <a:off x="3459450" y="1649675"/>
                <a:ext cx="226850" cy="114975"/>
              </a:xfrm>
              <a:custGeom>
                <a:avLst/>
                <a:gdLst/>
                <a:ahLst/>
                <a:cxnLst/>
                <a:rect l="l" t="t" r="r" b="b"/>
                <a:pathLst>
                  <a:path w="9074" h="4599" extrusionOk="0">
                    <a:moveTo>
                      <a:pt x="168" y="1"/>
                    </a:moveTo>
                    <a:cubicBezTo>
                      <a:pt x="77" y="1"/>
                      <a:pt x="0" y="108"/>
                      <a:pt x="46" y="199"/>
                    </a:cubicBezTo>
                    <a:lnTo>
                      <a:pt x="2291" y="4522"/>
                    </a:lnTo>
                    <a:cubicBezTo>
                      <a:pt x="2322" y="4568"/>
                      <a:pt x="2368" y="4598"/>
                      <a:pt x="2414" y="4598"/>
                    </a:cubicBezTo>
                    <a:lnTo>
                      <a:pt x="8905" y="4598"/>
                    </a:lnTo>
                    <a:cubicBezTo>
                      <a:pt x="9012" y="4598"/>
                      <a:pt x="9073" y="4491"/>
                      <a:pt x="9027" y="4400"/>
                    </a:cubicBezTo>
                    <a:lnTo>
                      <a:pt x="6782" y="77"/>
                    </a:lnTo>
                    <a:cubicBezTo>
                      <a:pt x="6751" y="31"/>
                      <a:pt x="6706" y="1"/>
                      <a:pt x="6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8">
                <a:extLst>
                  <a:ext uri="{FF2B5EF4-FFF2-40B4-BE49-F238E27FC236}">
                    <a16:creationId xmlns:a16="http://schemas.microsoft.com/office/drawing/2014/main" id="{150908CA-0D2F-51E1-15A7-65ACA4661548}"/>
                  </a:ext>
                </a:extLst>
              </p:cNvPr>
              <p:cNvSpPr/>
              <p:nvPr/>
            </p:nvSpPr>
            <p:spPr>
              <a:xfrm>
                <a:off x="3512900" y="1772250"/>
                <a:ext cx="152000" cy="17600"/>
              </a:xfrm>
              <a:custGeom>
                <a:avLst/>
                <a:gdLst/>
                <a:ahLst/>
                <a:cxnLst/>
                <a:rect l="l" t="t" r="r" b="b"/>
                <a:pathLst>
                  <a:path w="6080" h="704" extrusionOk="0">
                    <a:moveTo>
                      <a:pt x="1" y="1"/>
                    </a:moveTo>
                    <a:lnTo>
                      <a:pt x="1" y="703"/>
                    </a:lnTo>
                    <a:lnTo>
                      <a:pt x="6080" y="703"/>
                    </a:lnTo>
                    <a:lnTo>
                      <a:pt x="6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0;p38">
                <a:extLst>
                  <a:ext uri="{FF2B5EF4-FFF2-40B4-BE49-F238E27FC236}">
                    <a16:creationId xmlns:a16="http://schemas.microsoft.com/office/drawing/2014/main" id="{091C1F71-2860-9645-B97E-6AA6A71C3495}"/>
                  </a:ext>
                </a:extLst>
              </p:cNvPr>
              <p:cNvSpPr/>
              <p:nvPr/>
            </p:nvSpPr>
            <p:spPr>
              <a:xfrm>
                <a:off x="3637000" y="1772250"/>
                <a:ext cx="166900" cy="17600"/>
              </a:xfrm>
              <a:custGeom>
                <a:avLst/>
                <a:gdLst/>
                <a:ahLst/>
                <a:cxnLst/>
                <a:rect l="l" t="t" r="r" b="b"/>
                <a:pathLst>
                  <a:path w="6676" h="704" extrusionOk="0">
                    <a:moveTo>
                      <a:pt x="337" y="1"/>
                    </a:moveTo>
                    <a:cubicBezTo>
                      <a:pt x="154" y="1"/>
                      <a:pt x="1" y="169"/>
                      <a:pt x="1" y="352"/>
                    </a:cubicBezTo>
                    <a:cubicBezTo>
                      <a:pt x="1" y="551"/>
                      <a:pt x="154" y="703"/>
                      <a:pt x="337" y="703"/>
                    </a:cubicBezTo>
                    <a:lnTo>
                      <a:pt x="6340" y="703"/>
                    </a:lnTo>
                    <a:cubicBezTo>
                      <a:pt x="6523" y="703"/>
                      <a:pt x="6676" y="551"/>
                      <a:pt x="6676" y="352"/>
                    </a:cubicBezTo>
                    <a:cubicBezTo>
                      <a:pt x="6676" y="154"/>
                      <a:pt x="6523" y="1"/>
                      <a:pt x="63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1;p38">
                <a:extLst>
                  <a:ext uri="{FF2B5EF4-FFF2-40B4-BE49-F238E27FC236}">
                    <a16:creationId xmlns:a16="http://schemas.microsoft.com/office/drawing/2014/main" id="{950B680F-D811-1259-9A0E-CD8CA1D1A50F}"/>
                  </a:ext>
                </a:extLst>
              </p:cNvPr>
              <p:cNvSpPr/>
              <p:nvPr/>
            </p:nvSpPr>
            <p:spPr>
              <a:xfrm>
                <a:off x="3439200" y="1642050"/>
                <a:ext cx="74100" cy="147800"/>
              </a:xfrm>
              <a:custGeom>
                <a:avLst/>
                <a:gdLst/>
                <a:ahLst/>
                <a:cxnLst/>
                <a:rect l="l" t="t" r="r" b="b"/>
                <a:pathLst>
                  <a:path w="2964" h="5912" extrusionOk="0">
                    <a:moveTo>
                      <a:pt x="245" y="0"/>
                    </a:moveTo>
                    <a:lnTo>
                      <a:pt x="108" y="92"/>
                    </a:lnTo>
                    <a:cubicBezTo>
                      <a:pt x="16" y="153"/>
                      <a:pt x="1" y="275"/>
                      <a:pt x="47" y="382"/>
                    </a:cubicBezTo>
                    <a:lnTo>
                      <a:pt x="2949" y="5911"/>
                    </a:lnTo>
                    <a:lnTo>
                      <a:pt x="2949" y="5209"/>
                    </a:lnTo>
                    <a:lnTo>
                      <a:pt x="2964" y="5209"/>
                    </a:lnTo>
                    <a:lnTo>
                      <a:pt x="2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2;p38">
                <a:extLst>
                  <a:ext uri="{FF2B5EF4-FFF2-40B4-BE49-F238E27FC236}">
                    <a16:creationId xmlns:a16="http://schemas.microsoft.com/office/drawing/2014/main" id="{33A90212-3B0E-1410-0DD9-6FF61731882C}"/>
                  </a:ext>
                </a:extLst>
              </p:cNvPr>
              <p:cNvSpPr/>
              <p:nvPr/>
            </p:nvSpPr>
            <p:spPr>
              <a:xfrm>
                <a:off x="3564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3;p38">
                <a:extLst>
                  <a:ext uri="{FF2B5EF4-FFF2-40B4-BE49-F238E27FC236}">
                    <a16:creationId xmlns:a16="http://schemas.microsoft.com/office/drawing/2014/main" id="{C232DAB4-A87E-90A9-0844-8BF50CA40934}"/>
                  </a:ext>
                </a:extLst>
              </p:cNvPr>
              <p:cNvSpPr/>
              <p:nvPr/>
            </p:nvSpPr>
            <p:spPr>
              <a:xfrm>
                <a:off x="3585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4;p38">
                <a:extLst>
                  <a:ext uri="{FF2B5EF4-FFF2-40B4-BE49-F238E27FC236}">
                    <a16:creationId xmlns:a16="http://schemas.microsoft.com/office/drawing/2014/main" id="{8F5A4707-9601-4E40-D12C-4D1E2F36409A}"/>
                  </a:ext>
                </a:extLst>
              </p:cNvPr>
              <p:cNvSpPr/>
              <p:nvPr/>
            </p:nvSpPr>
            <p:spPr>
              <a:xfrm>
                <a:off x="3606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5;p38">
                <a:extLst>
                  <a:ext uri="{FF2B5EF4-FFF2-40B4-BE49-F238E27FC236}">
                    <a16:creationId xmlns:a16="http://schemas.microsoft.com/office/drawing/2014/main" id="{605C3C5A-BFC8-50BB-8ACE-61294AC77F61}"/>
                  </a:ext>
                </a:extLst>
              </p:cNvPr>
              <p:cNvSpPr/>
              <p:nvPr/>
            </p:nvSpPr>
            <p:spPr>
              <a:xfrm>
                <a:off x="3517475" y="1973875"/>
                <a:ext cx="337225" cy="329600"/>
              </a:xfrm>
              <a:custGeom>
                <a:avLst/>
                <a:gdLst/>
                <a:ahLst/>
                <a:cxnLst/>
                <a:rect l="l" t="t" r="r" b="b"/>
                <a:pathLst>
                  <a:path w="13489" h="13184" extrusionOk="0">
                    <a:moveTo>
                      <a:pt x="10540" y="1"/>
                    </a:moveTo>
                    <a:cubicBezTo>
                      <a:pt x="10540" y="1"/>
                      <a:pt x="5912" y="2460"/>
                      <a:pt x="5164" y="3147"/>
                    </a:cubicBezTo>
                    <a:cubicBezTo>
                      <a:pt x="4873" y="3422"/>
                      <a:pt x="4064" y="4629"/>
                      <a:pt x="3178" y="6064"/>
                    </a:cubicBezTo>
                    <a:cubicBezTo>
                      <a:pt x="1712" y="8401"/>
                      <a:pt x="1" y="11319"/>
                      <a:pt x="47" y="11502"/>
                    </a:cubicBezTo>
                    <a:cubicBezTo>
                      <a:pt x="92" y="11803"/>
                      <a:pt x="1897" y="13183"/>
                      <a:pt x="2173" y="13183"/>
                    </a:cubicBezTo>
                    <a:cubicBezTo>
                      <a:pt x="2178" y="13183"/>
                      <a:pt x="2182" y="13183"/>
                      <a:pt x="2185" y="13182"/>
                    </a:cubicBezTo>
                    <a:cubicBezTo>
                      <a:pt x="2323" y="13152"/>
                      <a:pt x="3499" y="11716"/>
                      <a:pt x="4598" y="10341"/>
                    </a:cubicBezTo>
                    <a:cubicBezTo>
                      <a:pt x="5271" y="9501"/>
                      <a:pt x="5912" y="8692"/>
                      <a:pt x="6294" y="8218"/>
                    </a:cubicBezTo>
                    <a:cubicBezTo>
                      <a:pt x="7271" y="6996"/>
                      <a:pt x="13488" y="2154"/>
                      <a:pt x="13488" y="2154"/>
                    </a:cubicBezTo>
                    <a:lnTo>
                      <a:pt x="105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6;p38">
                <a:extLst>
                  <a:ext uri="{FF2B5EF4-FFF2-40B4-BE49-F238E27FC236}">
                    <a16:creationId xmlns:a16="http://schemas.microsoft.com/office/drawing/2014/main" id="{B78FC694-B81C-AE56-CD9C-034A7377681B}"/>
                  </a:ext>
                </a:extLst>
              </p:cNvPr>
              <p:cNvSpPr/>
              <p:nvPr/>
            </p:nvSpPr>
            <p:spPr>
              <a:xfrm>
                <a:off x="3557975" y="2036125"/>
                <a:ext cx="218425" cy="241350"/>
              </a:xfrm>
              <a:custGeom>
                <a:avLst/>
                <a:gdLst/>
                <a:ahLst/>
                <a:cxnLst/>
                <a:rect l="l" t="t" r="r" b="b"/>
                <a:pathLst>
                  <a:path w="8737" h="9654" fill="none" extrusionOk="0">
                    <a:moveTo>
                      <a:pt x="0" y="9654"/>
                    </a:moveTo>
                    <a:cubicBezTo>
                      <a:pt x="0" y="9654"/>
                      <a:pt x="5820" y="1390"/>
                      <a:pt x="8737" y="0"/>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7;p38">
                <a:extLst>
                  <a:ext uri="{FF2B5EF4-FFF2-40B4-BE49-F238E27FC236}">
                    <a16:creationId xmlns:a16="http://schemas.microsoft.com/office/drawing/2014/main" id="{7131B24C-1802-6649-F07B-70F0FFC237B1}"/>
                  </a:ext>
                </a:extLst>
              </p:cNvPr>
              <p:cNvSpPr/>
              <p:nvPr/>
            </p:nvSpPr>
            <p:spPr>
              <a:xfrm>
                <a:off x="3843975" y="1385400"/>
                <a:ext cx="182550" cy="173475"/>
              </a:xfrm>
              <a:custGeom>
                <a:avLst/>
                <a:gdLst/>
                <a:ahLst/>
                <a:cxnLst/>
                <a:rect l="l" t="t" r="r" b="b"/>
                <a:pathLst>
                  <a:path w="7302" h="6939" extrusionOk="0">
                    <a:moveTo>
                      <a:pt x="5130" y="1"/>
                    </a:moveTo>
                    <a:cubicBezTo>
                      <a:pt x="5110" y="1"/>
                      <a:pt x="5091" y="1"/>
                      <a:pt x="5071" y="2"/>
                    </a:cubicBezTo>
                    <a:cubicBezTo>
                      <a:pt x="5362" y="445"/>
                      <a:pt x="5407" y="1117"/>
                      <a:pt x="5423" y="1316"/>
                    </a:cubicBezTo>
                    <a:cubicBezTo>
                      <a:pt x="5393" y="1046"/>
                      <a:pt x="5216" y="1"/>
                      <a:pt x="4076" y="1"/>
                    </a:cubicBezTo>
                    <a:cubicBezTo>
                      <a:pt x="4052" y="1"/>
                      <a:pt x="4027" y="1"/>
                      <a:pt x="4002" y="2"/>
                    </a:cubicBezTo>
                    <a:cubicBezTo>
                      <a:pt x="2628" y="33"/>
                      <a:pt x="1604" y="705"/>
                      <a:pt x="1482" y="1957"/>
                    </a:cubicBezTo>
                    <a:cubicBezTo>
                      <a:pt x="489" y="2125"/>
                      <a:pt x="77" y="2950"/>
                      <a:pt x="31" y="4080"/>
                    </a:cubicBezTo>
                    <a:cubicBezTo>
                      <a:pt x="0" y="4783"/>
                      <a:pt x="566" y="5149"/>
                      <a:pt x="566" y="5149"/>
                    </a:cubicBezTo>
                    <a:cubicBezTo>
                      <a:pt x="566" y="5149"/>
                      <a:pt x="642" y="5073"/>
                      <a:pt x="764" y="4966"/>
                    </a:cubicBezTo>
                    <a:cubicBezTo>
                      <a:pt x="932" y="4813"/>
                      <a:pt x="1192" y="4630"/>
                      <a:pt x="1497" y="4554"/>
                    </a:cubicBezTo>
                    <a:cubicBezTo>
                      <a:pt x="1589" y="4538"/>
                      <a:pt x="1681" y="4523"/>
                      <a:pt x="1772" y="4523"/>
                    </a:cubicBezTo>
                    <a:cubicBezTo>
                      <a:pt x="2392" y="4523"/>
                      <a:pt x="2541" y="5136"/>
                      <a:pt x="2895" y="5136"/>
                    </a:cubicBezTo>
                    <a:cubicBezTo>
                      <a:pt x="2908" y="5136"/>
                      <a:pt x="2920" y="5136"/>
                      <a:pt x="2933" y="5134"/>
                    </a:cubicBezTo>
                    <a:cubicBezTo>
                      <a:pt x="2933" y="5134"/>
                      <a:pt x="3165" y="4424"/>
                      <a:pt x="3591" y="4424"/>
                    </a:cubicBezTo>
                    <a:cubicBezTo>
                      <a:pt x="3615" y="4424"/>
                      <a:pt x="3640" y="4427"/>
                      <a:pt x="3666" y="4432"/>
                    </a:cubicBezTo>
                    <a:cubicBezTo>
                      <a:pt x="4140" y="4523"/>
                      <a:pt x="3605" y="5287"/>
                      <a:pt x="3666" y="5730"/>
                    </a:cubicBezTo>
                    <a:cubicBezTo>
                      <a:pt x="3737" y="6139"/>
                      <a:pt x="5044" y="6938"/>
                      <a:pt x="5773" y="6938"/>
                    </a:cubicBezTo>
                    <a:cubicBezTo>
                      <a:pt x="5834" y="6938"/>
                      <a:pt x="5891" y="6933"/>
                      <a:pt x="5942" y="6921"/>
                    </a:cubicBezTo>
                    <a:cubicBezTo>
                      <a:pt x="5988" y="6906"/>
                      <a:pt x="6018" y="6906"/>
                      <a:pt x="6049" y="6891"/>
                    </a:cubicBezTo>
                    <a:cubicBezTo>
                      <a:pt x="6568" y="6662"/>
                      <a:pt x="6232" y="5791"/>
                      <a:pt x="6691" y="4920"/>
                    </a:cubicBezTo>
                    <a:cubicBezTo>
                      <a:pt x="6767" y="4768"/>
                      <a:pt x="6843" y="4615"/>
                      <a:pt x="6920" y="4462"/>
                    </a:cubicBezTo>
                    <a:cubicBezTo>
                      <a:pt x="7225" y="3744"/>
                      <a:pt x="7301" y="3164"/>
                      <a:pt x="7072" y="2767"/>
                    </a:cubicBezTo>
                    <a:cubicBezTo>
                      <a:pt x="6797" y="2278"/>
                      <a:pt x="6385" y="2018"/>
                      <a:pt x="6385" y="2018"/>
                    </a:cubicBezTo>
                    <a:cubicBezTo>
                      <a:pt x="6385" y="2018"/>
                      <a:pt x="6721" y="1438"/>
                      <a:pt x="7072" y="1438"/>
                    </a:cubicBezTo>
                    <a:cubicBezTo>
                      <a:pt x="6956" y="1340"/>
                      <a:pt x="6829" y="1298"/>
                      <a:pt x="6706" y="1298"/>
                    </a:cubicBezTo>
                    <a:cubicBezTo>
                      <a:pt x="6425" y="1298"/>
                      <a:pt x="6160" y="1518"/>
                      <a:pt x="6064" y="1804"/>
                    </a:cubicBezTo>
                    <a:cubicBezTo>
                      <a:pt x="6197" y="445"/>
                      <a:pt x="5701" y="1"/>
                      <a:pt x="5130" y="1"/>
                    </a:cubicBezTo>
                    <a:close/>
                  </a:path>
                </a:pathLst>
              </a:custGeom>
              <a:solidFill>
                <a:srgbClr val="38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8;p38">
                <a:extLst>
                  <a:ext uri="{FF2B5EF4-FFF2-40B4-BE49-F238E27FC236}">
                    <a16:creationId xmlns:a16="http://schemas.microsoft.com/office/drawing/2014/main" id="{43FC8047-5AE7-2A65-B31B-5382D4AFD83C}"/>
                  </a:ext>
                </a:extLst>
              </p:cNvPr>
              <p:cNvSpPr/>
              <p:nvPr/>
            </p:nvSpPr>
            <p:spPr>
              <a:xfrm>
                <a:off x="3881400" y="1496000"/>
                <a:ext cx="113800" cy="95500"/>
              </a:xfrm>
              <a:custGeom>
                <a:avLst/>
                <a:gdLst/>
                <a:ahLst/>
                <a:cxnLst/>
                <a:rect l="l" t="t" r="r" b="b"/>
                <a:pathLst>
                  <a:path w="4552" h="3820" extrusionOk="0">
                    <a:moveTo>
                      <a:pt x="2094" y="0"/>
                    </a:moveTo>
                    <a:cubicBezTo>
                      <a:pt x="1668" y="0"/>
                      <a:pt x="1436" y="710"/>
                      <a:pt x="1436" y="710"/>
                    </a:cubicBezTo>
                    <a:cubicBezTo>
                      <a:pt x="1423" y="712"/>
                      <a:pt x="1411" y="712"/>
                      <a:pt x="1398" y="712"/>
                    </a:cubicBezTo>
                    <a:cubicBezTo>
                      <a:pt x="1044" y="712"/>
                      <a:pt x="895" y="99"/>
                      <a:pt x="275" y="99"/>
                    </a:cubicBezTo>
                    <a:cubicBezTo>
                      <a:pt x="184" y="99"/>
                      <a:pt x="92" y="114"/>
                      <a:pt x="0" y="130"/>
                    </a:cubicBezTo>
                    <a:cubicBezTo>
                      <a:pt x="107" y="619"/>
                      <a:pt x="443" y="1840"/>
                      <a:pt x="1268" y="2894"/>
                    </a:cubicBezTo>
                    <a:cubicBezTo>
                      <a:pt x="1373" y="3027"/>
                      <a:pt x="1478" y="3068"/>
                      <a:pt x="1586" y="3068"/>
                    </a:cubicBezTo>
                    <a:cubicBezTo>
                      <a:pt x="1757" y="3068"/>
                      <a:pt x="1934" y="2966"/>
                      <a:pt x="2131" y="2966"/>
                    </a:cubicBezTo>
                    <a:cubicBezTo>
                      <a:pt x="2154" y="2966"/>
                      <a:pt x="2177" y="2968"/>
                      <a:pt x="2200" y="2971"/>
                    </a:cubicBezTo>
                    <a:cubicBezTo>
                      <a:pt x="2353" y="2986"/>
                      <a:pt x="2536" y="3093"/>
                      <a:pt x="2734" y="3383"/>
                    </a:cubicBezTo>
                    <a:cubicBezTo>
                      <a:pt x="2734" y="3383"/>
                      <a:pt x="2734" y="3398"/>
                      <a:pt x="2734" y="3398"/>
                    </a:cubicBezTo>
                    <a:cubicBezTo>
                      <a:pt x="2948" y="3714"/>
                      <a:pt x="3215" y="3819"/>
                      <a:pt x="3475" y="3819"/>
                    </a:cubicBezTo>
                    <a:cubicBezTo>
                      <a:pt x="3995" y="3819"/>
                      <a:pt x="4491" y="3398"/>
                      <a:pt x="4491" y="3398"/>
                    </a:cubicBezTo>
                    <a:lnTo>
                      <a:pt x="4537" y="2665"/>
                    </a:lnTo>
                    <a:lnTo>
                      <a:pt x="4552" y="2467"/>
                    </a:lnTo>
                    <a:lnTo>
                      <a:pt x="4552" y="2467"/>
                    </a:lnTo>
                    <a:cubicBezTo>
                      <a:pt x="4521" y="2482"/>
                      <a:pt x="4491" y="2482"/>
                      <a:pt x="4445" y="2497"/>
                    </a:cubicBezTo>
                    <a:cubicBezTo>
                      <a:pt x="4430" y="2497"/>
                      <a:pt x="4399" y="2497"/>
                      <a:pt x="4384" y="2513"/>
                    </a:cubicBezTo>
                    <a:cubicBezTo>
                      <a:pt x="4360" y="2514"/>
                      <a:pt x="4334" y="2515"/>
                      <a:pt x="4308" y="2515"/>
                    </a:cubicBezTo>
                    <a:cubicBezTo>
                      <a:pt x="3926" y="2515"/>
                      <a:pt x="3376" y="2311"/>
                      <a:pt x="2933" y="2039"/>
                    </a:cubicBezTo>
                    <a:cubicBezTo>
                      <a:pt x="2521" y="1795"/>
                      <a:pt x="2200" y="1504"/>
                      <a:pt x="2169" y="1306"/>
                    </a:cubicBezTo>
                    <a:cubicBezTo>
                      <a:pt x="2108" y="863"/>
                      <a:pt x="2643" y="99"/>
                      <a:pt x="2169" y="8"/>
                    </a:cubicBezTo>
                    <a:cubicBezTo>
                      <a:pt x="2143" y="3"/>
                      <a:pt x="2118" y="0"/>
                      <a:pt x="2094" y="0"/>
                    </a:cubicBezTo>
                    <a:close/>
                  </a:path>
                </a:pathLst>
              </a:custGeom>
              <a:solidFill>
                <a:srgbClr val="7D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9;p38">
                <a:extLst>
                  <a:ext uri="{FF2B5EF4-FFF2-40B4-BE49-F238E27FC236}">
                    <a16:creationId xmlns:a16="http://schemas.microsoft.com/office/drawing/2014/main" id="{5105BDA3-1CDA-0C26-7DF7-9FE3F08B276D}"/>
                  </a:ext>
                </a:extLst>
              </p:cNvPr>
              <p:cNvSpPr/>
              <p:nvPr/>
            </p:nvSpPr>
            <p:spPr>
              <a:xfrm>
                <a:off x="3859625" y="1580950"/>
                <a:ext cx="159650" cy="316475"/>
              </a:xfrm>
              <a:custGeom>
                <a:avLst/>
                <a:gdLst/>
                <a:ahLst/>
                <a:cxnLst/>
                <a:rect l="l" t="t" r="r" b="b"/>
                <a:pathLst>
                  <a:path w="6386" h="12659" extrusionOk="0">
                    <a:moveTo>
                      <a:pt x="4323" y="0"/>
                    </a:moveTo>
                    <a:cubicBezTo>
                      <a:pt x="4323" y="0"/>
                      <a:pt x="1986" y="1467"/>
                      <a:pt x="1513" y="1925"/>
                    </a:cubicBezTo>
                    <a:cubicBezTo>
                      <a:pt x="1299" y="2139"/>
                      <a:pt x="1314" y="3300"/>
                      <a:pt x="1314" y="4659"/>
                    </a:cubicBezTo>
                    <a:cubicBezTo>
                      <a:pt x="1314" y="6248"/>
                      <a:pt x="1314" y="8080"/>
                      <a:pt x="948" y="8936"/>
                    </a:cubicBezTo>
                    <a:cubicBezTo>
                      <a:pt x="871" y="9104"/>
                      <a:pt x="810" y="9241"/>
                      <a:pt x="749" y="9379"/>
                    </a:cubicBezTo>
                    <a:cubicBezTo>
                      <a:pt x="214" y="10601"/>
                      <a:pt x="1" y="10891"/>
                      <a:pt x="214" y="11273"/>
                    </a:cubicBezTo>
                    <a:cubicBezTo>
                      <a:pt x="260" y="11380"/>
                      <a:pt x="489" y="11502"/>
                      <a:pt x="825" y="11655"/>
                    </a:cubicBezTo>
                    <a:cubicBezTo>
                      <a:pt x="1805" y="12105"/>
                      <a:pt x="3715" y="12658"/>
                      <a:pt x="4942" y="12658"/>
                    </a:cubicBezTo>
                    <a:cubicBezTo>
                      <a:pt x="5131" y="12658"/>
                      <a:pt x="5303" y="12645"/>
                      <a:pt x="5454" y="12617"/>
                    </a:cubicBezTo>
                    <a:cubicBezTo>
                      <a:pt x="6385" y="12434"/>
                      <a:pt x="5835" y="8203"/>
                      <a:pt x="5316" y="5255"/>
                    </a:cubicBezTo>
                    <a:cubicBezTo>
                      <a:pt x="5041" y="3651"/>
                      <a:pt x="4781" y="2414"/>
                      <a:pt x="4781" y="2414"/>
                    </a:cubicBezTo>
                    <a:lnTo>
                      <a:pt x="43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0;p38">
                <a:extLst>
                  <a:ext uri="{FF2B5EF4-FFF2-40B4-BE49-F238E27FC236}">
                    <a16:creationId xmlns:a16="http://schemas.microsoft.com/office/drawing/2014/main" id="{F68503BB-CAB8-D49A-59E7-6542EB5B97F3}"/>
                  </a:ext>
                </a:extLst>
              </p:cNvPr>
              <p:cNvSpPr/>
              <p:nvPr/>
            </p:nvSpPr>
            <p:spPr>
              <a:xfrm>
                <a:off x="3583550" y="1862750"/>
                <a:ext cx="431900" cy="430675"/>
              </a:xfrm>
              <a:custGeom>
                <a:avLst/>
                <a:gdLst/>
                <a:ahLst/>
                <a:cxnLst/>
                <a:rect l="l" t="t" r="r" b="b"/>
                <a:pathLst>
                  <a:path w="17276" h="17227" extrusionOk="0">
                    <a:moveTo>
                      <a:pt x="11257" y="1"/>
                    </a:moveTo>
                    <a:cubicBezTo>
                      <a:pt x="11257" y="1"/>
                      <a:pt x="2673" y="2613"/>
                      <a:pt x="1345" y="4384"/>
                    </a:cubicBezTo>
                    <a:cubicBezTo>
                      <a:pt x="0" y="6172"/>
                      <a:pt x="3422" y="16451"/>
                      <a:pt x="3651" y="16940"/>
                    </a:cubicBezTo>
                    <a:cubicBezTo>
                      <a:pt x="3746" y="17135"/>
                      <a:pt x="4166" y="17227"/>
                      <a:pt x="4687" y="17227"/>
                    </a:cubicBezTo>
                    <a:cubicBezTo>
                      <a:pt x="5428" y="17227"/>
                      <a:pt x="6372" y="17042"/>
                      <a:pt x="6874" y="16711"/>
                    </a:cubicBezTo>
                    <a:lnTo>
                      <a:pt x="6859" y="16589"/>
                    </a:lnTo>
                    <a:lnTo>
                      <a:pt x="6461" y="12770"/>
                    </a:lnTo>
                    <a:lnTo>
                      <a:pt x="5866" y="7287"/>
                    </a:lnTo>
                    <a:lnTo>
                      <a:pt x="8661" y="5469"/>
                    </a:lnTo>
                    <a:cubicBezTo>
                      <a:pt x="8661" y="5469"/>
                      <a:pt x="11299" y="5655"/>
                      <a:pt x="13264" y="5655"/>
                    </a:cubicBezTo>
                    <a:cubicBezTo>
                      <a:pt x="14171" y="5655"/>
                      <a:pt x="14935" y="5615"/>
                      <a:pt x="15229" y="5499"/>
                    </a:cubicBezTo>
                    <a:cubicBezTo>
                      <a:pt x="16161" y="5133"/>
                      <a:pt x="17276" y="2521"/>
                      <a:pt x="17276" y="2414"/>
                    </a:cubicBezTo>
                    <a:cubicBezTo>
                      <a:pt x="17276" y="2307"/>
                      <a:pt x="16497" y="1345"/>
                      <a:pt x="16497" y="1345"/>
                    </a:cubicBezTo>
                    <a:cubicBezTo>
                      <a:pt x="16497" y="1345"/>
                      <a:pt x="16313" y="1330"/>
                      <a:pt x="16008" y="1284"/>
                    </a:cubicBezTo>
                    <a:cubicBezTo>
                      <a:pt x="15779" y="1269"/>
                      <a:pt x="15458" y="1223"/>
                      <a:pt x="15107" y="1162"/>
                    </a:cubicBezTo>
                    <a:cubicBezTo>
                      <a:pt x="14190" y="1024"/>
                      <a:pt x="12968" y="780"/>
                      <a:pt x="12021" y="383"/>
                    </a:cubicBezTo>
                    <a:cubicBezTo>
                      <a:pt x="11731" y="276"/>
                      <a:pt x="11471" y="154"/>
                      <a:pt x="11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1;p38">
                <a:extLst>
                  <a:ext uri="{FF2B5EF4-FFF2-40B4-BE49-F238E27FC236}">
                    <a16:creationId xmlns:a16="http://schemas.microsoft.com/office/drawing/2014/main" id="{2832FE3A-E76E-5B89-B023-978E0F495008}"/>
                  </a:ext>
                </a:extLst>
              </p:cNvPr>
              <p:cNvSpPr/>
              <p:nvPr/>
            </p:nvSpPr>
            <p:spPr>
              <a:xfrm>
                <a:off x="3582400" y="2277450"/>
                <a:ext cx="181800" cy="92825"/>
              </a:xfrm>
              <a:custGeom>
                <a:avLst/>
                <a:gdLst/>
                <a:ahLst/>
                <a:cxnLst/>
                <a:rect l="l" t="t" r="r" b="b"/>
                <a:pathLst>
                  <a:path w="7272" h="3713" extrusionOk="0">
                    <a:moveTo>
                      <a:pt x="6905" y="1"/>
                    </a:moveTo>
                    <a:lnTo>
                      <a:pt x="6920" y="123"/>
                    </a:lnTo>
                    <a:cubicBezTo>
                      <a:pt x="6423" y="445"/>
                      <a:pt x="5488" y="638"/>
                      <a:pt x="4750" y="638"/>
                    </a:cubicBezTo>
                    <a:cubicBezTo>
                      <a:pt x="4650" y="638"/>
                      <a:pt x="4552" y="634"/>
                      <a:pt x="4461" y="627"/>
                    </a:cubicBezTo>
                    <a:cubicBezTo>
                      <a:pt x="4064" y="611"/>
                      <a:pt x="3773" y="505"/>
                      <a:pt x="3697" y="352"/>
                    </a:cubicBezTo>
                    <a:lnTo>
                      <a:pt x="3697" y="352"/>
                    </a:lnTo>
                    <a:cubicBezTo>
                      <a:pt x="3712" y="398"/>
                      <a:pt x="3941" y="1192"/>
                      <a:pt x="3422" y="1589"/>
                    </a:cubicBezTo>
                    <a:cubicBezTo>
                      <a:pt x="3208" y="1772"/>
                      <a:pt x="2567" y="2017"/>
                      <a:pt x="1895" y="2307"/>
                    </a:cubicBezTo>
                    <a:cubicBezTo>
                      <a:pt x="1177" y="2612"/>
                      <a:pt x="444" y="2964"/>
                      <a:pt x="153" y="3315"/>
                    </a:cubicBezTo>
                    <a:cubicBezTo>
                      <a:pt x="46" y="3452"/>
                      <a:pt x="1" y="3575"/>
                      <a:pt x="31" y="3712"/>
                    </a:cubicBezTo>
                    <a:lnTo>
                      <a:pt x="7271" y="3712"/>
                    </a:lnTo>
                    <a:cubicBezTo>
                      <a:pt x="7271" y="3712"/>
                      <a:pt x="7271" y="3559"/>
                      <a:pt x="7256" y="3315"/>
                    </a:cubicBezTo>
                    <a:cubicBezTo>
                      <a:pt x="7225" y="2460"/>
                      <a:pt x="7118" y="413"/>
                      <a:pt x="69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2;p38">
                <a:extLst>
                  <a:ext uri="{FF2B5EF4-FFF2-40B4-BE49-F238E27FC236}">
                    <a16:creationId xmlns:a16="http://schemas.microsoft.com/office/drawing/2014/main" id="{DEBED70A-CFBD-9B67-C0D7-A16506485A76}"/>
                  </a:ext>
                </a:extLst>
              </p:cNvPr>
              <p:cNvSpPr/>
              <p:nvPr/>
            </p:nvSpPr>
            <p:spPr>
              <a:xfrm>
                <a:off x="3629750" y="2286225"/>
                <a:ext cx="64175" cy="56675"/>
              </a:xfrm>
              <a:custGeom>
                <a:avLst/>
                <a:gdLst/>
                <a:ahLst/>
                <a:cxnLst/>
                <a:rect l="l" t="t" r="r" b="b"/>
                <a:pathLst>
                  <a:path w="2567" h="2267" extrusionOk="0">
                    <a:moveTo>
                      <a:pt x="1803" y="1"/>
                    </a:moveTo>
                    <a:lnTo>
                      <a:pt x="1803" y="1"/>
                    </a:lnTo>
                    <a:cubicBezTo>
                      <a:pt x="1818" y="47"/>
                      <a:pt x="2047" y="841"/>
                      <a:pt x="1543" y="1238"/>
                    </a:cubicBezTo>
                    <a:cubicBezTo>
                      <a:pt x="1314" y="1421"/>
                      <a:pt x="673" y="1666"/>
                      <a:pt x="1" y="1956"/>
                    </a:cubicBezTo>
                    <a:cubicBezTo>
                      <a:pt x="107" y="2063"/>
                      <a:pt x="276" y="2216"/>
                      <a:pt x="428" y="2261"/>
                    </a:cubicBezTo>
                    <a:cubicBezTo>
                      <a:pt x="438" y="2265"/>
                      <a:pt x="451" y="2267"/>
                      <a:pt x="467" y="2267"/>
                    </a:cubicBezTo>
                    <a:cubicBezTo>
                      <a:pt x="788" y="2267"/>
                      <a:pt x="2252" y="1548"/>
                      <a:pt x="2383" y="1330"/>
                    </a:cubicBezTo>
                    <a:cubicBezTo>
                      <a:pt x="2490" y="1192"/>
                      <a:pt x="2536" y="627"/>
                      <a:pt x="2567" y="276"/>
                    </a:cubicBezTo>
                    <a:cubicBezTo>
                      <a:pt x="2170" y="260"/>
                      <a:pt x="1879" y="169"/>
                      <a:pt x="1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3;p38">
                <a:extLst>
                  <a:ext uri="{FF2B5EF4-FFF2-40B4-BE49-F238E27FC236}">
                    <a16:creationId xmlns:a16="http://schemas.microsoft.com/office/drawing/2014/main" id="{C8D8506A-F5D6-7ABA-74E7-36CAFA0A0DC4}"/>
                  </a:ext>
                </a:extLst>
              </p:cNvPr>
              <p:cNvSpPr/>
              <p:nvPr/>
            </p:nvSpPr>
            <p:spPr>
              <a:xfrm>
                <a:off x="3582400" y="2360325"/>
                <a:ext cx="181800" cy="9950"/>
              </a:xfrm>
              <a:custGeom>
                <a:avLst/>
                <a:gdLst/>
                <a:ahLst/>
                <a:cxnLst/>
                <a:rect l="l" t="t" r="r" b="b"/>
                <a:pathLst>
                  <a:path w="7272" h="398" extrusionOk="0">
                    <a:moveTo>
                      <a:pt x="153" y="0"/>
                    </a:moveTo>
                    <a:cubicBezTo>
                      <a:pt x="46" y="137"/>
                      <a:pt x="1" y="260"/>
                      <a:pt x="31" y="397"/>
                    </a:cubicBezTo>
                    <a:lnTo>
                      <a:pt x="7271" y="397"/>
                    </a:lnTo>
                    <a:cubicBezTo>
                      <a:pt x="7271" y="397"/>
                      <a:pt x="7271" y="244"/>
                      <a:pt x="7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4;p38">
                <a:extLst>
                  <a:ext uri="{FF2B5EF4-FFF2-40B4-BE49-F238E27FC236}">
                    <a16:creationId xmlns:a16="http://schemas.microsoft.com/office/drawing/2014/main" id="{50494F1A-BF2C-430B-3F51-9A8C1B223B06}"/>
                  </a:ext>
                </a:extLst>
              </p:cNvPr>
              <p:cNvSpPr/>
              <p:nvPr/>
            </p:nvSpPr>
            <p:spPr>
              <a:xfrm>
                <a:off x="3410950" y="2261325"/>
                <a:ext cx="161175" cy="109100"/>
              </a:xfrm>
              <a:custGeom>
                <a:avLst/>
                <a:gdLst/>
                <a:ahLst/>
                <a:cxnLst/>
                <a:rect l="l" t="t" r="r" b="b"/>
                <a:pathLst>
                  <a:path w="6447" h="4364" extrusionOk="0">
                    <a:moveTo>
                      <a:pt x="1102" y="1"/>
                    </a:moveTo>
                    <a:cubicBezTo>
                      <a:pt x="957" y="1"/>
                      <a:pt x="827" y="6"/>
                      <a:pt x="718" y="19"/>
                    </a:cubicBezTo>
                    <a:cubicBezTo>
                      <a:pt x="596" y="35"/>
                      <a:pt x="489" y="65"/>
                      <a:pt x="428" y="111"/>
                    </a:cubicBezTo>
                    <a:cubicBezTo>
                      <a:pt x="0" y="386"/>
                      <a:pt x="4476" y="4189"/>
                      <a:pt x="4919" y="4357"/>
                    </a:cubicBezTo>
                    <a:cubicBezTo>
                      <a:pt x="4931" y="4362"/>
                      <a:pt x="4943" y="4364"/>
                      <a:pt x="4956" y="4364"/>
                    </a:cubicBezTo>
                    <a:cubicBezTo>
                      <a:pt x="5076" y="4364"/>
                      <a:pt x="5243" y="4175"/>
                      <a:pt x="5423" y="3899"/>
                    </a:cubicBezTo>
                    <a:cubicBezTo>
                      <a:pt x="5896" y="3135"/>
                      <a:pt x="6446" y="1684"/>
                      <a:pt x="6446" y="1684"/>
                    </a:cubicBezTo>
                    <a:lnTo>
                      <a:pt x="6446" y="1684"/>
                    </a:lnTo>
                    <a:cubicBezTo>
                      <a:pt x="6442" y="1685"/>
                      <a:pt x="6436" y="1686"/>
                      <a:pt x="6430" y="1686"/>
                    </a:cubicBezTo>
                    <a:cubicBezTo>
                      <a:pt x="6218" y="1686"/>
                      <a:pt x="5148" y="906"/>
                      <a:pt x="4613" y="386"/>
                    </a:cubicBezTo>
                    <a:cubicBezTo>
                      <a:pt x="4430" y="218"/>
                      <a:pt x="4308" y="80"/>
                      <a:pt x="4293" y="4"/>
                    </a:cubicBezTo>
                    <a:cubicBezTo>
                      <a:pt x="4293" y="4"/>
                      <a:pt x="4216" y="203"/>
                      <a:pt x="3590" y="203"/>
                    </a:cubicBezTo>
                    <a:cubicBezTo>
                      <a:pt x="3330" y="203"/>
                      <a:pt x="2857" y="141"/>
                      <a:pt x="2353" y="80"/>
                    </a:cubicBezTo>
                    <a:cubicBezTo>
                      <a:pt x="1926" y="37"/>
                      <a:pt x="1468" y="1"/>
                      <a:pt x="1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5;p38">
                <a:extLst>
                  <a:ext uri="{FF2B5EF4-FFF2-40B4-BE49-F238E27FC236}">
                    <a16:creationId xmlns:a16="http://schemas.microsoft.com/office/drawing/2014/main" id="{B00541A2-94C7-C77E-8811-C36DFF493EB1}"/>
                  </a:ext>
                </a:extLst>
              </p:cNvPr>
              <p:cNvSpPr/>
              <p:nvPr/>
            </p:nvSpPr>
            <p:spPr>
              <a:xfrm>
                <a:off x="3469375" y="2261425"/>
                <a:ext cx="56925" cy="18550"/>
              </a:xfrm>
              <a:custGeom>
                <a:avLst/>
                <a:gdLst/>
                <a:ahLst/>
                <a:cxnLst/>
                <a:rect l="l" t="t" r="r" b="b"/>
                <a:pathLst>
                  <a:path w="2277" h="742" extrusionOk="0">
                    <a:moveTo>
                      <a:pt x="1971" y="0"/>
                    </a:moveTo>
                    <a:cubicBezTo>
                      <a:pt x="1971" y="0"/>
                      <a:pt x="1879" y="199"/>
                      <a:pt x="1253" y="199"/>
                    </a:cubicBezTo>
                    <a:cubicBezTo>
                      <a:pt x="1009" y="199"/>
                      <a:pt x="520" y="137"/>
                      <a:pt x="16" y="76"/>
                    </a:cubicBezTo>
                    <a:lnTo>
                      <a:pt x="16" y="76"/>
                    </a:lnTo>
                    <a:cubicBezTo>
                      <a:pt x="0" y="199"/>
                      <a:pt x="0" y="397"/>
                      <a:pt x="138" y="489"/>
                    </a:cubicBezTo>
                    <a:cubicBezTo>
                      <a:pt x="252" y="577"/>
                      <a:pt x="632" y="741"/>
                      <a:pt x="1114" y="741"/>
                    </a:cubicBezTo>
                    <a:cubicBezTo>
                      <a:pt x="1467" y="741"/>
                      <a:pt x="1876" y="653"/>
                      <a:pt x="2276" y="382"/>
                    </a:cubicBezTo>
                    <a:cubicBezTo>
                      <a:pt x="2093" y="214"/>
                      <a:pt x="1971" y="76"/>
                      <a:pt x="1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6;p38">
                <a:extLst>
                  <a:ext uri="{FF2B5EF4-FFF2-40B4-BE49-F238E27FC236}">
                    <a16:creationId xmlns:a16="http://schemas.microsoft.com/office/drawing/2014/main" id="{42284132-F963-4092-7C39-1F49CAA4FEC5}"/>
                  </a:ext>
                </a:extLst>
              </p:cNvPr>
              <p:cNvSpPr/>
              <p:nvPr/>
            </p:nvSpPr>
            <p:spPr>
              <a:xfrm>
                <a:off x="3410950" y="2261800"/>
                <a:ext cx="135575" cy="108625"/>
              </a:xfrm>
              <a:custGeom>
                <a:avLst/>
                <a:gdLst/>
                <a:ahLst/>
                <a:cxnLst/>
                <a:rect l="l" t="t" r="r" b="b"/>
                <a:pathLst>
                  <a:path w="5423" h="4345" extrusionOk="0">
                    <a:moveTo>
                      <a:pt x="718" y="0"/>
                    </a:moveTo>
                    <a:cubicBezTo>
                      <a:pt x="596" y="16"/>
                      <a:pt x="489" y="46"/>
                      <a:pt x="428" y="92"/>
                    </a:cubicBezTo>
                    <a:cubicBezTo>
                      <a:pt x="0" y="367"/>
                      <a:pt x="4476" y="4170"/>
                      <a:pt x="4919" y="4338"/>
                    </a:cubicBezTo>
                    <a:cubicBezTo>
                      <a:pt x="4932" y="4343"/>
                      <a:pt x="4946" y="4345"/>
                      <a:pt x="4959" y="4345"/>
                    </a:cubicBezTo>
                    <a:cubicBezTo>
                      <a:pt x="5089" y="4345"/>
                      <a:pt x="5243" y="4156"/>
                      <a:pt x="5423" y="3880"/>
                    </a:cubicBez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7;p38">
                <a:extLst>
                  <a:ext uri="{FF2B5EF4-FFF2-40B4-BE49-F238E27FC236}">
                    <a16:creationId xmlns:a16="http://schemas.microsoft.com/office/drawing/2014/main" id="{2D72DE7B-2673-CF68-8021-A9B262863A59}"/>
                  </a:ext>
                </a:extLst>
              </p:cNvPr>
              <p:cNvSpPr/>
              <p:nvPr/>
            </p:nvSpPr>
            <p:spPr>
              <a:xfrm>
                <a:off x="3609525" y="1728725"/>
                <a:ext cx="271125" cy="78050"/>
              </a:xfrm>
              <a:custGeom>
                <a:avLst/>
                <a:gdLst/>
                <a:ahLst/>
                <a:cxnLst/>
                <a:rect l="l" t="t" r="r" b="b"/>
                <a:pathLst>
                  <a:path w="10845" h="3122" extrusionOk="0">
                    <a:moveTo>
                      <a:pt x="8874" y="1"/>
                    </a:moveTo>
                    <a:lnTo>
                      <a:pt x="8661" y="367"/>
                    </a:lnTo>
                    <a:lnTo>
                      <a:pt x="8508" y="627"/>
                    </a:lnTo>
                    <a:cubicBezTo>
                      <a:pt x="8508" y="627"/>
                      <a:pt x="7143" y="613"/>
                      <a:pt x="5890" y="613"/>
                    </a:cubicBezTo>
                    <a:cubicBezTo>
                      <a:pt x="5263" y="613"/>
                      <a:pt x="4664" y="617"/>
                      <a:pt x="4277" y="627"/>
                    </a:cubicBezTo>
                    <a:cubicBezTo>
                      <a:pt x="4205" y="630"/>
                      <a:pt x="4133" y="631"/>
                      <a:pt x="4061" y="631"/>
                    </a:cubicBezTo>
                    <a:cubicBezTo>
                      <a:pt x="2962" y="631"/>
                      <a:pt x="1921" y="320"/>
                      <a:pt x="1634" y="306"/>
                    </a:cubicBezTo>
                    <a:cubicBezTo>
                      <a:pt x="1631" y="306"/>
                      <a:pt x="1628" y="306"/>
                      <a:pt x="1624" y="306"/>
                    </a:cubicBezTo>
                    <a:cubicBezTo>
                      <a:pt x="1319" y="306"/>
                      <a:pt x="228" y="950"/>
                      <a:pt x="122" y="1146"/>
                    </a:cubicBezTo>
                    <a:cubicBezTo>
                      <a:pt x="0" y="1360"/>
                      <a:pt x="1955" y="1375"/>
                      <a:pt x="2230" y="1436"/>
                    </a:cubicBezTo>
                    <a:cubicBezTo>
                      <a:pt x="2505" y="1482"/>
                      <a:pt x="8294" y="2933"/>
                      <a:pt x="9287" y="3116"/>
                    </a:cubicBezTo>
                    <a:lnTo>
                      <a:pt x="9348" y="3116"/>
                    </a:lnTo>
                    <a:cubicBezTo>
                      <a:pt x="9373" y="3120"/>
                      <a:pt x="9398" y="3122"/>
                      <a:pt x="9423" y="3122"/>
                    </a:cubicBezTo>
                    <a:cubicBezTo>
                      <a:pt x="9926" y="3122"/>
                      <a:pt x="10510" y="2422"/>
                      <a:pt x="10845" y="1971"/>
                    </a:cubicBezTo>
                    <a:lnTo>
                      <a:pt x="10845" y="1971"/>
                    </a:lnTo>
                    <a:cubicBezTo>
                      <a:pt x="10815" y="1975"/>
                      <a:pt x="10783" y="1977"/>
                      <a:pt x="10751" y="1977"/>
                    </a:cubicBezTo>
                    <a:cubicBezTo>
                      <a:pt x="10066" y="1977"/>
                      <a:pt x="8816" y="1079"/>
                      <a:pt x="8874" y="1"/>
                    </a:cubicBezTo>
                    <a:close/>
                  </a:path>
                </a:pathLst>
              </a:custGeom>
              <a:solidFill>
                <a:srgbClr val="7D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8;p38">
                <a:extLst>
                  <a:ext uri="{FF2B5EF4-FFF2-40B4-BE49-F238E27FC236}">
                    <a16:creationId xmlns:a16="http://schemas.microsoft.com/office/drawing/2014/main" id="{5AD102D7-9309-63D7-A5C9-3B95495D81C1}"/>
                  </a:ext>
                </a:extLst>
              </p:cNvPr>
              <p:cNvSpPr/>
              <p:nvPr/>
            </p:nvSpPr>
            <p:spPr>
              <a:xfrm>
                <a:off x="3873750" y="1883375"/>
                <a:ext cx="26000" cy="47375"/>
              </a:xfrm>
              <a:custGeom>
                <a:avLst/>
                <a:gdLst/>
                <a:ahLst/>
                <a:cxnLst/>
                <a:rect l="l" t="t" r="r" b="b"/>
                <a:pathLst>
                  <a:path w="1040" h="1895" fill="none" extrusionOk="0">
                    <a:moveTo>
                      <a:pt x="276" y="1"/>
                    </a:moveTo>
                    <a:cubicBezTo>
                      <a:pt x="276" y="1"/>
                      <a:pt x="1" y="1421"/>
                      <a:pt x="1039" y="1895"/>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9;p38">
                <a:extLst>
                  <a:ext uri="{FF2B5EF4-FFF2-40B4-BE49-F238E27FC236}">
                    <a16:creationId xmlns:a16="http://schemas.microsoft.com/office/drawing/2014/main" id="{E5AE2809-6CD3-6F61-1516-95A1D6BC1BD3}"/>
                  </a:ext>
                </a:extLst>
              </p:cNvPr>
              <p:cNvSpPr/>
              <p:nvPr/>
            </p:nvSpPr>
            <p:spPr>
              <a:xfrm>
                <a:off x="3678250" y="1912025"/>
                <a:ext cx="188650" cy="365450"/>
              </a:xfrm>
              <a:custGeom>
                <a:avLst/>
                <a:gdLst/>
                <a:ahLst/>
                <a:cxnLst/>
                <a:rect l="l" t="t" r="r" b="b"/>
                <a:pathLst>
                  <a:path w="7546" h="14618" fill="none" extrusionOk="0">
                    <a:moveTo>
                      <a:pt x="7546" y="0"/>
                    </a:moveTo>
                    <a:cubicBezTo>
                      <a:pt x="7546" y="0"/>
                      <a:pt x="672" y="2933"/>
                      <a:pt x="336" y="3849"/>
                    </a:cubicBezTo>
                    <a:cubicBezTo>
                      <a:pt x="0" y="4750"/>
                      <a:pt x="2078" y="14618"/>
                      <a:pt x="2078" y="14618"/>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0;p38">
                <a:extLst>
                  <a:ext uri="{FF2B5EF4-FFF2-40B4-BE49-F238E27FC236}">
                    <a16:creationId xmlns:a16="http://schemas.microsoft.com/office/drawing/2014/main" id="{AD1DBE08-A8B7-964B-0EF3-6BC67685586F}"/>
                  </a:ext>
                </a:extLst>
              </p:cNvPr>
              <p:cNvSpPr/>
              <p:nvPr/>
            </p:nvSpPr>
            <p:spPr>
              <a:xfrm>
                <a:off x="3878350" y="1669925"/>
                <a:ext cx="64925" cy="145500"/>
              </a:xfrm>
              <a:custGeom>
                <a:avLst/>
                <a:gdLst/>
                <a:ahLst/>
                <a:cxnLst/>
                <a:rect l="l" t="t" r="r" b="b"/>
                <a:pathLst>
                  <a:path w="2597" h="5820" extrusionOk="0">
                    <a:moveTo>
                      <a:pt x="2230" y="0"/>
                    </a:moveTo>
                    <a:lnTo>
                      <a:pt x="565" y="1100"/>
                    </a:lnTo>
                    <a:cubicBezTo>
                      <a:pt x="565" y="2673"/>
                      <a:pt x="565" y="4521"/>
                      <a:pt x="199" y="5377"/>
                    </a:cubicBezTo>
                    <a:cubicBezTo>
                      <a:pt x="122" y="5530"/>
                      <a:pt x="61" y="5682"/>
                      <a:pt x="0" y="5820"/>
                    </a:cubicBezTo>
                    <a:cubicBezTo>
                      <a:pt x="550" y="5041"/>
                      <a:pt x="1329" y="4170"/>
                      <a:pt x="1818" y="3483"/>
                    </a:cubicBezTo>
                    <a:cubicBezTo>
                      <a:pt x="2597" y="2383"/>
                      <a:pt x="2230" y="0"/>
                      <a:pt x="2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1;p38">
                <a:extLst>
                  <a:ext uri="{FF2B5EF4-FFF2-40B4-BE49-F238E27FC236}">
                    <a16:creationId xmlns:a16="http://schemas.microsoft.com/office/drawing/2014/main" id="{8680F2F2-1545-8F5F-61C4-66E4520B8757}"/>
                  </a:ext>
                </a:extLst>
              </p:cNvPr>
              <p:cNvSpPr/>
              <p:nvPr/>
            </p:nvSpPr>
            <p:spPr>
              <a:xfrm>
                <a:off x="3829925" y="1628575"/>
                <a:ext cx="111075" cy="149600"/>
              </a:xfrm>
              <a:custGeom>
                <a:avLst/>
                <a:gdLst/>
                <a:ahLst/>
                <a:cxnLst/>
                <a:rect l="l" t="t" r="r" b="b"/>
                <a:pathLst>
                  <a:path w="4443" h="5984" extrusionOk="0">
                    <a:moveTo>
                      <a:pt x="2769" y="0"/>
                    </a:moveTo>
                    <a:cubicBezTo>
                      <a:pt x="2408" y="0"/>
                      <a:pt x="793" y="2429"/>
                      <a:pt x="242" y="3533"/>
                    </a:cubicBezTo>
                    <a:cubicBezTo>
                      <a:pt x="135" y="3747"/>
                      <a:pt x="58" y="3915"/>
                      <a:pt x="58" y="4007"/>
                    </a:cubicBezTo>
                    <a:cubicBezTo>
                      <a:pt x="0" y="5085"/>
                      <a:pt x="1250" y="5983"/>
                      <a:pt x="1921" y="5983"/>
                    </a:cubicBezTo>
                    <a:cubicBezTo>
                      <a:pt x="1953" y="5983"/>
                      <a:pt x="1984" y="5981"/>
                      <a:pt x="2013" y="5977"/>
                    </a:cubicBezTo>
                    <a:cubicBezTo>
                      <a:pt x="2044" y="5962"/>
                      <a:pt x="2075" y="5962"/>
                      <a:pt x="2105" y="5946"/>
                    </a:cubicBezTo>
                    <a:cubicBezTo>
                      <a:pt x="2181" y="5885"/>
                      <a:pt x="2258" y="5824"/>
                      <a:pt x="2319" y="5763"/>
                    </a:cubicBezTo>
                    <a:cubicBezTo>
                      <a:pt x="3449" y="4709"/>
                      <a:pt x="4442" y="3029"/>
                      <a:pt x="4167" y="1654"/>
                    </a:cubicBezTo>
                    <a:cubicBezTo>
                      <a:pt x="3877" y="173"/>
                      <a:pt x="2792" y="5"/>
                      <a:pt x="2792" y="5"/>
                    </a:cubicBezTo>
                    <a:cubicBezTo>
                      <a:pt x="2785" y="2"/>
                      <a:pt x="2777"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2;p38">
                <a:extLst>
                  <a:ext uri="{FF2B5EF4-FFF2-40B4-BE49-F238E27FC236}">
                    <a16:creationId xmlns:a16="http://schemas.microsoft.com/office/drawing/2014/main" id="{037C876A-9EC9-0204-D7CE-21C3E23147A8}"/>
                  </a:ext>
                </a:extLst>
              </p:cNvPr>
              <p:cNvSpPr/>
              <p:nvPr/>
            </p:nvSpPr>
            <p:spPr>
              <a:xfrm>
                <a:off x="3936375" y="1546975"/>
                <a:ext cx="36300" cy="29025"/>
              </a:xfrm>
              <a:custGeom>
                <a:avLst/>
                <a:gdLst/>
                <a:ahLst/>
                <a:cxnLst/>
                <a:rect l="l" t="t" r="r" b="b"/>
                <a:pathLst>
                  <a:path w="1452" h="1161" extrusionOk="0">
                    <a:moveTo>
                      <a:pt x="734" y="0"/>
                    </a:moveTo>
                    <a:lnTo>
                      <a:pt x="1" y="932"/>
                    </a:lnTo>
                    <a:cubicBezTo>
                      <a:pt x="123" y="947"/>
                      <a:pt x="245" y="1008"/>
                      <a:pt x="383" y="1161"/>
                    </a:cubicBezTo>
                    <a:cubicBezTo>
                      <a:pt x="581" y="993"/>
                      <a:pt x="917" y="779"/>
                      <a:pt x="1253" y="611"/>
                    </a:cubicBezTo>
                    <a:cubicBezTo>
                      <a:pt x="1299" y="535"/>
                      <a:pt x="1360" y="443"/>
                      <a:pt x="1452" y="336"/>
                    </a:cubicBezTo>
                    <a:cubicBezTo>
                      <a:pt x="1207" y="260"/>
                      <a:pt x="963" y="137"/>
                      <a:pt x="734" y="0"/>
                    </a:cubicBezTo>
                    <a:close/>
                  </a:path>
                </a:pathLst>
              </a:custGeom>
              <a:solidFill>
                <a:srgbClr val="37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p38">
                <a:extLst>
                  <a:ext uri="{FF2B5EF4-FFF2-40B4-BE49-F238E27FC236}">
                    <a16:creationId xmlns:a16="http://schemas.microsoft.com/office/drawing/2014/main" id="{E2871983-C441-5AA5-61EB-AD7DAE6FA697}"/>
                  </a:ext>
                </a:extLst>
              </p:cNvPr>
              <p:cNvSpPr/>
              <p:nvPr/>
            </p:nvSpPr>
            <p:spPr>
              <a:xfrm>
                <a:off x="3824875" y="1728725"/>
                <a:ext cx="55775" cy="78050"/>
              </a:xfrm>
              <a:custGeom>
                <a:avLst/>
                <a:gdLst/>
                <a:ahLst/>
                <a:cxnLst/>
                <a:rect l="l" t="t" r="r" b="b"/>
                <a:pathLst>
                  <a:path w="2231" h="3122" extrusionOk="0">
                    <a:moveTo>
                      <a:pt x="260" y="1"/>
                    </a:moveTo>
                    <a:lnTo>
                      <a:pt x="47" y="382"/>
                    </a:lnTo>
                    <a:cubicBezTo>
                      <a:pt x="1" y="978"/>
                      <a:pt x="31" y="2185"/>
                      <a:pt x="673" y="3116"/>
                    </a:cubicBezTo>
                    <a:lnTo>
                      <a:pt x="734" y="3116"/>
                    </a:lnTo>
                    <a:cubicBezTo>
                      <a:pt x="759" y="3120"/>
                      <a:pt x="784" y="3122"/>
                      <a:pt x="809" y="3122"/>
                    </a:cubicBezTo>
                    <a:cubicBezTo>
                      <a:pt x="1312" y="3122"/>
                      <a:pt x="1896" y="2422"/>
                      <a:pt x="2231" y="1971"/>
                    </a:cubicBezTo>
                    <a:lnTo>
                      <a:pt x="2231" y="1971"/>
                    </a:lnTo>
                    <a:cubicBezTo>
                      <a:pt x="2201" y="1975"/>
                      <a:pt x="2169" y="1977"/>
                      <a:pt x="2137" y="1977"/>
                    </a:cubicBezTo>
                    <a:cubicBezTo>
                      <a:pt x="1452" y="1977"/>
                      <a:pt x="202" y="1079"/>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p38">
                <a:extLst>
                  <a:ext uri="{FF2B5EF4-FFF2-40B4-BE49-F238E27FC236}">
                    <a16:creationId xmlns:a16="http://schemas.microsoft.com/office/drawing/2014/main" id="{2D5C3885-42FE-E52D-EEB8-F1153A33140E}"/>
                  </a:ext>
                </a:extLst>
              </p:cNvPr>
              <p:cNvSpPr/>
              <p:nvPr/>
            </p:nvSpPr>
            <p:spPr>
              <a:xfrm>
                <a:off x="3958525" y="1509450"/>
                <a:ext cx="309325" cy="535475"/>
              </a:xfrm>
              <a:custGeom>
                <a:avLst/>
                <a:gdLst/>
                <a:ahLst/>
                <a:cxnLst/>
                <a:rect l="l" t="t" r="r" b="b"/>
                <a:pathLst>
                  <a:path w="12373" h="21419" extrusionOk="0">
                    <a:moveTo>
                      <a:pt x="6025" y="1"/>
                    </a:moveTo>
                    <a:cubicBezTo>
                      <a:pt x="5627" y="1"/>
                      <a:pt x="5216" y="21"/>
                      <a:pt x="4797" y="65"/>
                    </a:cubicBezTo>
                    <a:cubicBezTo>
                      <a:pt x="4339" y="111"/>
                      <a:pt x="3926" y="172"/>
                      <a:pt x="3560" y="264"/>
                    </a:cubicBezTo>
                    <a:cubicBezTo>
                      <a:pt x="2704" y="447"/>
                      <a:pt x="2063" y="722"/>
                      <a:pt x="1589" y="1012"/>
                    </a:cubicBezTo>
                    <a:cubicBezTo>
                      <a:pt x="3132" y="1929"/>
                      <a:pt x="4384" y="5167"/>
                      <a:pt x="4430" y="11017"/>
                    </a:cubicBezTo>
                    <a:cubicBezTo>
                      <a:pt x="4430" y="11124"/>
                      <a:pt x="4430" y="11246"/>
                      <a:pt x="4430" y="11353"/>
                    </a:cubicBezTo>
                    <a:cubicBezTo>
                      <a:pt x="4430" y="20120"/>
                      <a:pt x="1" y="21419"/>
                      <a:pt x="1" y="21419"/>
                    </a:cubicBezTo>
                    <a:lnTo>
                      <a:pt x="5576" y="21419"/>
                    </a:lnTo>
                    <a:cubicBezTo>
                      <a:pt x="10143" y="21419"/>
                      <a:pt x="12373" y="4556"/>
                      <a:pt x="12021" y="2860"/>
                    </a:cubicBezTo>
                    <a:cubicBezTo>
                      <a:pt x="11695" y="1352"/>
                      <a:pt x="9241" y="1"/>
                      <a:pt x="6025" y="1"/>
                    </a:cubicBezTo>
                    <a:close/>
                  </a:path>
                </a:pathLst>
              </a:custGeom>
              <a:solidFill>
                <a:srgbClr val="C9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5;p38">
                <a:extLst>
                  <a:ext uri="{FF2B5EF4-FFF2-40B4-BE49-F238E27FC236}">
                    <a16:creationId xmlns:a16="http://schemas.microsoft.com/office/drawing/2014/main" id="{ED633F35-2C3C-7930-0AC9-07F9AA806390}"/>
                  </a:ext>
                </a:extLst>
              </p:cNvPr>
              <p:cNvSpPr/>
              <p:nvPr/>
            </p:nvSpPr>
            <p:spPr>
              <a:xfrm>
                <a:off x="3730175" y="1534750"/>
                <a:ext cx="339125" cy="510175"/>
              </a:xfrm>
              <a:custGeom>
                <a:avLst/>
                <a:gdLst/>
                <a:ahLst/>
                <a:cxnLst/>
                <a:rect l="l" t="t" r="r" b="b"/>
                <a:pathLst>
                  <a:path w="13565" h="20407" extrusionOk="0">
                    <a:moveTo>
                      <a:pt x="10723" y="0"/>
                    </a:moveTo>
                    <a:cubicBezTo>
                      <a:pt x="10234" y="275"/>
                      <a:pt x="9914" y="581"/>
                      <a:pt x="9700" y="825"/>
                    </a:cubicBezTo>
                    <a:cubicBezTo>
                      <a:pt x="9471" y="1085"/>
                      <a:pt x="9379" y="1283"/>
                      <a:pt x="9364" y="1329"/>
                    </a:cubicBezTo>
                    <a:cubicBezTo>
                      <a:pt x="9364" y="1344"/>
                      <a:pt x="9364" y="1344"/>
                      <a:pt x="9364" y="1344"/>
                    </a:cubicBezTo>
                    <a:cubicBezTo>
                      <a:pt x="9333" y="1451"/>
                      <a:pt x="9303" y="1558"/>
                      <a:pt x="9287" y="1665"/>
                    </a:cubicBezTo>
                    <a:cubicBezTo>
                      <a:pt x="9043" y="2811"/>
                      <a:pt x="8829" y="4384"/>
                      <a:pt x="8844" y="6232"/>
                    </a:cubicBezTo>
                    <a:cubicBezTo>
                      <a:pt x="8844" y="7042"/>
                      <a:pt x="8890" y="7897"/>
                      <a:pt x="9012" y="8813"/>
                    </a:cubicBezTo>
                    <a:cubicBezTo>
                      <a:pt x="9104" y="9577"/>
                      <a:pt x="9257" y="10371"/>
                      <a:pt x="9471" y="11196"/>
                    </a:cubicBezTo>
                    <a:cubicBezTo>
                      <a:pt x="9746" y="12311"/>
                      <a:pt x="10021" y="13503"/>
                      <a:pt x="10158" y="14495"/>
                    </a:cubicBezTo>
                    <a:cubicBezTo>
                      <a:pt x="10357" y="15901"/>
                      <a:pt x="10296" y="16955"/>
                      <a:pt x="9669" y="17016"/>
                    </a:cubicBezTo>
                    <a:cubicBezTo>
                      <a:pt x="8585" y="17138"/>
                      <a:pt x="7882" y="17168"/>
                      <a:pt x="7623" y="18253"/>
                    </a:cubicBezTo>
                    <a:lnTo>
                      <a:pt x="2796" y="18589"/>
                    </a:lnTo>
                    <a:lnTo>
                      <a:pt x="383" y="20132"/>
                    </a:lnTo>
                    <a:lnTo>
                      <a:pt x="1" y="20407"/>
                    </a:lnTo>
                    <a:lnTo>
                      <a:pt x="9135" y="20407"/>
                    </a:lnTo>
                    <a:cubicBezTo>
                      <a:pt x="9135" y="20407"/>
                      <a:pt x="13564" y="19108"/>
                      <a:pt x="13564" y="10341"/>
                    </a:cubicBezTo>
                    <a:cubicBezTo>
                      <a:pt x="13564" y="10234"/>
                      <a:pt x="13564" y="10112"/>
                      <a:pt x="13564" y="10005"/>
                    </a:cubicBezTo>
                    <a:cubicBezTo>
                      <a:pt x="13518" y="4445"/>
                      <a:pt x="12388" y="1237"/>
                      <a:pt x="10952" y="153"/>
                    </a:cubicBezTo>
                    <a:cubicBezTo>
                      <a:pt x="10876" y="92"/>
                      <a:pt x="10800" y="46"/>
                      <a:pt x="10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6;p38">
                <a:extLst>
                  <a:ext uri="{FF2B5EF4-FFF2-40B4-BE49-F238E27FC236}">
                    <a16:creationId xmlns:a16="http://schemas.microsoft.com/office/drawing/2014/main" id="{68614EC7-19D5-9AC0-4200-F824F3F70576}"/>
                  </a:ext>
                </a:extLst>
              </p:cNvPr>
              <p:cNvSpPr/>
              <p:nvPr/>
            </p:nvSpPr>
            <p:spPr>
              <a:xfrm>
                <a:off x="3852750" y="2044900"/>
                <a:ext cx="180650" cy="325375"/>
              </a:xfrm>
              <a:custGeom>
                <a:avLst/>
                <a:gdLst/>
                <a:ahLst/>
                <a:cxnLst/>
                <a:rect l="l" t="t" r="r" b="b"/>
                <a:pathLst>
                  <a:path w="7226" h="13015" extrusionOk="0">
                    <a:moveTo>
                      <a:pt x="2979" y="1"/>
                    </a:moveTo>
                    <a:lnTo>
                      <a:pt x="2979" y="8921"/>
                    </a:lnTo>
                    <a:cubicBezTo>
                      <a:pt x="2979" y="9852"/>
                      <a:pt x="2552" y="10723"/>
                      <a:pt x="1818" y="11303"/>
                    </a:cubicBezTo>
                    <a:lnTo>
                      <a:pt x="169" y="12586"/>
                    </a:lnTo>
                    <a:cubicBezTo>
                      <a:pt x="1" y="12724"/>
                      <a:pt x="92" y="13014"/>
                      <a:pt x="321" y="13014"/>
                    </a:cubicBezTo>
                    <a:lnTo>
                      <a:pt x="6889" y="13014"/>
                    </a:lnTo>
                    <a:cubicBezTo>
                      <a:pt x="7119" y="13014"/>
                      <a:pt x="7225" y="12724"/>
                      <a:pt x="7042" y="12586"/>
                    </a:cubicBezTo>
                    <a:lnTo>
                      <a:pt x="5393" y="11303"/>
                    </a:lnTo>
                    <a:cubicBezTo>
                      <a:pt x="4659" y="10723"/>
                      <a:pt x="4232" y="9852"/>
                      <a:pt x="4232" y="8921"/>
                    </a:cubicBezTo>
                    <a:lnTo>
                      <a:pt x="4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17;p38">
                <a:extLst>
                  <a:ext uri="{FF2B5EF4-FFF2-40B4-BE49-F238E27FC236}">
                    <a16:creationId xmlns:a16="http://schemas.microsoft.com/office/drawing/2014/main" id="{68214AC2-9A3C-BA1B-E115-593B9BD447B1}"/>
                  </a:ext>
                </a:extLst>
              </p:cNvPr>
              <p:cNvSpPr/>
              <p:nvPr/>
            </p:nvSpPr>
            <p:spPr>
              <a:xfrm>
                <a:off x="4150600" y="1519475"/>
                <a:ext cx="3075" cy="9175"/>
              </a:xfrm>
              <a:custGeom>
                <a:avLst/>
                <a:gdLst/>
                <a:ahLst/>
                <a:cxnLst/>
                <a:rect l="l" t="t" r="r" b="b"/>
                <a:pathLst>
                  <a:path w="123" h="367" fill="none" extrusionOk="0">
                    <a:moveTo>
                      <a:pt x="1" y="0"/>
                    </a:moveTo>
                    <a:cubicBezTo>
                      <a:pt x="1" y="0"/>
                      <a:pt x="46" y="122"/>
                      <a:pt x="123" y="367"/>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518;p38">
                <a:extLst>
                  <a:ext uri="{FF2B5EF4-FFF2-40B4-BE49-F238E27FC236}">
                    <a16:creationId xmlns:a16="http://schemas.microsoft.com/office/drawing/2014/main" id="{9A2F064C-D15B-ACD1-D932-8C28886776A0}"/>
                  </a:ext>
                </a:extLst>
              </p:cNvPr>
              <p:cNvSpPr/>
              <p:nvPr/>
            </p:nvSpPr>
            <p:spPr>
              <a:xfrm>
                <a:off x="4063150" y="2032300"/>
                <a:ext cx="7300" cy="6525"/>
              </a:xfrm>
              <a:custGeom>
                <a:avLst/>
                <a:gdLst/>
                <a:ahLst/>
                <a:cxnLst/>
                <a:rect l="l" t="t" r="r" b="b"/>
                <a:pathLst>
                  <a:path w="292" h="261" fill="none" extrusionOk="0">
                    <a:moveTo>
                      <a:pt x="291" y="1"/>
                    </a:moveTo>
                    <a:cubicBezTo>
                      <a:pt x="184" y="92"/>
                      <a:pt x="92" y="184"/>
                      <a:pt x="1" y="260"/>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519;p38">
                <a:extLst>
                  <a:ext uri="{FF2B5EF4-FFF2-40B4-BE49-F238E27FC236}">
                    <a16:creationId xmlns:a16="http://schemas.microsoft.com/office/drawing/2014/main" id="{0709F1D6-20B6-D449-DC8F-53E68C0429D6}"/>
                  </a:ext>
                </a:extLst>
              </p:cNvPr>
              <p:cNvSpPr/>
              <p:nvPr/>
            </p:nvSpPr>
            <p:spPr>
              <a:xfrm>
                <a:off x="3927225" y="2044900"/>
                <a:ext cx="31325" cy="74100"/>
              </a:xfrm>
              <a:custGeom>
                <a:avLst/>
                <a:gdLst/>
                <a:ahLst/>
                <a:cxnLst/>
                <a:rect l="l" t="t" r="r" b="b"/>
                <a:pathLst>
                  <a:path w="1253" h="2964" extrusionOk="0">
                    <a:moveTo>
                      <a:pt x="0" y="1"/>
                    </a:moveTo>
                    <a:lnTo>
                      <a:pt x="0" y="2964"/>
                    </a:lnTo>
                    <a:cubicBezTo>
                      <a:pt x="382" y="2842"/>
                      <a:pt x="825" y="2658"/>
                      <a:pt x="1253" y="2429"/>
                    </a:cubicBezTo>
                    <a:lnTo>
                      <a:pt x="1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20;p38">
                <a:extLst>
                  <a:ext uri="{FF2B5EF4-FFF2-40B4-BE49-F238E27FC236}">
                    <a16:creationId xmlns:a16="http://schemas.microsoft.com/office/drawing/2014/main" id="{22A1605A-05F7-6544-3370-D008FA3921FE}"/>
                  </a:ext>
                </a:extLst>
              </p:cNvPr>
              <p:cNvSpPr/>
              <p:nvPr/>
            </p:nvSpPr>
            <p:spPr>
              <a:xfrm>
                <a:off x="3730175" y="1690550"/>
                <a:ext cx="277650" cy="354375"/>
              </a:xfrm>
              <a:custGeom>
                <a:avLst/>
                <a:gdLst/>
                <a:ahLst/>
                <a:cxnLst/>
                <a:rect l="l" t="t" r="r" b="b"/>
                <a:pathLst>
                  <a:path w="11106" h="14175" extrusionOk="0">
                    <a:moveTo>
                      <a:pt x="8844" y="0"/>
                    </a:moveTo>
                    <a:cubicBezTo>
                      <a:pt x="8844" y="810"/>
                      <a:pt x="8890" y="1680"/>
                      <a:pt x="9012" y="2581"/>
                    </a:cubicBezTo>
                    <a:cubicBezTo>
                      <a:pt x="9104" y="3345"/>
                      <a:pt x="9257" y="4139"/>
                      <a:pt x="9471" y="4964"/>
                    </a:cubicBezTo>
                    <a:cubicBezTo>
                      <a:pt x="9746" y="6079"/>
                      <a:pt x="10021" y="7271"/>
                      <a:pt x="10158" y="8263"/>
                    </a:cubicBezTo>
                    <a:cubicBezTo>
                      <a:pt x="10357" y="9669"/>
                      <a:pt x="10296" y="10723"/>
                      <a:pt x="9669" y="10784"/>
                    </a:cubicBezTo>
                    <a:cubicBezTo>
                      <a:pt x="8585" y="10906"/>
                      <a:pt x="7882" y="10936"/>
                      <a:pt x="7623" y="12021"/>
                    </a:cubicBezTo>
                    <a:lnTo>
                      <a:pt x="2796" y="12357"/>
                    </a:lnTo>
                    <a:lnTo>
                      <a:pt x="383" y="13900"/>
                    </a:lnTo>
                    <a:lnTo>
                      <a:pt x="1" y="14175"/>
                    </a:lnTo>
                    <a:lnTo>
                      <a:pt x="3667" y="14175"/>
                    </a:lnTo>
                    <a:cubicBezTo>
                      <a:pt x="4125" y="13609"/>
                      <a:pt x="4888" y="12937"/>
                      <a:pt x="5927" y="12830"/>
                    </a:cubicBezTo>
                    <a:cubicBezTo>
                      <a:pt x="6206" y="12803"/>
                      <a:pt x="6448" y="12794"/>
                      <a:pt x="6661" y="12794"/>
                    </a:cubicBezTo>
                    <a:cubicBezTo>
                      <a:pt x="7027" y="12794"/>
                      <a:pt x="7305" y="12820"/>
                      <a:pt x="7526" y="12820"/>
                    </a:cubicBezTo>
                    <a:cubicBezTo>
                      <a:pt x="8021" y="12820"/>
                      <a:pt x="8231" y="12689"/>
                      <a:pt x="8508" y="11838"/>
                    </a:cubicBezTo>
                    <a:cubicBezTo>
                      <a:pt x="8738" y="11150"/>
                      <a:pt x="10586" y="11318"/>
                      <a:pt x="10891" y="10387"/>
                    </a:cubicBezTo>
                    <a:cubicBezTo>
                      <a:pt x="11105" y="9699"/>
                      <a:pt x="9547" y="3727"/>
                      <a:pt x="8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21;p38">
                <a:extLst>
                  <a:ext uri="{FF2B5EF4-FFF2-40B4-BE49-F238E27FC236}">
                    <a16:creationId xmlns:a16="http://schemas.microsoft.com/office/drawing/2014/main" id="{4A0C5D20-D4A6-BED9-1E44-6F98982139E8}"/>
                  </a:ext>
                </a:extLst>
              </p:cNvPr>
              <p:cNvSpPr/>
              <p:nvPr/>
            </p:nvSpPr>
            <p:spPr>
              <a:xfrm>
                <a:off x="3178400" y="1635925"/>
                <a:ext cx="93950" cy="51975"/>
              </a:xfrm>
              <a:custGeom>
                <a:avLst/>
                <a:gdLst/>
                <a:ahLst/>
                <a:cxnLst/>
                <a:rect l="l" t="t" r="r" b="b"/>
                <a:pathLst>
                  <a:path w="3758" h="2079" extrusionOk="0">
                    <a:moveTo>
                      <a:pt x="0" y="1"/>
                    </a:moveTo>
                    <a:lnTo>
                      <a:pt x="0" y="1"/>
                    </a:lnTo>
                    <a:cubicBezTo>
                      <a:pt x="520" y="1040"/>
                      <a:pt x="1375" y="1742"/>
                      <a:pt x="1910" y="2078"/>
                    </a:cubicBezTo>
                    <a:lnTo>
                      <a:pt x="3697" y="2078"/>
                    </a:lnTo>
                    <a:cubicBezTo>
                      <a:pt x="3727" y="1910"/>
                      <a:pt x="3758" y="1727"/>
                      <a:pt x="3758" y="1513"/>
                    </a:cubicBezTo>
                    <a:cubicBezTo>
                      <a:pt x="3407" y="1452"/>
                      <a:pt x="2872" y="1528"/>
                      <a:pt x="2139" y="1360"/>
                    </a:cubicBezTo>
                    <a:cubicBezTo>
                      <a:pt x="1299" y="1162"/>
                      <a:pt x="489" y="520"/>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22;p38">
                <a:extLst>
                  <a:ext uri="{FF2B5EF4-FFF2-40B4-BE49-F238E27FC236}">
                    <a16:creationId xmlns:a16="http://schemas.microsoft.com/office/drawing/2014/main" id="{5990A410-8723-B13F-92BC-0E2FFDB5A36B}"/>
                  </a:ext>
                </a:extLst>
              </p:cNvPr>
              <p:cNvSpPr/>
              <p:nvPr/>
            </p:nvSpPr>
            <p:spPr>
              <a:xfrm>
                <a:off x="3227275" y="1378800"/>
                <a:ext cx="159400" cy="345500"/>
              </a:xfrm>
              <a:custGeom>
                <a:avLst/>
                <a:gdLst/>
                <a:ahLst/>
                <a:cxnLst/>
                <a:rect l="l" t="t" r="r" b="b"/>
                <a:pathLst>
                  <a:path w="6376" h="13820" extrusionOk="0">
                    <a:moveTo>
                      <a:pt x="2932" y="0"/>
                    </a:moveTo>
                    <a:cubicBezTo>
                      <a:pt x="2867" y="0"/>
                      <a:pt x="2802" y="2"/>
                      <a:pt x="2735" y="6"/>
                    </a:cubicBezTo>
                    <a:cubicBezTo>
                      <a:pt x="4720" y="831"/>
                      <a:pt x="2628" y="3794"/>
                      <a:pt x="1238" y="6605"/>
                    </a:cubicBezTo>
                    <a:cubicBezTo>
                      <a:pt x="1146" y="6773"/>
                      <a:pt x="1085" y="6926"/>
                      <a:pt x="1009" y="7094"/>
                    </a:cubicBezTo>
                    <a:cubicBezTo>
                      <a:pt x="1" y="9568"/>
                      <a:pt x="1238" y="10698"/>
                      <a:pt x="1238" y="10698"/>
                    </a:cubicBezTo>
                    <a:lnTo>
                      <a:pt x="1207" y="12867"/>
                    </a:lnTo>
                    <a:cubicBezTo>
                      <a:pt x="1207" y="12867"/>
                      <a:pt x="1589" y="13280"/>
                      <a:pt x="1971" y="13555"/>
                    </a:cubicBezTo>
                    <a:cubicBezTo>
                      <a:pt x="2173" y="13708"/>
                      <a:pt x="2371" y="13819"/>
                      <a:pt x="2512" y="13819"/>
                    </a:cubicBezTo>
                    <a:cubicBezTo>
                      <a:pt x="2638" y="13819"/>
                      <a:pt x="2719" y="13732"/>
                      <a:pt x="2719" y="13509"/>
                    </a:cubicBezTo>
                    <a:cubicBezTo>
                      <a:pt x="2719" y="13356"/>
                      <a:pt x="2674" y="13142"/>
                      <a:pt x="2597" y="12867"/>
                    </a:cubicBezTo>
                    <a:cubicBezTo>
                      <a:pt x="2276" y="11752"/>
                      <a:pt x="3101" y="9980"/>
                      <a:pt x="4018" y="8331"/>
                    </a:cubicBezTo>
                    <a:cubicBezTo>
                      <a:pt x="4842" y="6819"/>
                      <a:pt x="5759" y="5413"/>
                      <a:pt x="5973" y="4680"/>
                    </a:cubicBezTo>
                    <a:cubicBezTo>
                      <a:pt x="6375" y="3205"/>
                      <a:pt x="5513" y="0"/>
                      <a:pt x="29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23;p38">
                <a:extLst>
                  <a:ext uri="{FF2B5EF4-FFF2-40B4-BE49-F238E27FC236}">
                    <a16:creationId xmlns:a16="http://schemas.microsoft.com/office/drawing/2014/main" id="{8A8D8269-876F-BF07-21A6-796AB1666E30}"/>
                  </a:ext>
                </a:extLst>
              </p:cNvPr>
              <p:cNvSpPr/>
              <p:nvPr/>
            </p:nvSpPr>
            <p:spPr>
              <a:xfrm>
                <a:off x="3257050" y="1378575"/>
                <a:ext cx="82125" cy="280775"/>
              </a:xfrm>
              <a:custGeom>
                <a:avLst/>
                <a:gdLst/>
                <a:ahLst/>
                <a:cxnLst/>
                <a:rect l="l" t="t" r="r" b="b"/>
                <a:pathLst>
                  <a:path w="3285" h="11231" extrusionOk="0">
                    <a:moveTo>
                      <a:pt x="1544" y="0"/>
                    </a:moveTo>
                    <a:lnTo>
                      <a:pt x="1544" y="0"/>
                    </a:lnTo>
                    <a:cubicBezTo>
                      <a:pt x="2537" y="230"/>
                      <a:pt x="3102" y="1238"/>
                      <a:pt x="3193" y="2184"/>
                    </a:cubicBezTo>
                    <a:cubicBezTo>
                      <a:pt x="3239" y="2765"/>
                      <a:pt x="3041" y="3345"/>
                      <a:pt x="2842" y="3880"/>
                    </a:cubicBezTo>
                    <a:cubicBezTo>
                      <a:pt x="2078" y="5835"/>
                      <a:pt x="933" y="7607"/>
                      <a:pt x="291" y="9592"/>
                    </a:cubicBezTo>
                    <a:cubicBezTo>
                      <a:pt x="138" y="10096"/>
                      <a:pt x="1" y="10646"/>
                      <a:pt x="154" y="11181"/>
                    </a:cubicBezTo>
                    <a:cubicBezTo>
                      <a:pt x="166" y="11206"/>
                      <a:pt x="199" y="11231"/>
                      <a:pt x="236" y="11231"/>
                    </a:cubicBezTo>
                    <a:cubicBezTo>
                      <a:pt x="244" y="11231"/>
                      <a:pt x="252" y="11229"/>
                      <a:pt x="261" y="11227"/>
                    </a:cubicBezTo>
                    <a:cubicBezTo>
                      <a:pt x="306" y="11211"/>
                      <a:pt x="322" y="11166"/>
                      <a:pt x="306" y="11120"/>
                    </a:cubicBezTo>
                    <a:cubicBezTo>
                      <a:pt x="154" y="10646"/>
                      <a:pt x="291" y="10112"/>
                      <a:pt x="413" y="9638"/>
                    </a:cubicBezTo>
                    <a:cubicBezTo>
                      <a:pt x="1040" y="7637"/>
                      <a:pt x="2170" y="5850"/>
                      <a:pt x="2888" y="3910"/>
                    </a:cubicBezTo>
                    <a:cubicBezTo>
                      <a:pt x="3086" y="3360"/>
                      <a:pt x="3285" y="2780"/>
                      <a:pt x="3239" y="2184"/>
                    </a:cubicBezTo>
                    <a:cubicBezTo>
                      <a:pt x="3117" y="1222"/>
                      <a:pt x="2537" y="230"/>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24;p38">
                <a:extLst>
                  <a:ext uri="{FF2B5EF4-FFF2-40B4-BE49-F238E27FC236}">
                    <a16:creationId xmlns:a16="http://schemas.microsoft.com/office/drawing/2014/main" id="{4459E6B3-AFA8-8384-6C86-3498EDEB1655}"/>
                  </a:ext>
                </a:extLst>
              </p:cNvPr>
              <p:cNvSpPr/>
              <p:nvPr/>
            </p:nvSpPr>
            <p:spPr>
              <a:xfrm>
                <a:off x="3287225" y="1605775"/>
                <a:ext cx="57675" cy="103150"/>
              </a:xfrm>
              <a:custGeom>
                <a:avLst/>
                <a:gdLst/>
                <a:ahLst/>
                <a:cxnLst/>
                <a:rect l="l" t="t" r="r" b="b"/>
                <a:pathLst>
                  <a:path w="2307" h="4126" extrusionOk="0">
                    <a:moveTo>
                      <a:pt x="2307" y="0"/>
                    </a:moveTo>
                    <a:lnTo>
                      <a:pt x="2307" y="0"/>
                    </a:lnTo>
                    <a:cubicBezTo>
                      <a:pt x="1635" y="107"/>
                      <a:pt x="1116" y="535"/>
                      <a:pt x="749" y="963"/>
                    </a:cubicBezTo>
                    <a:cubicBezTo>
                      <a:pt x="306" y="1482"/>
                      <a:pt x="92" y="2032"/>
                      <a:pt x="92" y="2032"/>
                    </a:cubicBezTo>
                    <a:cubicBezTo>
                      <a:pt x="92" y="2032"/>
                      <a:pt x="1" y="2704"/>
                      <a:pt x="123" y="3299"/>
                    </a:cubicBezTo>
                    <a:cubicBezTo>
                      <a:pt x="219" y="3737"/>
                      <a:pt x="437" y="4126"/>
                      <a:pt x="887" y="4126"/>
                    </a:cubicBezTo>
                    <a:cubicBezTo>
                      <a:pt x="939" y="4126"/>
                      <a:pt x="995" y="4120"/>
                      <a:pt x="1055" y="4109"/>
                    </a:cubicBezTo>
                    <a:cubicBezTo>
                      <a:pt x="2307" y="3865"/>
                      <a:pt x="1482" y="2200"/>
                      <a:pt x="2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25;p38">
                <a:extLst>
                  <a:ext uri="{FF2B5EF4-FFF2-40B4-BE49-F238E27FC236}">
                    <a16:creationId xmlns:a16="http://schemas.microsoft.com/office/drawing/2014/main" id="{B7A5364D-B322-388E-9BB2-B092FE37FF60}"/>
                  </a:ext>
                </a:extLst>
              </p:cNvPr>
              <p:cNvSpPr/>
              <p:nvPr/>
            </p:nvSpPr>
            <p:spPr>
              <a:xfrm>
                <a:off x="3160075" y="1509550"/>
                <a:ext cx="112275" cy="198825"/>
              </a:xfrm>
              <a:custGeom>
                <a:avLst/>
                <a:gdLst/>
                <a:ahLst/>
                <a:cxnLst/>
                <a:rect l="l" t="t" r="r" b="b"/>
                <a:pathLst>
                  <a:path w="4491" h="7953" extrusionOk="0">
                    <a:moveTo>
                      <a:pt x="1406" y="0"/>
                    </a:moveTo>
                    <a:cubicBezTo>
                      <a:pt x="0" y="2154"/>
                      <a:pt x="138" y="3849"/>
                      <a:pt x="733" y="5056"/>
                    </a:cubicBezTo>
                    <a:cubicBezTo>
                      <a:pt x="1512" y="6629"/>
                      <a:pt x="3086" y="7408"/>
                      <a:pt x="3086" y="7408"/>
                    </a:cubicBezTo>
                    <a:cubicBezTo>
                      <a:pt x="3086" y="7408"/>
                      <a:pt x="3320" y="7952"/>
                      <a:pt x="3709" y="7952"/>
                    </a:cubicBezTo>
                    <a:cubicBezTo>
                      <a:pt x="3816" y="7952"/>
                      <a:pt x="3934" y="7911"/>
                      <a:pt x="4063" y="7805"/>
                    </a:cubicBezTo>
                    <a:cubicBezTo>
                      <a:pt x="4079" y="7790"/>
                      <a:pt x="4109" y="7775"/>
                      <a:pt x="4124" y="7744"/>
                    </a:cubicBezTo>
                    <a:cubicBezTo>
                      <a:pt x="4369" y="7515"/>
                      <a:pt x="4491" y="7087"/>
                      <a:pt x="4491" y="6568"/>
                    </a:cubicBezTo>
                    <a:cubicBezTo>
                      <a:pt x="4491" y="5728"/>
                      <a:pt x="4201" y="4659"/>
                      <a:pt x="3620" y="3956"/>
                    </a:cubicBezTo>
                    <a:cubicBezTo>
                      <a:pt x="3513" y="3834"/>
                      <a:pt x="3406" y="3712"/>
                      <a:pt x="3300" y="3590"/>
                    </a:cubicBezTo>
                    <a:cubicBezTo>
                      <a:pt x="2459" y="2581"/>
                      <a:pt x="1619" y="1543"/>
                      <a:pt x="1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26;p38">
                <a:extLst>
                  <a:ext uri="{FF2B5EF4-FFF2-40B4-BE49-F238E27FC236}">
                    <a16:creationId xmlns:a16="http://schemas.microsoft.com/office/drawing/2014/main" id="{D3848014-6942-C94C-F643-53CEC2455516}"/>
                  </a:ext>
                </a:extLst>
              </p:cNvPr>
              <p:cNvSpPr/>
              <p:nvPr/>
            </p:nvSpPr>
            <p:spPr>
              <a:xfrm>
                <a:off x="3171150" y="1509550"/>
                <a:ext cx="88600" cy="185975"/>
              </a:xfrm>
              <a:custGeom>
                <a:avLst/>
                <a:gdLst/>
                <a:ahLst/>
                <a:cxnLst/>
                <a:rect l="l" t="t" r="r" b="b"/>
                <a:pathLst>
                  <a:path w="3544" h="7439" extrusionOk="0">
                    <a:moveTo>
                      <a:pt x="963" y="0"/>
                    </a:moveTo>
                    <a:cubicBezTo>
                      <a:pt x="0" y="4812"/>
                      <a:pt x="3483" y="4934"/>
                      <a:pt x="3361" y="7347"/>
                    </a:cubicBezTo>
                    <a:cubicBezTo>
                      <a:pt x="3361" y="7393"/>
                      <a:pt x="3391" y="7423"/>
                      <a:pt x="3437" y="7439"/>
                    </a:cubicBezTo>
                    <a:cubicBezTo>
                      <a:pt x="3483" y="7439"/>
                      <a:pt x="3513" y="7408"/>
                      <a:pt x="3529" y="7362"/>
                    </a:cubicBezTo>
                    <a:cubicBezTo>
                      <a:pt x="3544" y="7011"/>
                      <a:pt x="3483" y="6660"/>
                      <a:pt x="3330" y="6339"/>
                    </a:cubicBezTo>
                    <a:cubicBezTo>
                      <a:pt x="2872" y="5407"/>
                      <a:pt x="2001" y="4796"/>
                      <a:pt x="1482" y="3910"/>
                    </a:cubicBezTo>
                    <a:cubicBezTo>
                      <a:pt x="764" y="2765"/>
                      <a:pt x="718" y="1298"/>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27;p38">
                <a:extLst>
                  <a:ext uri="{FF2B5EF4-FFF2-40B4-BE49-F238E27FC236}">
                    <a16:creationId xmlns:a16="http://schemas.microsoft.com/office/drawing/2014/main" id="{3E2F4C6B-ADDF-E4B1-A00D-1ABDE6C1E77E}"/>
                  </a:ext>
                </a:extLst>
              </p:cNvPr>
              <p:cNvSpPr/>
              <p:nvPr/>
            </p:nvSpPr>
            <p:spPr>
              <a:xfrm>
                <a:off x="3290075" y="1605775"/>
                <a:ext cx="54825" cy="96600"/>
              </a:xfrm>
              <a:custGeom>
                <a:avLst/>
                <a:gdLst/>
                <a:ahLst/>
                <a:cxnLst/>
                <a:rect l="l" t="t" r="r" b="b"/>
                <a:pathLst>
                  <a:path w="2193" h="3864" extrusionOk="0">
                    <a:moveTo>
                      <a:pt x="2193" y="0"/>
                    </a:moveTo>
                    <a:lnTo>
                      <a:pt x="2193" y="0"/>
                    </a:lnTo>
                    <a:cubicBezTo>
                      <a:pt x="1231" y="1100"/>
                      <a:pt x="299" y="2307"/>
                      <a:pt x="9" y="3773"/>
                    </a:cubicBezTo>
                    <a:cubicBezTo>
                      <a:pt x="0" y="3833"/>
                      <a:pt x="44" y="3864"/>
                      <a:pt x="87" y="3864"/>
                    </a:cubicBezTo>
                    <a:cubicBezTo>
                      <a:pt x="121" y="3864"/>
                      <a:pt x="155" y="3844"/>
                      <a:pt x="162" y="3804"/>
                    </a:cubicBezTo>
                    <a:cubicBezTo>
                      <a:pt x="391" y="2368"/>
                      <a:pt x="1292" y="110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28;p38">
                <a:extLst>
                  <a:ext uri="{FF2B5EF4-FFF2-40B4-BE49-F238E27FC236}">
                    <a16:creationId xmlns:a16="http://schemas.microsoft.com/office/drawing/2014/main" id="{94E78EEE-66BF-52DB-C82B-B5896340DAFE}"/>
                  </a:ext>
                </a:extLst>
              </p:cNvPr>
              <p:cNvSpPr/>
              <p:nvPr/>
            </p:nvSpPr>
            <p:spPr>
              <a:xfrm>
                <a:off x="3207050" y="1693225"/>
                <a:ext cx="126025" cy="96625"/>
              </a:xfrm>
              <a:custGeom>
                <a:avLst/>
                <a:gdLst/>
                <a:ahLst/>
                <a:cxnLst/>
                <a:rect l="l" t="t" r="r" b="b"/>
                <a:pathLst>
                  <a:path w="5041" h="3865" extrusionOk="0">
                    <a:moveTo>
                      <a:pt x="321" y="0"/>
                    </a:moveTo>
                    <a:cubicBezTo>
                      <a:pt x="137" y="0"/>
                      <a:pt x="0" y="168"/>
                      <a:pt x="46" y="336"/>
                    </a:cubicBezTo>
                    <a:lnTo>
                      <a:pt x="137" y="962"/>
                    </a:lnTo>
                    <a:lnTo>
                      <a:pt x="580" y="3620"/>
                    </a:lnTo>
                    <a:cubicBezTo>
                      <a:pt x="596" y="3757"/>
                      <a:pt x="718" y="3864"/>
                      <a:pt x="855" y="3864"/>
                    </a:cubicBezTo>
                    <a:lnTo>
                      <a:pt x="4185" y="3864"/>
                    </a:lnTo>
                    <a:cubicBezTo>
                      <a:pt x="4338" y="3864"/>
                      <a:pt x="4460" y="3757"/>
                      <a:pt x="4475" y="3620"/>
                    </a:cubicBezTo>
                    <a:lnTo>
                      <a:pt x="5010" y="336"/>
                    </a:lnTo>
                    <a:cubicBezTo>
                      <a:pt x="5041" y="168"/>
                      <a:pt x="4903" y="0"/>
                      <a:pt x="4720" y="0"/>
                    </a:cubicBezTo>
                    <a:close/>
                  </a:path>
                </a:pathLst>
              </a:custGeom>
              <a:solidFill>
                <a:srgbClr val="98A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529;p38">
                <a:extLst>
                  <a:ext uri="{FF2B5EF4-FFF2-40B4-BE49-F238E27FC236}">
                    <a16:creationId xmlns:a16="http://schemas.microsoft.com/office/drawing/2014/main" id="{5EF05B43-B20A-73C9-0870-957BFA95306A}"/>
                  </a:ext>
                </a:extLst>
              </p:cNvPr>
              <p:cNvSpPr/>
              <p:nvPr/>
            </p:nvSpPr>
            <p:spPr>
              <a:xfrm>
                <a:off x="3195200" y="1687875"/>
                <a:ext cx="149700" cy="30575"/>
              </a:xfrm>
              <a:custGeom>
                <a:avLst/>
                <a:gdLst/>
                <a:ahLst/>
                <a:cxnLst/>
                <a:rect l="l" t="t" r="r" b="b"/>
                <a:pathLst>
                  <a:path w="5988" h="1223" extrusionOk="0">
                    <a:moveTo>
                      <a:pt x="550" y="0"/>
                    </a:moveTo>
                    <a:cubicBezTo>
                      <a:pt x="367" y="0"/>
                      <a:pt x="199" y="138"/>
                      <a:pt x="169" y="336"/>
                    </a:cubicBezTo>
                    <a:lnTo>
                      <a:pt x="1" y="1222"/>
                    </a:lnTo>
                    <a:lnTo>
                      <a:pt x="5988" y="1222"/>
                    </a:lnTo>
                    <a:lnTo>
                      <a:pt x="5835" y="336"/>
                    </a:lnTo>
                    <a:cubicBezTo>
                      <a:pt x="5805" y="138"/>
                      <a:pt x="5637" y="0"/>
                      <a:pt x="5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30;p38">
                <a:extLst>
                  <a:ext uri="{FF2B5EF4-FFF2-40B4-BE49-F238E27FC236}">
                    <a16:creationId xmlns:a16="http://schemas.microsoft.com/office/drawing/2014/main" id="{95FE039D-1D52-A6FF-7732-7B6180343FC6}"/>
                  </a:ext>
                </a:extLst>
              </p:cNvPr>
              <p:cNvSpPr/>
              <p:nvPr/>
            </p:nvSpPr>
            <p:spPr>
              <a:xfrm>
                <a:off x="3210850" y="1718425"/>
                <a:ext cx="67250" cy="71425"/>
              </a:xfrm>
              <a:custGeom>
                <a:avLst/>
                <a:gdLst/>
                <a:ahLst/>
                <a:cxnLst/>
                <a:rect l="l" t="t" r="r" b="b"/>
                <a:pathLst>
                  <a:path w="2690" h="2857" extrusionOk="0">
                    <a:moveTo>
                      <a:pt x="1" y="0"/>
                    </a:moveTo>
                    <a:lnTo>
                      <a:pt x="428" y="2612"/>
                    </a:lnTo>
                    <a:cubicBezTo>
                      <a:pt x="444" y="2749"/>
                      <a:pt x="566" y="2856"/>
                      <a:pt x="703" y="2856"/>
                    </a:cubicBezTo>
                    <a:lnTo>
                      <a:pt x="2689" y="2856"/>
                    </a:lnTo>
                    <a:cubicBezTo>
                      <a:pt x="2216" y="2536"/>
                      <a:pt x="1849" y="2001"/>
                      <a:pt x="1757" y="1589"/>
                    </a:cubicBezTo>
                    <a:cubicBezTo>
                      <a:pt x="1620" y="1054"/>
                      <a:pt x="1666" y="367"/>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31;p38">
                <a:extLst>
                  <a:ext uri="{FF2B5EF4-FFF2-40B4-BE49-F238E27FC236}">
                    <a16:creationId xmlns:a16="http://schemas.microsoft.com/office/drawing/2014/main" id="{8E3AB9C3-0FF9-B2C0-B8B3-143B131F7715}"/>
                  </a:ext>
                </a:extLst>
              </p:cNvPr>
              <p:cNvSpPr/>
              <p:nvPr/>
            </p:nvSpPr>
            <p:spPr>
              <a:xfrm>
                <a:off x="3422775" y="917675"/>
                <a:ext cx="250925" cy="196300"/>
              </a:xfrm>
              <a:custGeom>
                <a:avLst/>
                <a:gdLst/>
                <a:ahLst/>
                <a:cxnLst/>
                <a:rect l="l" t="t" r="r" b="b"/>
                <a:pathLst>
                  <a:path w="10037" h="7852" extrusionOk="0">
                    <a:moveTo>
                      <a:pt x="765" y="0"/>
                    </a:moveTo>
                    <a:cubicBezTo>
                      <a:pt x="337" y="0"/>
                      <a:pt x="1" y="336"/>
                      <a:pt x="1" y="764"/>
                    </a:cubicBezTo>
                    <a:lnTo>
                      <a:pt x="1" y="7087"/>
                    </a:lnTo>
                    <a:cubicBezTo>
                      <a:pt x="1" y="7515"/>
                      <a:pt x="337" y="7851"/>
                      <a:pt x="765" y="7851"/>
                    </a:cubicBezTo>
                    <a:lnTo>
                      <a:pt x="9288" y="7851"/>
                    </a:lnTo>
                    <a:cubicBezTo>
                      <a:pt x="9700" y="7851"/>
                      <a:pt x="10036" y="7515"/>
                      <a:pt x="10036" y="7087"/>
                    </a:cubicBezTo>
                    <a:lnTo>
                      <a:pt x="10036" y="764"/>
                    </a:lnTo>
                    <a:cubicBezTo>
                      <a:pt x="10036" y="336"/>
                      <a:pt x="9700" y="0"/>
                      <a:pt x="9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32;p38">
                <a:extLst>
                  <a:ext uri="{FF2B5EF4-FFF2-40B4-BE49-F238E27FC236}">
                    <a16:creationId xmlns:a16="http://schemas.microsoft.com/office/drawing/2014/main" id="{43864FAF-E0D9-5601-8404-48BED90BC2E5}"/>
                  </a:ext>
                </a:extLst>
              </p:cNvPr>
              <p:cNvSpPr/>
              <p:nvPr/>
            </p:nvSpPr>
            <p:spPr>
              <a:xfrm>
                <a:off x="3473950" y="984100"/>
                <a:ext cx="32475" cy="63425"/>
              </a:xfrm>
              <a:custGeom>
                <a:avLst/>
                <a:gdLst/>
                <a:ahLst/>
                <a:cxnLst/>
                <a:rect l="l" t="t" r="r" b="b"/>
                <a:pathLst>
                  <a:path w="1299" h="2537" extrusionOk="0">
                    <a:moveTo>
                      <a:pt x="123" y="1"/>
                    </a:moveTo>
                    <a:cubicBezTo>
                      <a:pt x="62" y="1"/>
                      <a:pt x="1" y="47"/>
                      <a:pt x="1" y="123"/>
                    </a:cubicBezTo>
                    <a:lnTo>
                      <a:pt x="1" y="2414"/>
                    </a:lnTo>
                    <a:cubicBezTo>
                      <a:pt x="1" y="2475"/>
                      <a:pt x="62" y="2536"/>
                      <a:pt x="123" y="2536"/>
                    </a:cubicBezTo>
                    <a:lnTo>
                      <a:pt x="169" y="2536"/>
                    </a:lnTo>
                    <a:cubicBezTo>
                      <a:pt x="230" y="2536"/>
                      <a:pt x="291" y="2475"/>
                      <a:pt x="291" y="2414"/>
                    </a:cubicBezTo>
                    <a:lnTo>
                      <a:pt x="291" y="1467"/>
                    </a:lnTo>
                    <a:cubicBezTo>
                      <a:pt x="291" y="1406"/>
                      <a:pt x="352" y="1345"/>
                      <a:pt x="413" y="1345"/>
                    </a:cubicBezTo>
                    <a:lnTo>
                      <a:pt x="887" y="1345"/>
                    </a:lnTo>
                    <a:cubicBezTo>
                      <a:pt x="948" y="1345"/>
                      <a:pt x="1009" y="1406"/>
                      <a:pt x="1009" y="1467"/>
                    </a:cubicBezTo>
                    <a:lnTo>
                      <a:pt x="1009" y="2414"/>
                    </a:lnTo>
                    <a:cubicBezTo>
                      <a:pt x="1009" y="2475"/>
                      <a:pt x="1055" y="2536"/>
                      <a:pt x="1131" y="2536"/>
                    </a:cubicBezTo>
                    <a:lnTo>
                      <a:pt x="1177" y="2536"/>
                    </a:lnTo>
                    <a:cubicBezTo>
                      <a:pt x="1238" y="2536"/>
                      <a:pt x="1299" y="2475"/>
                      <a:pt x="1299" y="2414"/>
                    </a:cubicBezTo>
                    <a:lnTo>
                      <a:pt x="1299" y="123"/>
                    </a:lnTo>
                    <a:cubicBezTo>
                      <a:pt x="1299" y="47"/>
                      <a:pt x="1238" y="1"/>
                      <a:pt x="1177" y="1"/>
                    </a:cubicBezTo>
                    <a:lnTo>
                      <a:pt x="1131" y="1"/>
                    </a:lnTo>
                    <a:cubicBezTo>
                      <a:pt x="1055" y="1"/>
                      <a:pt x="1009" y="47"/>
                      <a:pt x="1009" y="123"/>
                    </a:cubicBezTo>
                    <a:lnTo>
                      <a:pt x="1009" y="963"/>
                    </a:lnTo>
                    <a:cubicBezTo>
                      <a:pt x="1009" y="1024"/>
                      <a:pt x="948" y="1085"/>
                      <a:pt x="887" y="1085"/>
                    </a:cubicBezTo>
                    <a:lnTo>
                      <a:pt x="413" y="1085"/>
                    </a:lnTo>
                    <a:cubicBezTo>
                      <a:pt x="352" y="1085"/>
                      <a:pt x="291" y="1024"/>
                      <a:pt x="291" y="963"/>
                    </a:cubicBezTo>
                    <a:lnTo>
                      <a:pt x="291" y="123"/>
                    </a:lnTo>
                    <a:cubicBezTo>
                      <a:pt x="291" y="47"/>
                      <a:pt x="245"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33;p38">
                <a:extLst>
                  <a:ext uri="{FF2B5EF4-FFF2-40B4-BE49-F238E27FC236}">
                    <a16:creationId xmlns:a16="http://schemas.microsoft.com/office/drawing/2014/main" id="{B98DC685-83A4-E322-0439-054B05A68E7A}"/>
                  </a:ext>
                </a:extLst>
              </p:cNvPr>
              <p:cNvSpPr/>
              <p:nvPr/>
            </p:nvSpPr>
            <p:spPr>
              <a:xfrm>
                <a:off x="3513675" y="984100"/>
                <a:ext cx="30175" cy="63425"/>
              </a:xfrm>
              <a:custGeom>
                <a:avLst/>
                <a:gdLst/>
                <a:ahLst/>
                <a:cxnLst/>
                <a:rect l="l" t="t" r="r" b="b"/>
                <a:pathLst>
                  <a:path w="1207" h="2537" extrusionOk="0">
                    <a:moveTo>
                      <a:pt x="122" y="1"/>
                    </a:moveTo>
                    <a:cubicBezTo>
                      <a:pt x="46" y="1"/>
                      <a:pt x="0" y="47"/>
                      <a:pt x="0" y="123"/>
                    </a:cubicBezTo>
                    <a:lnTo>
                      <a:pt x="0" y="138"/>
                    </a:lnTo>
                    <a:cubicBezTo>
                      <a:pt x="0" y="199"/>
                      <a:pt x="46" y="261"/>
                      <a:pt x="122" y="261"/>
                    </a:cubicBezTo>
                    <a:lnTo>
                      <a:pt x="336" y="261"/>
                    </a:lnTo>
                    <a:cubicBezTo>
                      <a:pt x="397" y="261"/>
                      <a:pt x="458" y="306"/>
                      <a:pt x="458" y="383"/>
                    </a:cubicBezTo>
                    <a:lnTo>
                      <a:pt x="458" y="2414"/>
                    </a:lnTo>
                    <a:cubicBezTo>
                      <a:pt x="458" y="2491"/>
                      <a:pt x="520" y="2536"/>
                      <a:pt x="581" y="2536"/>
                    </a:cubicBezTo>
                    <a:lnTo>
                      <a:pt x="626" y="2536"/>
                    </a:lnTo>
                    <a:cubicBezTo>
                      <a:pt x="688" y="2536"/>
                      <a:pt x="749" y="2491"/>
                      <a:pt x="749" y="2414"/>
                    </a:cubicBezTo>
                    <a:lnTo>
                      <a:pt x="749" y="383"/>
                    </a:lnTo>
                    <a:cubicBezTo>
                      <a:pt x="749" y="306"/>
                      <a:pt x="810" y="261"/>
                      <a:pt x="871" y="261"/>
                    </a:cubicBezTo>
                    <a:lnTo>
                      <a:pt x="1085" y="261"/>
                    </a:lnTo>
                    <a:cubicBezTo>
                      <a:pt x="1161" y="261"/>
                      <a:pt x="1207" y="199"/>
                      <a:pt x="1207" y="138"/>
                    </a:cubicBezTo>
                    <a:lnTo>
                      <a:pt x="1207" y="123"/>
                    </a:lnTo>
                    <a:cubicBezTo>
                      <a:pt x="1207" y="47"/>
                      <a:pt x="1161" y="1"/>
                      <a:pt x="1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34;p38">
                <a:extLst>
                  <a:ext uri="{FF2B5EF4-FFF2-40B4-BE49-F238E27FC236}">
                    <a16:creationId xmlns:a16="http://schemas.microsoft.com/office/drawing/2014/main" id="{304F7249-0FD7-3BB5-2C48-E70A2B021C04}"/>
                  </a:ext>
                </a:extLst>
              </p:cNvPr>
              <p:cNvSpPr/>
              <p:nvPr/>
            </p:nvSpPr>
            <p:spPr>
              <a:xfrm>
                <a:off x="3549175" y="984100"/>
                <a:ext cx="48150" cy="63425"/>
              </a:xfrm>
              <a:custGeom>
                <a:avLst/>
                <a:gdLst/>
                <a:ahLst/>
                <a:cxnLst/>
                <a:rect l="l" t="t" r="r" b="b"/>
                <a:pathLst>
                  <a:path w="1926" h="2537" extrusionOk="0">
                    <a:moveTo>
                      <a:pt x="260" y="1"/>
                    </a:moveTo>
                    <a:cubicBezTo>
                      <a:pt x="199" y="1"/>
                      <a:pt x="138" y="47"/>
                      <a:pt x="138" y="108"/>
                    </a:cubicBezTo>
                    <a:lnTo>
                      <a:pt x="1" y="2414"/>
                    </a:lnTo>
                    <a:cubicBezTo>
                      <a:pt x="1" y="2475"/>
                      <a:pt x="62" y="2536"/>
                      <a:pt x="123" y="2536"/>
                    </a:cubicBezTo>
                    <a:lnTo>
                      <a:pt x="138" y="2536"/>
                    </a:lnTo>
                    <a:cubicBezTo>
                      <a:pt x="199" y="2536"/>
                      <a:pt x="260" y="2491"/>
                      <a:pt x="260" y="2429"/>
                    </a:cubicBezTo>
                    <a:lnTo>
                      <a:pt x="306" y="1467"/>
                    </a:lnTo>
                    <a:cubicBezTo>
                      <a:pt x="321" y="1101"/>
                      <a:pt x="337" y="749"/>
                      <a:pt x="337" y="444"/>
                    </a:cubicBezTo>
                    <a:lnTo>
                      <a:pt x="352" y="444"/>
                    </a:lnTo>
                    <a:cubicBezTo>
                      <a:pt x="398" y="749"/>
                      <a:pt x="474" y="1055"/>
                      <a:pt x="551" y="1376"/>
                    </a:cubicBezTo>
                    <a:lnTo>
                      <a:pt x="856" y="2521"/>
                    </a:lnTo>
                    <a:lnTo>
                      <a:pt x="1039" y="2521"/>
                    </a:lnTo>
                    <a:lnTo>
                      <a:pt x="1345" y="1330"/>
                    </a:lnTo>
                    <a:cubicBezTo>
                      <a:pt x="1436" y="1040"/>
                      <a:pt x="1498" y="734"/>
                      <a:pt x="1559" y="444"/>
                    </a:cubicBezTo>
                    <a:lnTo>
                      <a:pt x="1574" y="444"/>
                    </a:lnTo>
                    <a:cubicBezTo>
                      <a:pt x="1559" y="734"/>
                      <a:pt x="1574" y="1116"/>
                      <a:pt x="1605" y="1452"/>
                    </a:cubicBezTo>
                    <a:lnTo>
                      <a:pt x="1650" y="2429"/>
                    </a:lnTo>
                    <a:cubicBezTo>
                      <a:pt x="1650" y="2491"/>
                      <a:pt x="1696" y="2536"/>
                      <a:pt x="1773" y="2536"/>
                    </a:cubicBezTo>
                    <a:lnTo>
                      <a:pt x="1788" y="2536"/>
                    </a:lnTo>
                    <a:cubicBezTo>
                      <a:pt x="1864" y="2536"/>
                      <a:pt x="1925" y="2491"/>
                      <a:pt x="1910" y="2414"/>
                    </a:cubicBezTo>
                    <a:lnTo>
                      <a:pt x="1788" y="108"/>
                    </a:lnTo>
                    <a:cubicBezTo>
                      <a:pt x="1773" y="47"/>
                      <a:pt x="1727" y="1"/>
                      <a:pt x="1666" y="1"/>
                    </a:cubicBezTo>
                    <a:lnTo>
                      <a:pt x="1543" y="1"/>
                    </a:lnTo>
                    <a:cubicBezTo>
                      <a:pt x="1498" y="1"/>
                      <a:pt x="1436" y="31"/>
                      <a:pt x="1421" y="93"/>
                    </a:cubicBezTo>
                    <a:lnTo>
                      <a:pt x="1162" y="1162"/>
                    </a:lnTo>
                    <a:cubicBezTo>
                      <a:pt x="1085" y="1498"/>
                      <a:pt x="1024" y="1742"/>
                      <a:pt x="978" y="2032"/>
                    </a:cubicBezTo>
                    <a:lnTo>
                      <a:pt x="963" y="2032"/>
                    </a:lnTo>
                    <a:cubicBezTo>
                      <a:pt x="917" y="1742"/>
                      <a:pt x="841" y="1498"/>
                      <a:pt x="764" y="1162"/>
                    </a:cubicBezTo>
                    <a:lnTo>
                      <a:pt x="489" y="93"/>
                    </a:lnTo>
                    <a:cubicBezTo>
                      <a:pt x="474" y="31"/>
                      <a:pt x="413"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35;p38">
                <a:extLst>
                  <a:ext uri="{FF2B5EF4-FFF2-40B4-BE49-F238E27FC236}">
                    <a16:creationId xmlns:a16="http://schemas.microsoft.com/office/drawing/2014/main" id="{A60D37D2-015C-DF83-57F0-43F8D9293213}"/>
                  </a:ext>
                </a:extLst>
              </p:cNvPr>
              <p:cNvSpPr/>
              <p:nvPr/>
            </p:nvSpPr>
            <p:spPr>
              <a:xfrm>
                <a:off x="3607225" y="984100"/>
                <a:ext cx="25225" cy="63425"/>
              </a:xfrm>
              <a:custGeom>
                <a:avLst/>
                <a:gdLst/>
                <a:ahLst/>
                <a:cxnLst/>
                <a:rect l="l" t="t" r="r" b="b"/>
                <a:pathLst>
                  <a:path w="1009" h="2537" extrusionOk="0">
                    <a:moveTo>
                      <a:pt x="123" y="1"/>
                    </a:moveTo>
                    <a:cubicBezTo>
                      <a:pt x="46" y="1"/>
                      <a:pt x="0" y="47"/>
                      <a:pt x="0" y="123"/>
                    </a:cubicBezTo>
                    <a:lnTo>
                      <a:pt x="0" y="2414"/>
                    </a:lnTo>
                    <a:cubicBezTo>
                      <a:pt x="0" y="2475"/>
                      <a:pt x="61" y="2536"/>
                      <a:pt x="123" y="2536"/>
                    </a:cubicBezTo>
                    <a:lnTo>
                      <a:pt x="886" y="2536"/>
                    </a:lnTo>
                    <a:cubicBezTo>
                      <a:pt x="947" y="2536"/>
                      <a:pt x="1008" y="2475"/>
                      <a:pt x="1008" y="2414"/>
                    </a:cubicBezTo>
                    <a:cubicBezTo>
                      <a:pt x="1008" y="2353"/>
                      <a:pt x="947" y="2292"/>
                      <a:pt x="886" y="2292"/>
                    </a:cubicBezTo>
                    <a:lnTo>
                      <a:pt x="413" y="2292"/>
                    </a:lnTo>
                    <a:cubicBezTo>
                      <a:pt x="352" y="2292"/>
                      <a:pt x="291" y="2246"/>
                      <a:pt x="291" y="2170"/>
                    </a:cubicBezTo>
                    <a:lnTo>
                      <a:pt x="291" y="123"/>
                    </a:lnTo>
                    <a:cubicBezTo>
                      <a:pt x="291" y="47"/>
                      <a:pt x="230"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36;p38">
                <a:extLst>
                  <a:ext uri="{FF2B5EF4-FFF2-40B4-BE49-F238E27FC236}">
                    <a16:creationId xmlns:a16="http://schemas.microsoft.com/office/drawing/2014/main" id="{7A974A5E-A30A-0351-ADEB-6C71BBAB1D96}"/>
                  </a:ext>
                </a:extLst>
              </p:cNvPr>
              <p:cNvSpPr/>
              <p:nvPr/>
            </p:nvSpPr>
            <p:spPr>
              <a:xfrm>
                <a:off x="3751950" y="880625"/>
                <a:ext cx="27900" cy="115350"/>
              </a:xfrm>
              <a:custGeom>
                <a:avLst/>
                <a:gdLst/>
                <a:ahLst/>
                <a:cxnLst/>
                <a:rect l="l" t="t" r="r" b="b"/>
                <a:pathLst>
                  <a:path w="1116" h="4614" extrusionOk="0">
                    <a:moveTo>
                      <a:pt x="1054" y="1"/>
                    </a:moveTo>
                    <a:cubicBezTo>
                      <a:pt x="642" y="1"/>
                      <a:pt x="321" y="230"/>
                      <a:pt x="321" y="749"/>
                    </a:cubicBezTo>
                    <a:cubicBezTo>
                      <a:pt x="321" y="917"/>
                      <a:pt x="336" y="1085"/>
                      <a:pt x="352" y="1253"/>
                    </a:cubicBezTo>
                    <a:cubicBezTo>
                      <a:pt x="367" y="1421"/>
                      <a:pt x="382" y="1574"/>
                      <a:pt x="382" y="1742"/>
                    </a:cubicBezTo>
                    <a:cubicBezTo>
                      <a:pt x="382" y="1940"/>
                      <a:pt x="321" y="2154"/>
                      <a:pt x="0" y="2154"/>
                    </a:cubicBezTo>
                    <a:lnTo>
                      <a:pt x="0" y="2444"/>
                    </a:lnTo>
                    <a:cubicBezTo>
                      <a:pt x="306" y="2444"/>
                      <a:pt x="382" y="2674"/>
                      <a:pt x="382" y="2857"/>
                    </a:cubicBezTo>
                    <a:cubicBezTo>
                      <a:pt x="382" y="3025"/>
                      <a:pt x="367" y="3193"/>
                      <a:pt x="352" y="3361"/>
                    </a:cubicBezTo>
                    <a:cubicBezTo>
                      <a:pt x="336" y="3529"/>
                      <a:pt x="321" y="3697"/>
                      <a:pt x="321" y="3880"/>
                    </a:cubicBezTo>
                    <a:cubicBezTo>
                      <a:pt x="321" y="4430"/>
                      <a:pt x="657" y="4613"/>
                      <a:pt x="1039" y="4613"/>
                    </a:cubicBezTo>
                    <a:lnTo>
                      <a:pt x="1115" y="4613"/>
                    </a:lnTo>
                    <a:lnTo>
                      <a:pt x="1115" y="4308"/>
                    </a:lnTo>
                    <a:lnTo>
                      <a:pt x="1039" y="4308"/>
                    </a:lnTo>
                    <a:cubicBezTo>
                      <a:pt x="779" y="4308"/>
                      <a:pt x="688" y="4140"/>
                      <a:pt x="688" y="3865"/>
                    </a:cubicBezTo>
                    <a:cubicBezTo>
                      <a:pt x="688" y="3712"/>
                      <a:pt x="703" y="3575"/>
                      <a:pt x="718" y="3422"/>
                    </a:cubicBezTo>
                    <a:cubicBezTo>
                      <a:pt x="733" y="3285"/>
                      <a:pt x="749" y="3132"/>
                      <a:pt x="749" y="2994"/>
                    </a:cubicBezTo>
                    <a:cubicBezTo>
                      <a:pt x="764" y="2536"/>
                      <a:pt x="596" y="2368"/>
                      <a:pt x="352" y="2307"/>
                    </a:cubicBezTo>
                    <a:lnTo>
                      <a:pt x="352" y="2292"/>
                    </a:lnTo>
                    <a:cubicBezTo>
                      <a:pt x="596" y="2215"/>
                      <a:pt x="764" y="2063"/>
                      <a:pt x="749" y="1604"/>
                    </a:cubicBezTo>
                    <a:cubicBezTo>
                      <a:pt x="749" y="1467"/>
                      <a:pt x="733" y="1329"/>
                      <a:pt x="718" y="1177"/>
                    </a:cubicBezTo>
                    <a:cubicBezTo>
                      <a:pt x="703" y="1039"/>
                      <a:pt x="688" y="902"/>
                      <a:pt x="688" y="734"/>
                    </a:cubicBezTo>
                    <a:cubicBezTo>
                      <a:pt x="688" y="474"/>
                      <a:pt x="795" y="306"/>
                      <a:pt x="1024" y="306"/>
                    </a:cubicBezTo>
                    <a:lnTo>
                      <a:pt x="1115" y="306"/>
                    </a:lnTo>
                    <a:lnTo>
                      <a:pt x="1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37;p38">
                <a:extLst>
                  <a:ext uri="{FF2B5EF4-FFF2-40B4-BE49-F238E27FC236}">
                    <a16:creationId xmlns:a16="http://schemas.microsoft.com/office/drawing/2014/main" id="{C5872C2A-9A1F-AB86-7A55-78D3CFC379AF}"/>
                  </a:ext>
                </a:extLst>
              </p:cNvPr>
              <p:cNvSpPr/>
              <p:nvPr/>
            </p:nvSpPr>
            <p:spPr>
              <a:xfrm>
                <a:off x="3871475" y="880625"/>
                <a:ext cx="27900" cy="115350"/>
              </a:xfrm>
              <a:custGeom>
                <a:avLst/>
                <a:gdLst/>
                <a:ahLst/>
                <a:cxnLst/>
                <a:rect l="l" t="t" r="r" b="b"/>
                <a:pathLst>
                  <a:path w="1116" h="4614" extrusionOk="0">
                    <a:moveTo>
                      <a:pt x="0" y="1"/>
                    </a:moveTo>
                    <a:lnTo>
                      <a:pt x="0" y="291"/>
                    </a:lnTo>
                    <a:lnTo>
                      <a:pt x="92" y="291"/>
                    </a:lnTo>
                    <a:cubicBezTo>
                      <a:pt x="321" y="321"/>
                      <a:pt x="428" y="474"/>
                      <a:pt x="428" y="734"/>
                    </a:cubicBezTo>
                    <a:cubicBezTo>
                      <a:pt x="428" y="886"/>
                      <a:pt x="413" y="1039"/>
                      <a:pt x="397" y="1177"/>
                    </a:cubicBezTo>
                    <a:cubicBezTo>
                      <a:pt x="382" y="1329"/>
                      <a:pt x="367" y="1467"/>
                      <a:pt x="367" y="1604"/>
                    </a:cubicBezTo>
                    <a:cubicBezTo>
                      <a:pt x="351" y="2063"/>
                      <a:pt x="519" y="2215"/>
                      <a:pt x="764" y="2276"/>
                    </a:cubicBezTo>
                    <a:lnTo>
                      <a:pt x="764" y="2292"/>
                    </a:lnTo>
                    <a:cubicBezTo>
                      <a:pt x="519" y="2368"/>
                      <a:pt x="351" y="2521"/>
                      <a:pt x="367" y="2979"/>
                    </a:cubicBezTo>
                    <a:cubicBezTo>
                      <a:pt x="367" y="3132"/>
                      <a:pt x="382" y="3269"/>
                      <a:pt x="397" y="3422"/>
                    </a:cubicBezTo>
                    <a:cubicBezTo>
                      <a:pt x="413" y="3559"/>
                      <a:pt x="428" y="3712"/>
                      <a:pt x="428" y="3865"/>
                    </a:cubicBezTo>
                    <a:cubicBezTo>
                      <a:pt x="428" y="4125"/>
                      <a:pt x="336" y="4277"/>
                      <a:pt x="77" y="4308"/>
                    </a:cubicBezTo>
                    <a:lnTo>
                      <a:pt x="0" y="4308"/>
                    </a:lnTo>
                    <a:lnTo>
                      <a:pt x="0" y="4613"/>
                    </a:lnTo>
                    <a:lnTo>
                      <a:pt x="77" y="4613"/>
                    </a:lnTo>
                    <a:cubicBezTo>
                      <a:pt x="458" y="4613"/>
                      <a:pt x="794" y="4415"/>
                      <a:pt x="794" y="3865"/>
                    </a:cubicBezTo>
                    <a:cubicBezTo>
                      <a:pt x="794" y="3697"/>
                      <a:pt x="779" y="3514"/>
                      <a:pt x="764" y="3346"/>
                    </a:cubicBezTo>
                    <a:cubicBezTo>
                      <a:pt x="749" y="3178"/>
                      <a:pt x="733" y="3010"/>
                      <a:pt x="733" y="2857"/>
                    </a:cubicBezTo>
                    <a:cubicBezTo>
                      <a:pt x="733" y="2674"/>
                      <a:pt x="810" y="2444"/>
                      <a:pt x="1115" y="2444"/>
                    </a:cubicBezTo>
                    <a:lnTo>
                      <a:pt x="1115" y="2139"/>
                    </a:lnTo>
                    <a:cubicBezTo>
                      <a:pt x="794" y="2139"/>
                      <a:pt x="733" y="1925"/>
                      <a:pt x="733" y="1742"/>
                    </a:cubicBezTo>
                    <a:cubicBezTo>
                      <a:pt x="733" y="1574"/>
                      <a:pt x="749" y="1406"/>
                      <a:pt x="764" y="1253"/>
                    </a:cubicBezTo>
                    <a:cubicBezTo>
                      <a:pt x="779" y="1070"/>
                      <a:pt x="794" y="917"/>
                      <a:pt x="794" y="734"/>
                    </a:cubicBezTo>
                    <a:cubicBezTo>
                      <a:pt x="794" y="214"/>
                      <a:pt x="474"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38;p38">
                <a:extLst>
                  <a:ext uri="{FF2B5EF4-FFF2-40B4-BE49-F238E27FC236}">
                    <a16:creationId xmlns:a16="http://schemas.microsoft.com/office/drawing/2014/main" id="{8F0EA914-A061-82A4-78D4-99ED67EAE7BF}"/>
                  </a:ext>
                </a:extLst>
              </p:cNvPr>
              <p:cNvSpPr/>
              <p:nvPr/>
            </p:nvSpPr>
            <p:spPr>
              <a:xfrm>
                <a:off x="3801575" y="910400"/>
                <a:ext cx="48150" cy="55800"/>
              </a:xfrm>
              <a:custGeom>
                <a:avLst/>
                <a:gdLst/>
                <a:ahLst/>
                <a:cxnLst/>
                <a:rect l="l" t="t" r="r" b="b"/>
                <a:pathLst>
                  <a:path w="1926" h="2232" extrusionOk="0">
                    <a:moveTo>
                      <a:pt x="963" y="1"/>
                    </a:moveTo>
                    <a:lnTo>
                      <a:pt x="1" y="551"/>
                    </a:lnTo>
                    <a:lnTo>
                      <a:pt x="1" y="1666"/>
                    </a:lnTo>
                    <a:lnTo>
                      <a:pt x="963" y="2231"/>
                    </a:lnTo>
                    <a:lnTo>
                      <a:pt x="1926" y="1666"/>
                    </a:lnTo>
                    <a:lnTo>
                      <a:pt x="1926" y="551"/>
                    </a:lnTo>
                    <a:lnTo>
                      <a:pt x="9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39;p38">
                <a:extLst>
                  <a:ext uri="{FF2B5EF4-FFF2-40B4-BE49-F238E27FC236}">
                    <a16:creationId xmlns:a16="http://schemas.microsoft.com/office/drawing/2014/main" id="{62880BEB-1E13-1091-A214-751422E65948}"/>
                  </a:ext>
                </a:extLst>
              </p:cNvPr>
              <p:cNvSpPr/>
              <p:nvPr/>
            </p:nvSpPr>
            <p:spPr>
              <a:xfrm>
                <a:off x="3940575" y="1084775"/>
                <a:ext cx="92050" cy="102500"/>
              </a:xfrm>
              <a:custGeom>
                <a:avLst/>
                <a:gdLst/>
                <a:ahLst/>
                <a:cxnLst/>
                <a:rect l="l" t="t" r="r" b="b"/>
                <a:pathLst>
                  <a:path w="3682" h="4100" extrusionOk="0">
                    <a:moveTo>
                      <a:pt x="2581" y="0"/>
                    </a:moveTo>
                    <a:cubicBezTo>
                      <a:pt x="1970" y="0"/>
                      <a:pt x="1371" y="240"/>
                      <a:pt x="917" y="694"/>
                    </a:cubicBezTo>
                    <a:cubicBezTo>
                      <a:pt x="31" y="1580"/>
                      <a:pt x="1" y="3000"/>
                      <a:pt x="826" y="3916"/>
                    </a:cubicBezTo>
                    <a:lnTo>
                      <a:pt x="474" y="3886"/>
                    </a:lnTo>
                    <a:cubicBezTo>
                      <a:pt x="466" y="3883"/>
                      <a:pt x="458" y="3882"/>
                      <a:pt x="450" y="3882"/>
                    </a:cubicBezTo>
                    <a:cubicBezTo>
                      <a:pt x="414" y="3882"/>
                      <a:pt x="383" y="3909"/>
                      <a:pt x="383" y="3947"/>
                    </a:cubicBezTo>
                    <a:cubicBezTo>
                      <a:pt x="383" y="3993"/>
                      <a:pt x="413" y="4023"/>
                      <a:pt x="459" y="4039"/>
                    </a:cubicBezTo>
                    <a:lnTo>
                      <a:pt x="994" y="4100"/>
                    </a:lnTo>
                    <a:cubicBezTo>
                      <a:pt x="1009" y="4100"/>
                      <a:pt x="1039" y="4100"/>
                      <a:pt x="1055" y="4084"/>
                    </a:cubicBezTo>
                    <a:cubicBezTo>
                      <a:pt x="1070" y="4069"/>
                      <a:pt x="1070" y="4054"/>
                      <a:pt x="1070" y="4023"/>
                    </a:cubicBezTo>
                    <a:lnTo>
                      <a:pt x="1146" y="3504"/>
                    </a:lnTo>
                    <a:cubicBezTo>
                      <a:pt x="1146" y="3474"/>
                      <a:pt x="1116" y="3428"/>
                      <a:pt x="1070" y="3428"/>
                    </a:cubicBezTo>
                    <a:cubicBezTo>
                      <a:pt x="1062" y="3425"/>
                      <a:pt x="1054" y="3424"/>
                      <a:pt x="1047" y="3424"/>
                    </a:cubicBezTo>
                    <a:cubicBezTo>
                      <a:pt x="1014" y="3424"/>
                      <a:pt x="991" y="3451"/>
                      <a:pt x="978" y="3489"/>
                    </a:cubicBezTo>
                    <a:lnTo>
                      <a:pt x="948" y="3825"/>
                    </a:lnTo>
                    <a:cubicBezTo>
                      <a:pt x="169" y="2969"/>
                      <a:pt x="199" y="1641"/>
                      <a:pt x="1024" y="801"/>
                    </a:cubicBezTo>
                    <a:cubicBezTo>
                      <a:pt x="1450" y="384"/>
                      <a:pt x="2018" y="164"/>
                      <a:pt x="2590" y="164"/>
                    </a:cubicBezTo>
                    <a:cubicBezTo>
                      <a:pt x="2920" y="164"/>
                      <a:pt x="3252" y="237"/>
                      <a:pt x="3560" y="388"/>
                    </a:cubicBezTo>
                    <a:cubicBezTo>
                      <a:pt x="3576" y="399"/>
                      <a:pt x="3592" y="404"/>
                      <a:pt x="3607" y="404"/>
                    </a:cubicBezTo>
                    <a:cubicBezTo>
                      <a:pt x="3634" y="404"/>
                      <a:pt x="3657" y="387"/>
                      <a:pt x="3667" y="358"/>
                    </a:cubicBezTo>
                    <a:cubicBezTo>
                      <a:pt x="3682" y="312"/>
                      <a:pt x="3667" y="266"/>
                      <a:pt x="3636" y="251"/>
                    </a:cubicBezTo>
                    <a:cubicBezTo>
                      <a:pt x="3298" y="82"/>
                      <a:pt x="2938" y="0"/>
                      <a:pt x="2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40;p38">
                <a:extLst>
                  <a:ext uri="{FF2B5EF4-FFF2-40B4-BE49-F238E27FC236}">
                    <a16:creationId xmlns:a16="http://schemas.microsoft.com/office/drawing/2014/main" id="{38F183B9-B390-EEFD-9348-4C640303AD41}"/>
                  </a:ext>
                </a:extLst>
              </p:cNvPr>
              <p:cNvSpPr/>
              <p:nvPr/>
            </p:nvSpPr>
            <p:spPr>
              <a:xfrm>
                <a:off x="3979150" y="1102875"/>
                <a:ext cx="92425" cy="102500"/>
              </a:xfrm>
              <a:custGeom>
                <a:avLst/>
                <a:gdLst/>
                <a:ahLst/>
                <a:cxnLst/>
                <a:rect l="l" t="t" r="r" b="b"/>
                <a:pathLst>
                  <a:path w="3697" h="4100" extrusionOk="0">
                    <a:moveTo>
                      <a:pt x="2704" y="0"/>
                    </a:moveTo>
                    <a:cubicBezTo>
                      <a:pt x="2673" y="0"/>
                      <a:pt x="2658" y="0"/>
                      <a:pt x="2643" y="15"/>
                    </a:cubicBezTo>
                    <a:cubicBezTo>
                      <a:pt x="2628" y="31"/>
                      <a:pt x="2612" y="46"/>
                      <a:pt x="2612" y="61"/>
                    </a:cubicBezTo>
                    <a:lnTo>
                      <a:pt x="2551" y="596"/>
                    </a:lnTo>
                    <a:cubicBezTo>
                      <a:pt x="2551" y="626"/>
                      <a:pt x="2582" y="672"/>
                      <a:pt x="2628" y="672"/>
                    </a:cubicBezTo>
                    <a:cubicBezTo>
                      <a:pt x="2633" y="675"/>
                      <a:pt x="2639" y="676"/>
                      <a:pt x="2645" y="676"/>
                    </a:cubicBezTo>
                    <a:cubicBezTo>
                      <a:pt x="2673" y="676"/>
                      <a:pt x="2704" y="649"/>
                      <a:pt x="2704" y="611"/>
                    </a:cubicBezTo>
                    <a:lnTo>
                      <a:pt x="2750" y="275"/>
                    </a:lnTo>
                    <a:lnTo>
                      <a:pt x="2750" y="275"/>
                    </a:lnTo>
                    <a:cubicBezTo>
                      <a:pt x="3514" y="1130"/>
                      <a:pt x="3498" y="2459"/>
                      <a:pt x="2658" y="3284"/>
                    </a:cubicBezTo>
                    <a:cubicBezTo>
                      <a:pt x="2240" y="3712"/>
                      <a:pt x="1674" y="3935"/>
                      <a:pt x="1098" y="3935"/>
                    </a:cubicBezTo>
                    <a:cubicBezTo>
                      <a:pt x="768" y="3935"/>
                      <a:pt x="434" y="3862"/>
                      <a:pt x="123" y="3712"/>
                    </a:cubicBezTo>
                    <a:cubicBezTo>
                      <a:pt x="112" y="3701"/>
                      <a:pt x="99" y="3696"/>
                      <a:pt x="86" y="3696"/>
                    </a:cubicBezTo>
                    <a:cubicBezTo>
                      <a:pt x="63" y="3696"/>
                      <a:pt x="41" y="3713"/>
                      <a:pt x="31" y="3742"/>
                    </a:cubicBezTo>
                    <a:cubicBezTo>
                      <a:pt x="0" y="3788"/>
                      <a:pt x="16" y="3834"/>
                      <a:pt x="62" y="3849"/>
                    </a:cubicBezTo>
                    <a:cubicBezTo>
                      <a:pt x="394" y="4018"/>
                      <a:pt x="753" y="4100"/>
                      <a:pt x="1110" y="4100"/>
                    </a:cubicBezTo>
                    <a:cubicBezTo>
                      <a:pt x="1721" y="4100"/>
                      <a:pt x="2327" y="3860"/>
                      <a:pt x="2780" y="3406"/>
                    </a:cubicBezTo>
                    <a:cubicBezTo>
                      <a:pt x="3666" y="2520"/>
                      <a:pt x="3697" y="1100"/>
                      <a:pt x="2872" y="183"/>
                    </a:cubicBezTo>
                    <a:lnTo>
                      <a:pt x="2872" y="183"/>
                    </a:lnTo>
                    <a:lnTo>
                      <a:pt x="3223" y="214"/>
                    </a:lnTo>
                    <a:cubicBezTo>
                      <a:pt x="3231" y="217"/>
                      <a:pt x="3239" y="218"/>
                      <a:pt x="3246" y="218"/>
                    </a:cubicBezTo>
                    <a:cubicBezTo>
                      <a:pt x="3280" y="218"/>
                      <a:pt x="3302" y="191"/>
                      <a:pt x="3315" y="153"/>
                    </a:cubicBezTo>
                    <a:cubicBezTo>
                      <a:pt x="3315" y="107"/>
                      <a:pt x="3284" y="61"/>
                      <a:pt x="3239" y="61"/>
                    </a:cubicBezTo>
                    <a:lnTo>
                      <a:pt x="2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41;p38">
                <a:extLst>
                  <a:ext uri="{FF2B5EF4-FFF2-40B4-BE49-F238E27FC236}">
                    <a16:creationId xmlns:a16="http://schemas.microsoft.com/office/drawing/2014/main" id="{C7E9A6F8-70FD-0E40-11F3-F4F46525A48E}"/>
                  </a:ext>
                </a:extLst>
              </p:cNvPr>
              <p:cNvSpPr/>
              <p:nvPr/>
            </p:nvSpPr>
            <p:spPr>
              <a:xfrm>
                <a:off x="4138000" y="1285400"/>
                <a:ext cx="376925" cy="23300"/>
              </a:xfrm>
              <a:custGeom>
                <a:avLst/>
                <a:gdLst/>
                <a:ahLst/>
                <a:cxnLst/>
                <a:rect l="l" t="t" r="r" b="b"/>
                <a:pathLst>
                  <a:path w="15077" h="932" extrusionOk="0">
                    <a:moveTo>
                      <a:pt x="459" y="0"/>
                    </a:moveTo>
                    <a:cubicBezTo>
                      <a:pt x="199" y="0"/>
                      <a:pt x="1" y="214"/>
                      <a:pt x="1" y="474"/>
                    </a:cubicBezTo>
                    <a:cubicBezTo>
                      <a:pt x="1" y="733"/>
                      <a:pt x="199" y="932"/>
                      <a:pt x="459" y="932"/>
                    </a:cubicBezTo>
                    <a:lnTo>
                      <a:pt x="14603" y="932"/>
                    </a:lnTo>
                    <a:cubicBezTo>
                      <a:pt x="14862" y="932"/>
                      <a:pt x="15076" y="733"/>
                      <a:pt x="15076" y="474"/>
                    </a:cubicBezTo>
                    <a:cubicBezTo>
                      <a:pt x="15076" y="214"/>
                      <a:pt x="14862" y="0"/>
                      <a:pt x="14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42;p38">
                <a:extLst>
                  <a:ext uri="{FF2B5EF4-FFF2-40B4-BE49-F238E27FC236}">
                    <a16:creationId xmlns:a16="http://schemas.microsoft.com/office/drawing/2014/main" id="{AA592A53-32FE-A10E-4F4A-CF813DB9A463}"/>
                  </a:ext>
                </a:extLst>
              </p:cNvPr>
              <p:cNvSpPr/>
              <p:nvPr/>
            </p:nvSpPr>
            <p:spPr>
              <a:xfrm>
                <a:off x="4138000" y="1336175"/>
                <a:ext cx="250525" cy="23325"/>
              </a:xfrm>
              <a:custGeom>
                <a:avLst/>
                <a:gdLst/>
                <a:ahLst/>
                <a:cxnLst/>
                <a:rect l="l" t="t" r="r" b="b"/>
                <a:pathLst>
                  <a:path w="10021" h="933" extrusionOk="0">
                    <a:moveTo>
                      <a:pt x="459" y="1"/>
                    </a:moveTo>
                    <a:cubicBezTo>
                      <a:pt x="199" y="1"/>
                      <a:pt x="1" y="215"/>
                      <a:pt x="1" y="474"/>
                    </a:cubicBezTo>
                    <a:cubicBezTo>
                      <a:pt x="1" y="719"/>
                      <a:pt x="199" y="932"/>
                      <a:pt x="459" y="932"/>
                    </a:cubicBezTo>
                    <a:lnTo>
                      <a:pt x="9562" y="932"/>
                    </a:lnTo>
                    <a:cubicBezTo>
                      <a:pt x="9807" y="932"/>
                      <a:pt x="10020" y="719"/>
                      <a:pt x="10020" y="474"/>
                    </a:cubicBezTo>
                    <a:cubicBezTo>
                      <a:pt x="10020" y="215"/>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43;p38">
                <a:extLst>
                  <a:ext uri="{FF2B5EF4-FFF2-40B4-BE49-F238E27FC236}">
                    <a16:creationId xmlns:a16="http://schemas.microsoft.com/office/drawing/2014/main" id="{1829FF05-CD89-5780-8020-B41340191497}"/>
                  </a:ext>
                </a:extLst>
              </p:cNvPr>
              <p:cNvSpPr/>
              <p:nvPr/>
            </p:nvSpPr>
            <p:spPr>
              <a:xfrm>
                <a:off x="4138000" y="1390775"/>
                <a:ext cx="250525" cy="23325"/>
              </a:xfrm>
              <a:custGeom>
                <a:avLst/>
                <a:gdLst/>
                <a:ahLst/>
                <a:cxnLst/>
                <a:rect l="l" t="t" r="r" b="b"/>
                <a:pathLst>
                  <a:path w="10021" h="933" extrusionOk="0">
                    <a:moveTo>
                      <a:pt x="459" y="1"/>
                    </a:moveTo>
                    <a:cubicBezTo>
                      <a:pt x="199" y="1"/>
                      <a:pt x="1" y="199"/>
                      <a:pt x="1" y="459"/>
                    </a:cubicBezTo>
                    <a:cubicBezTo>
                      <a:pt x="1" y="719"/>
                      <a:pt x="199" y="933"/>
                      <a:pt x="459" y="933"/>
                    </a:cubicBezTo>
                    <a:lnTo>
                      <a:pt x="9562" y="933"/>
                    </a:lnTo>
                    <a:cubicBezTo>
                      <a:pt x="9807" y="933"/>
                      <a:pt x="10020" y="719"/>
                      <a:pt x="10020" y="459"/>
                    </a:cubicBezTo>
                    <a:cubicBezTo>
                      <a:pt x="10020" y="199"/>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44;p38">
                <a:extLst>
                  <a:ext uri="{FF2B5EF4-FFF2-40B4-BE49-F238E27FC236}">
                    <a16:creationId xmlns:a16="http://schemas.microsoft.com/office/drawing/2014/main" id="{387CF2BF-DF73-26FF-F953-E8248AD3C735}"/>
                  </a:ext>
                </a:extLst>
              </p:cNvPr>
              <p:cNvSpPr/>
              <p:nvPr/>
            </p:nvSpPr>
            <p:spPr>
              <a:xfrm>
                <a:off x="3053925" y="1091800"/>
                <a:ext cx="207350" cy="23300"/>
              </a:xfrm>
              <a:custGeom>
                <a:avLst/>
                <a:gdLst/>
                <a:ahLst/>
                <a:cxnLst/>
                <a:rect l="l" t="t" r="r" b="b"/>
                <a:pathLst>
                  <a:path w="8294" h="932" extrusionOk="0">
                    <a:moveTo>
                      <a:pt x="474" y="0"/>
                    </a:moveTo>
                    <a:cubicBezTo>
                      <a:pt x="214" y="0"/>
                      <a:pt x="0" y="199"/>
                      <a:pt x="0" y="458"/>
                    </a:cubicBezTo>
                    <a:cubicBezTo>
                      <a:pt x="0" y="718"/>
                      <a:pt x="214" y="932"/>
                      <a:pt x="474" y="932"/>
                    </a:cubicBezTo>
                    <a:lnTo>
                      <a:pt x="7820" y="932"/>
                    </a:lnTo>
                    <a:cubicBezTo>
                      <a:pt x="8080" y="932"/>
                      <a:pt x="8294" y="718"/>
                      <a:pt x="8294" y="458"/>
                    </a:cubicBezTo>
                    <a:cubicBezTo>
                      <a:pt x="8294" y="199"/>
                      <a:pt x="8080" y="0"/>
                      <a:pt x="7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45;p38">
                <a:extLst>
                  <a:ext uri="{FF2B5EF4-FFF2-40B4-BE49-F238E27FC236}">
                    <a16:creationId xmlns:a16="http://schemas.microsoft.com/office/drawing/2014/main" id="{989DCC66-D221-92CB-4D1F-886EF38506F2}"/>
                  </a:ext>
                </a:extLst>
              </p:cNvPr>
              <p:cNvSpPr/>
              <p:nvPr/>
            </p:nvSpPr>
            <p:spPr>
              <a:xfrm>
                <a:off x="3053925" y="1142200"/>
                <a:ext cx="137875" cy="23325"/>
              </a:xfrm>
              <a:custGeom>
                <a:avLst/>
                <a:gdLst/>
                <a:ahLst/>
                <a:cxnLst/>
                <a:rect l="l" t="t" r="r" b="b"/>
                <a:pathLst>
                  <a:path w="5515" h="933" extrusionOk="0">
                    <a:moveTo>
                      <a:pt x="474" y="0"/>
                    </a:moveTo>
                    <a:cubicBezTo>
                      <a:pt x="214" y="0"/>
                      <a:pt x="0" y="214"/>
                      <a:pt x="0" y="474"/>
                    </a:cubicBezTo>
                    <a:cubicBezTo>
                      <a:pt x="0" y="734"/>
                      <a:pt x="214" y="932"/>
                      <a:pt x="474" y="932"/>
                    </a:cubicBezTo>
                    <a:lnTo>
                      <a:pt x="5041" y="932"/>
                    </a:lnTo>
                    <a:cubicBezTo>
                      <a:pt x="5300" y="932"/>
                      <a:pt x="5514" y="734"/>
                      <a:pt x="5514" y="474"/>
                    </a:cubicBezTo>
                    <a:cubicBezTo>
                      <a:pt x="5514" y="214"/>
                      <a:pt x="5300" y="0"/>
                      <a:pt x="5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46;p38">
                <a:extLst>
                  <a:ext uri="{FF2B5EF4-FFF2-40B4-BE49-F238E27FC236}">
                    <a16:creationId xmlns:a16="http://schemas.microsoft.com/office/drawing/2014/main" id="{08CED823-31FE-006A-449A-DD4F0C8F50AB}"/>
                  </a:ext>
                </a:extLst>
              </p:cNvPr>
              <p:cNvSpPr/>
              <p:nvPr/>
            </p:nvSpPr>
            <p:spPr>
              <a:xfrm>
                <a:off x="3053925" y="1196800"/>
                <a:ext cx="137875" cy="23325"/>
              </a:xfrm>
              <a:custGeom>
                <a:avLst/>
                <a:gdLst/>
                <a:ahLst/>
                <a:cxnLst/>
                <a:rect l="l" t="t" r="r" b="b"/>
                <a:pathLst>
                  <a:path w="5515" h="933" extrusionOk="0">
                    <a:moveTo>
                      <a:pt x="474" y="1"/>
                    </a:moveTo>
                    <a:cubicBezTo>
                      <a:pt x="214" y="1"/>
                      <a:pt x="0" y="214"/>
                      <a:pt x="0" y="459"/>
                    </a:cubicBezTo>
                    <a:cubicBezTo>
                      <a:pt x="0" y="718"/>
                      <a:pt x="214" y="932"/>
                      <a:pt x="474" y="932"/>
                    </a:cubicBezTo>
                    <a:lnTo>
                      <a:pt x="5041" y="932"/>
                    </a:lnTo>
                    <a:cubicBezTo>
                      <a:pt x="5300" y="932"/>
                      <a:pt x="5514" y="718"/>
                      <a:pt x="5514" y="459"/>
                    </a:cubicBezTo>
                    <a:cubicBezTo>
                      <a:pt x="5514" y="214"/>
                      <a:pt x="5300" y="1"/>
                      <a:pt x="5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47;p38">
                <a:extLst>
                  <a:ext uri="{FF2B5EF4-FFF2-40B4-BE49-F238E27FC236}">
                    <a16:creationId xmlns:a16="http://schemas.microsoft.com/office/drawing/2014/main" id="{CEC643F7-E2E2-81B0-F862-6715E22CD5B8}"/>
                  </a:ext>
                </a:extLst>
              </p:cNvPr>
              <p:cNvSpPr/>
              <p:nvPr/>
            </p:nvSpPr>
            <p:spPr>
              <a:xfrm>
                <a:off x="4177725" y="1718425"/>
                <a:ext cx="216900" cy="562475"/>
              </a:xfrm>
              <a:custGeom>
                <a:avLst/>
                <a:gdLst/>
                <a:ahLst/>
                <a:cxnLst/>
                <a:rect l="l" t="t" r="r" b="b"/>
                <a:pathLst>
                  <a:path w="8676" h="22499" extrusionOk="0">
                    <a:moveTo>
                      <a:pt x="6614" y="0"/>
                    </a:moveTo>
                    <a:lnTo>
                      <a:pt x="6614" y="0"/>
                    </a:lnTo>
                    <a:cubicBezTo>
                      <a:pt x="6614" y="1"/>
                      <a:pt x="7225" y="4613"/>
                      <a:pt x="3101" y="9699"/>
                    </a:cubicBezTo>
                    <a:cubicBezTo>
                      <a:pt x="1619" y="11517"/>
                      <a:pt x="886" y="13686"/>
                      <a:pt x="565" y="15717"/>
                    </a:cubicBezTo>
                    <a:cubicBezTo>
                      <a:pt x="0" y="19337"/>
                      <a:pt x="703" y="22499"/>
                      <a:pt x="703" y="22499"/>
                    </a:cubicBezTo>
                    <a:cubicBezTo>
                      <a:pt x="794" y="19139"/>
                      <a:pt x="3085" y="16848"/>
                      <a:pt x="5071" y="13228"/>
                    </a:cubicBezTo>
                    <a:cubicBezTo>
                      <a:pt x="5636" y="12189"/>
                      <a:pt x="6186" y="11028"/>
                      <a:pt x="6644" y="9699"/>
                    </a:cubicBezTo>
                    <a:cubicBezTo>
                      <a:pt x="8676" y="3788"/>
                      <a:pt x="6614" y="1"/>
                      <a:pt x="6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548;p38">
                <a:extLst>
                  <a:ext uri="{FF2B5EF4-FFF2-40B4-BE49-F238E27FC236}">
                    <a16:creationId xmlns:a16="http://schemas.microsoft.com/office/drawing/2014/main" id="{851E97C2-39BD-E5B6-A64C-E435BD4A5E6D}"/>
                  </a:ext>
                </a:extLst>
              </p:cNvPr>
              <p:cNvSpPr/>
              <p:nvPr/>
            </p:nvSpPr>
            <p:spPr>
              <a:xfrm>
                <a:off x="4216275" y="1718425"/>
                <a:ext cx="135600" cy="465600"/>
              </a:xfrm>
              <a:custGeom>
                <a:avLst/>
                <a:gdLst/>
                <a:ahLst/>
                <a:cxnLst/>
                <a:rect l="l" t="t" r="r" b="b"/>
                <a:pathLst>
                  <a:path w="5424" h="18624" extrusionOk="0">
                    <a:moveTo>
                      <a:pt x="5072" y="1"/>
                    </a:moveTo>
                    <a:lnTo>
                      <a:pt x="5072" y="1"/>
                    </a:lnTo>
                    <a:cubicBezTo>
                      <a:pt x="5255" y="367"/>
                      <a:pt x="5270" y="795"/>
                      <a:pt x="5301" y="1192"/>
                    </a:cubicBezTo>
                    <a:cubicBezTo>
                      <a:pt x="5331" y="4598"/>
                      <a:pt x="4354" y="8783"/>
                      <a:pt x="2597" y="11700"/>
                    </a:cubicBezTo>
                    <a:cubicBezTo>
                      <a:pt x="1253" y="13716"/>
                      <a:pt x="1" y="16069"/>
                      <a:pt x="245" y="18558"/>
                    </a:cubicBezTo>
                    <a:cubicBezTo>
                      <a:pt x="245" y="18596"/>
                      <a:pt x="276" y="18623"/>
                      <a:pt x="313" y="18623"/>
                    </a:cubicBezTo>
                    <a:cubicBezTo>
                      <a:pt x="321" y="18623"/>
                      <a:pt x="329" y="18622"/>
                      <a:pt x="337" y="18619"/>
                    </a:cubicBezTo>
                    <a:cubicBezTo>
                      <a:pt x="367" y="18619"/>
                      <a:pt x="398" y="18574"/>
                      <a:pt x="398" y="18528"/>
                    </a:cubicBezTo>
                    <a:cubicBezTo>
                      <a:pt x="184" y="16084"/>
                      <a:pt x="1406" y="13762"/>
                      <a:pt x="2720" y="11792"/>
                    </a:cubicBezTo>
                    <a:cubicBezTo>
                      <a:pt x="4446" y="8859"/>
                      <a:pt x="5423" y="4582"/>
                      <a:pt x="5316" y="1192"/>
                    </a:cubicBezTo>
                    <a:cubicBezTo>
                      <a:pt x="5286" y="795"/>
                      <a:pt x="5255" y="367"/>
                      <a:pt x="5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549;p38">
                <a:extLst>
                  <a:ext uri="{FF2B5EF4-FFF2-40B4-BE49-F238E27FC236}">
                    <a16:creationId xmlns:a16="http://schemas.microsoft.com/office/drawing/2014/main" id="{A50273D5-7B01-C26B-9081-F08447996555}"/>
                  </a:ext>
                </a:extLst>
              </p:cNvPr>
              <p:cNvSpPr/>
              <p:nvPr/>
            </p:nvSpPr>
            <p:spPr>
              <a:xfrm>
                <a:off x="4113575" y="1973875"/>
                <a:ext cx="312000" cy="396400"/>
              </a:xfrm>
              <a:custGeom>
                <a:avLst/>
                <a:gdLst/>
                <a:ahLst/>
                <a:cxnLst/>
                <a:rect l="l" t="t" r="r" b="b"/>
                <a:pathLst>
                  <a:path w="12480" h="15856" extrusionOk="0">
                    <a:moveTo>
                      <a:pt x="11960" y="1"/>
                    </a:moveTo>
                    <a:lnTo>
                      <a:pt x="11960" y="1"/>
                    </a:lnTo>
                    <a:cubicBezTo>
                      <a:pt x="8691" y="3804"/>
                      <a:pt x="0" y="9180"/>
                      <a:pt x="2459" y="15855"/>
                    </a:cubicBezTo>
                    <a:lnTo>
                      <a:pt x="4414" y="15855"/>
                    </a:lnTo>
                    <a:cubicBezTo>
                      <a:pt x="4414" y="15855"/>
                      <a:pt x="2978" y="13381"/>
                      <a:pt x="6400" y="10341"/>
                    </a:cubicBezTo>
                    <a:cubicBezTo>
                      <a:pt x="9806" y="7302"/>
                      <a:pt x="12479" y="3269"/>
                      <a:pt x="11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550;p38">
                <a:extLst>
                  <a:ext uri="{FF2B5EF4-FFF2-40B4-BE49-F238E27FC236}">
                    <a16:creationId xmlns:a16="http://schemas.microsoft.com/office/drawing/2014/main" id="{24359051-1A6A-0345-1E74-5FCEEA6F1173}"/>
                  </a:ext>
                </a:extLst>
              </p:cNvPr>
              <p:cNvSpPr/>
              <p:nvPr/>
            </p:nvSpPr>
            <p:spPr>
              <a:xfrm>
                <a:off x="4189550" y="1973875"/>
                <a:ext cx="223025" cy="398450"/>
              </a:xfrm>
              <a:custGeom>
                <a:avLst/>
                <a:gdLst/>
                <a:ahLst/>
                <a:cxnLst/>
                <a:rect l="l" t="t" r="r" b="b"/>
                <a:pathLst>
                  <a:path w="8921" h="15938" extrusionOk="0">
                    <a:moveTo>
                      <a:pt x="8921" y="1"/>
                    </a:moveTo>
                    <a:cubicBezTo>
                      <a:pt x="7882" y="2139"/>
                      <a:pt x="6171" y="3865"/>
                      <a:pt x="4338" y="5347"/>
                    </a:cubicBezTo>
                    <a:cubicBezTo>
                      <a:pt x="1956" y="7393"/>
                      <a:pt x="214" y="10372"/>
                      <a:pt x="31" y="13549"/>
                    </a:cubicBezTo>
                    <a:cubicBezTo>
                      <a:pt x="1" y="14328"/>
                      <a:pt x="92" y="15153"/>
                      <a:pt x="413" y="15886"/>
                    </a:cubicBezTo>
                    <a:cubicBezTo>
                      <a:pt x="424" y="15920"/>
                      <a:pt x="453" y="15937"/>
                      <a:pt x="480" y="15937"/>
                    </a:cubicBezTo>
                    <a:cubicBezTo>
                      <a:pt x="488" y="15937"/>
                      <a:pt x="497" y="15935"/>
                      <a:pt x="505" y="15932"/>
                    </a:cubicBezTo>
                    <a:cubicBezTo>
                      <a:pt x="550" y="15916"/>
                      <a:pt x="566" y="15870"/>
                      <a:pt x="550" y="15825"/>
                    </a:cubicBezTo>
                    <a:cubicBezTo>
                      <a:pt x="230" y="15122"/>
                      <a:pt x="138" y="14328"/>
                      <a:pt x="153" y="13549"/>
                    </a:cubicBezTo>
                    <a:cubicBezTo>
                      <a:pt x="321" y="10402"/>
                      <a:pt x="2032" y="7439"/>
                      <a:pt x="4369" y="5392"/>
                    </a:cubicBezTo>
                    <a:cubicBezTo>
                      <a:pt x="6187" y="3895"/>
                      <a:pt x="7897" y="2154"/>
                      <a:pt x="8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551;p38">
                <a:extLst>
                  <a:ext uri="{FF2B5EF4-FFF2-40B4-BE49-F238E27FC236}">
                    <a16:creationId xmlns:a16="http://schemas.microsoft.com/office/drawing/2014/main" id="{84081942-ED39-6596-E90E-445121F191C9}"/>
                  </a:ext>
                </a:extLst>
              </p:cNvPr>
              <p:cNvSpPr/>
              <p:nvPr/>
            </p:nvSpPr>
            <p:spPr>
              <a:xfrm>
                <a:off x="4077275" y="1547725"/>
                <a:ext cx="115350" cy="477725"/>
              </a:xfrm>
              <a:custGeom>
                <a:avLst/>
                <a:gdLst/>
                <a:ahLst/>
                <a:cxnLst/>
                <a:rect l="l" t="t" r="r" b="b"/>
                <a:pathLst>
                  <a:path w="4614" h="19109" fill="none" extrusionOk="0">
                    <a:moveTo>
                      <a:pt x="3270" y="1"/>
                    </a:moveTo>
                    <a:cubicBezTo>
                      <a:pt x="3499" y="841"/>
                      <a:pt x="3789" y="2139"/>
                      <a:pt x="4018" y="3911"/>
                    </a:cubicBezTo>
                    <a:cubicBezTo>
                      <a:pt x="4614" y="8524"/>
                      <a:pt x="4018" y="15000"/>
                      <a:pt x="1" y="19109"/>
                    </a:cubicBezTo>
                  </a:path>
                </a:pathLst>
              </a:custGeom>
              <a:noFill/>
              <a:ln w="3825" cap="rnd" cmpd="sng">
                <a:solidFill>
                  <a:schemeClr val="lt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52;p38">
              <a:extLst>
                <a:ext uri="{FF2B5EF4-FFF2-40B4-BE49-F238E27FC236}">
                  <a16:creationId xmlns:a16="http://schemas.microsoft.com/office/drawing/2014/main" id="{87B002C1-9AD2-5E9F-4246-C255391F5DA1}"/>
                </a:ext>
              </a:extLst>
            </p:cNvPr>
            <p:cNvGrpSpPr/>
            <p:nvPr/>
          </p:nvGrpSpPr>
          <p:grpSpPr>
            <a:xfrm>
              <a:off x="5527089" y="4218224"/>
              <a:ext cx="3706425" cy="178550"/>
              <a:chOff x="5527089" y="4218224"/>
              <a:chExt cx="3706425" cy="178550"/>
            </a:xfrm>
          </p:grpSpPr>
          <p:cxnSp>
            <p:nvCxnSpPr>
              <p:cNvPr id="5" name="Google Shape;553;p38">
                <a:extLst>
                  <a:ext uri="{FF2B5EF4-FFF2-40B4-BE49-F238E27FC236}">
                    <a16:creationId xmlns:a16="http://schemas.microsoft.com/office/drawing/2014/main" id="{E0EFB257-CAB4-615E-5371-1C47F578F467}"/>
                  </a:ext>
                </a:extLst>
              </p:cNvPr>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6" name="Google Shape;554;p38">
                <a:extLst>
                  <a:ext uri="{FF2B5EF4-FFF2-40B4-BE49-F238E27FC236}">
                    <a16:creationId xmlns:a16="http://schemas.microsoft.com/office/drawing/2014/main" id="{0317ADEF-FB70-7944-E3DF-65DB78E41F50}"/>
                  </a:ext>
                </a:extLst>
              </p:cNvPr>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grpSp>
        <p:nvGrpSpPr>
          <p:cNvPr id="1329" name="Google Shape;1329;p50"/>
          <p:cNvGrpSpPr/>
          <p:nvPr/>
        </p:nvGrpSpPr>
        <p:grpSpPr>
          <a:xfrm>
            <a:off x="7581743" y="1335795"/>
            <a:ext cx="270318" cy="418735"/>
            <a:chOff x="7648400" y="1233625"/>
            <a:chExt cx="287725" cy="445700"/>
          </a:xfrm>
        </p:grpSpPr>
        <p:sp>
          <p:nvSpPr>
            <p:cNvPr id="1330" name="Google Shape;1330;p50"/>
            <p:cNvSpPr/>
            <p:nvPr/>
          </p:nvSpPr>
          <p:spPr>
            <a:xfrm>
              <a:off x="7648400" y="1233625"/>
              <a:ext cx="287725" cy="445700"/>
            </a:xfrm>
            <a:custGeom>
              <a:avLst/>
              <a:gdLst/>
              <a:ahLst/>
              <a:cxnLst/>
              <a:rect l="l" t="t" r="r" b="b"/>
              <a:pathLst>
                <a:path w="11509" h="17828" extrusionOk="0">
                  <a:moveTo>
                    <a:pt x="6271" y="2124"/>
                  </a:moveTo>
                  <a:lnTo>
                    <a:pt x="6271" y="3162"/>
                  </a:lnTo>
                  <a:lnTo>
                    <a:pt x="5234" y="3162"/>
                  </a:lnTo>
                  <a:lnTo>
                    <a:pt x="5234" y="2124"/>
                  </a:lnTo>
                  <a:close/>
                  <a:moveTo>
                    <a:pt x="5754" y="5188"/>
                  </a:moveTo>
                  <a:lnTo>
                    <a:pt x="9433" y="7595"/>
                  </a:lnTo>
                  <a:lnTo>
                    <a:pt x="9433" y="9433"/>
                  </a:lnTo>
                  <a:lnTo>
                    <a:pt x="8396" y="9433"/>
                  </a:lnTo>
                  <a:lnTo>
                    <a:pt x="8396" y="11557"/>
                  </a:lnTo>
                  <a:lnTo>
                    <a:pt x="9433" y="11557"/>
                  </a:lnTo>
                  <a:lnTo>
                    <a:pt x="9433" y="12595"/>
                  </a:lnTo>
                  <a:lnTo>
                    <a:pt x="2121" y="12595"/>
                  </a:lnTo>
                  <a:lnTo>
                    <a:pt x="2121" y="11557"/>
                  </a:lnTo>
                  <a:lnTo>
                    <a:pt x="3158" y="11557"/>
                  </a:lnTo>
                  <a:lnTo>
                    <a:pt x="3158" y="9433"/>
                  </a:lnTo>
                  <a:lnTo>
                    <a:pt x="2121" y="9433"/>
                  </a:lnTo>
                  <a:lnTo>
                    <a:pt x="2121" y="7595"/>
                  </a:lnTo>
                  <a:lnTo>
                    <a:pt x="5754" y="5188"/>
                  </a:lnTo>
                  <a:close/>
                  <a:moveTo>
                    <a:pt x="7358" y="14670"/>
                  </a:moveTo>
                  <a:lnTo>
                    <a:pt x="7358" y="15707"/>
                  </a:lnTo>
                  <a:lnTo>
                    <a:pt x="4196" y="15707"/>
                  </a:lnTo>
                  <a:lnTo>
                    <a:pt x="4196" y="14670"/>
                  </a:lnTo>
                  <a:close/>
                  <a:moveTo>
                    <a:pt x="0" y="0"/>
                  </a:moveTo>
                  <a:lnTo>
                    <a:pt x="0" y="17828"/>
                  </a:lnTo>
                  <a:lnTo>
                    <a:pt x="11508" y="17828"/>
                  </a:lnTo>
                  <a:lnTo>
                    <a:pt x="115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0"/>
            <p:cNvSpPr/>
            <p:nvPr/>
          </p:nvSpPr>
          <p:spPr>
            <a:xfrm>
              <a:off x="7727350" y="1393975"/>
              <a:ext cx="130950" cy="49550"/>
            </a:xfrm>
            <a:custGeom>
              <a:avLst/>
              <a:gdLst/>
              <a:ahLst/>
              <a:cxnLst/>
              <a:rect l="l" t="t" r="r" b="b"/>
              <a:pathLst>
                <a:path w="5238" h="1982" extrusionOk="0">
                  <a:moveTo>
                    <a:pt x="2596" y="0"/>
                  </a:moveTo>
                  <a:lnTo>
                    <a:pt x="0" y="1747"/>
                  </a:lnTo>
                  <a:lnTo>
                    <a:pt x="0" y="1981"/>
                  </a:lnTo>
                  <a:lnTo>
                    <a:pt x="5238" y="1981"/>
                  </a:lnTo>
                  <a:lnTo>
                    <a:pt x="5238" y="1747"/>
                  </a:lnTo>
                  <a:lnTo>
                    <a:pt x="2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0"/>
            <p:cNvSpPr/>
            <p:nvPr/>
          </p:nvSpPr>
          <p:spPr>
            <a:xfrm>
              <a:off x="7805175" y="1469425"/>
              <a:ext cx="27175" cy="53150"/>
            </a:xfrm>
            <a:custGeom>
              <a:avLst/>
              <a:gdLst/>
              <a:ahLst/>
              <a:cxnLst/>
              <a:rect l="l" t="t" r="r" b="b"/>
              <a:pathLst>
                <a:path w="1087" h="2126" extrusionOk="0">
                  <a:moveTo>
                    <a:pt x="0" y="1"/>
                  </a:moveTo>
                  <a:lnTo>
                    <a:pt x="0" y="2125"/>
                  </a:lnTo>
                  <a:lnTo>
                    <a:pt x="1087" y="2125"/>
                  </a:lnTo>
                  <a:lnTo>
                    <a:pt x="10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0"/>
            <p:cNvSpPr/>
            <p:nvPr/>
          </p:nvSpPr>
          <p:spPr>
            <a:xfrm>
              <a:off x="7753300" y="1469425"/>
              <a:ext cx="25950" cy="53150"/>
            </a:xfrm>
            <a:custGeom>
              <a:avLst/>
              <a:gdLst/>
              <a:ahLst/>
              <a:cxnLst/>
              <a:rect l="l" t="t" r="r" b="b"/>
              <a:pathLst>
                <a:path w="1038" h="2126" extrusionOk="0">
                  <a:moveTo>
                    <a:pt x="0" y="1"/>
                  </a:moveTo>
                  <a:lnTo>
                    <a:pt x="0" y="2125"/>
                  </a:lnTo>
                  <a:lnTo>
                    <a:pt x="1038" y="2125"/>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50"/>
          <p:cNvGrpSpPr/>
          <p:nvPr/>
        </p:nvGrpSpPr>
        <p:grpSpPr>
          <a:xfrm>
            <a:off x="6828451" y="1335795"/>
            <a:ext cx="418759" cy="418735"/>
            <a:chOff x="6846600" y="1233625"/>
            <a:chExt cx="445725" cy="445700"/>
          </a:xfrm>
        </p:grpSpPr>
        <p:sp>
          <p:nvSpPr>
            <p:cNvPr id="1335" name="Google Shape;1335;p50"/>
            <p:cNvSpPr/>
            <p:nvPr/>
          </p:nvSpPr>
          <p:spPr>
            <a:xfrm>
              <a:off x="6978675" y="1652250"/>
              <a:ext cx="182725" cy="27075"/>
            </a:xfrm>
            <a:custGeom>
              <a:avLst/>
              <a:gdLst/>
              <a:ahLst/>
              <a:cxnLst/>
              <a:rect l="l" t="t" r="r" b="b"/>
              <a:pathLst>
                <a:path w="7309" h="1083" extrusionOk="0">
                  <a:moveTo>
                    <a:pt x="0" y="0"/>
                  </a:moveTo>
                  <a:lnTo>
                    <a:pt x="0" y="1083"/>
                  </a:lnTo>
                  <a:lnTo>
                    <a:pt x="7309" y="1083"/>
                  </a:lnTo>
                  <a:lnTo>
                    <a:pt x="7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0"/>
            <p:cNvSpPr/>
            <p:nvPr/>
          </p:nvSpPr>
          <p:spPr>
            <a:xfrm>
              <a:off x="6978675" y="1652250"/>
              <a:ext cx="182725" cy="27075"/>
            </a:xfrm>
            <a:custGeom>
              <a:avLst/>
              <a:gdLst/>
              <a:ahLst/>
              <a:cxnLst/>
              <a:rect l="l" t="t" r="r" b="b"/>
              <a:pathLst>
                <a:path w="7309" h="1083" extrusionOk="0">
                  <a:moveTo>
                    <a:pt x="0" y="0"/>
                  </a:moveTo>
                  <a:lnTo>
                    <a:pt x="0" y="1083"/>
                  </a:lnTo>
                  <a:lnTo>
                    <a:pt x="7309" y="1083"/>
                  </a:lnTo>
                  <a:lnTo>
                    <a:pt x="7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0"/>
            <p:cNvSpPr/>
            <p:nvPr/>
          </p:nvSpPr>
          <p:spPr>
            <a:xfrm>
              <a:off x="6846600" y="1233625"/>
              <a:ext cx="445725" cy="263000"/>
            </a:xfrm>
            <a:custGeom>
              <a:avLst/>
              <a:gdLst/>
              <a:ahLst/>
              <a:cxnLst/>
              <a:rect l="l" t="t" r="r" b="b"/>
              <a:pathLst>
                <a:path w="17829" h="10520" extrusionOk="0">
                  <a:moveTo>
                    <a:pt x="8913" y="1936"/>
                  </a:moveTo>
                  <a:lnTo>
                    <a:pt x="12592" y="4482"/>
                  </a:lnTo>
                  <a:lnTo>
                    <a:pt x="12592" y="6320"/>
                  </a:lnTo>
                  <a:lnTo>
                    <a:pt x="11554" y="6320"/>
                  </a:lnTo>
                  <a:lnTo>
                    <a:pt x="11554" y="8395"/>
                  </a:lnTo>
                  <a:lnTo>
                    <a:pt x="12592" y="8395"/>
                  </a:lnTo>
                  <a:lnTo>
                    <a:pt x="12592" y="9433"/>
                  </a:lnTo>
                  <a:lnTo>
                    <a:pt x="5283" y="9433"/>
                  </a:lnTo>
                  <a:lnTo>
                    <a:pt x="5283" y="8395"/>
                  </a:lnTo>
                  <a:lnTo>
                    <a:pt x="6321" y="8395"/>
                  </a:lnTo>
                  <a:lnTo>
                    <a:pt x="6321" y="6320"/>
                  </a:lnTo>
                  <a:lnTo>
                    <a:pt x="5283" y="6320"/>
                  </a:lnTo>
                  <a:lnTo>
                    <a:pt x="5283" y="4482"/>
                  </a:lnTo>
                  <a:lnTo>
                    <a:pt x="8913" y="1936"/>
                  </a:lnTo>
                  <a:close/>
                  <a:moveTo>
                    <a:pt x="1" y="0"/>
                  </a:moveTo>
                  <a:lnTo>
                    <a:pt x="1" y="10519"/>
                  </a:lnTo>
                  <a:lnTo>
                    <a:pt x="17829" y="10519"/>
                  </a:lnTo>
                  <a:lnTo>
                    <a:pt x="178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0"/>
            <p:cNvSpPr/>
            <p:nvPr/>
          </p:nvSpPr>
          <p:spPr>
            <a:xfrm>
              <a:off x="6846600" y="1522550"/>
              <a:ext cx="445725" cy="103775"/>
            </a:xfrm>
            <a:custGeom>
              <a:avLst/>
              <a:gdLst/>
              <a:ahLst/>
              <a:cxnLst/>
              <a:rect l="l" t="t" r="r" b="b"/>
              <a:pathLst>
                <a:path w="17829" h="4151" extrusionOk="0">
                  <a:moveTo>
                    <a:pt x="9479" y="1038"/>
                  </a:moveTo>
                  <a:lnTo>
                    <a:pt x="9479" y="2075"/>
                  </a:lnTo>
                  <a:lnTo>
                    <a:pt x="8396" y="2075"/>
                  </a:lnTo>
                  <a:lnTo>
                    <a:pt x="8396" y="1038"/>
                  </a:lnTo>
                  <a:close/>
                  <a:moveTo>
                    <a:pt x="1" y="0"/>
                  </a:moveTo>
                  <a:lnTo>
                    <a:pt x="1" y="3113"/>
                  </a:lnTo>
                  <a:lnTo>
                    <a:pt x="6321" y="3113"/>
                  </a:lnTo>
                  <a:lnTo>
                    <a:pt x="6321" y="4150"/>
                  </a:lnTo>
                  <a:lnTo>
                    <a:pt x="11554" y="4150"/>
                  </a:lnTo>
                  <a:lnTo>
                    <a:pt x="11554" y="3113"/>
                  </a:lnTo>
                  <a:lnTo>
                    <a:pt x="17829" y="3113"/>
                  </a:lnTo>
                  <a:lnTo>
                    <a:pt x="178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0"/>
            <p:cNvSpPr/>
            <p:nvPr/>
          </p:nvSpPr>
          <p:spPr>
            <a:xfrm>
              <a:off x="7030550" y="1391600"/>
              <a:ext cx="25950" cy="51925"/>
            </a:xfrm>
            <a:custGeom>
              <a:avLst/>
              <a:gdLst/>
              <a:ahLst/>
              <a:cxnLst/>
              <a:rect l="l" t="t" r="r" b="b"/>
              <a:pathLst>
                <a:path w="1038" h="2077" extrusionOk="0">
                  <a:moveTo>
                    <a:pt x="0" y="1"/>
                  </a:moveTo>
                  <a:lnTo>
                    <a:pt x="0" y="2076"/>
                  </a:lnTo>
                  <a:lnTo>
                    <a:pt x="1038" y="2076"/>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0"/>
            <p:cNvSpPr/>
            <p:nvPr/>
          </p:nvSpPr>
          <p:spPr>
            <a:xfrm>
              <a:off x="7004600" y="1313800"/>
              <a:ext cx="130875" cy="51900"/>
            </a:xfrm>
            <a:custGeom>
              <a:avLst/>
              <a:gdLst/>
              <a:ahLst/>
              <a:cxnLst/>
              <a:rect l="l" t="t" r="r" b="b"/>
              <a:pathLst>
                <a:path w="5235" h="2076" extrusionOk="0">
                  <a:moveTo>
                    <a:pt x="2593" y="0"/>
                  </a:moveTo>
                  <a:lnTo>
                    <a:pt x="1" y="1841"/>
                  </a:lnTo>
                  <a:lnTo>
                    <a:pt x="1" y="2075"/>
                  </a:lnTo>
                  <a:lnTo>
                    <a:pt x="5234" y="2075"/>
                  </a:lnTo>
                  <a:lnTo>
                    <a:pt x="5234" y="1841"/>
                  </a:lnTo>
                  <a:lnTo>
                    <a:pt x="25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0"/>
            <p:cNvSpPr/>
            <p:nvPr/>
          </p:nvSpPr>
          <p:spPr>
            <a:xfrm>
              <a:off x="7083550" y="1391600"/>
              <a:ext cx="25975" cy="51925"/>
            </a:xfrm>
            <a:custGeom>
              <a:avLst/>
              <a:gdLst/>
              <a:ahLst/>
              <a:cxnLst/>
              <a:rect l="l" t="t" r="r" b="b"/>
              <a:pathLst>
                <a:path w="1039" h="2077" extrusionOk="0">
                  <a:moveTo>
                    <a:pt x="1" y="1"/>
                  </a:moveTo>
                  <a:lnTo>
                    <a:pt x="1" y="2076"/>
                  </a:lnTo>
                  <a:lnTo>
                    <a:pt x="1039" y="2076"/>
                  </a:lnTo>
                  <a:lnTo>
                    <a:pt x="10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50"/>
          <p:cNvGrpSpPr/>
          <p:nvPr/>
        </p:nvGrpSpPr>
        <p:grpSpPr>
          <a:xfrm>
            <a:off x="6124977" y="1335795"/>
            <a:ext cx="374461" cy="418735"/>
            <a:chOff x="6097825" y="1233625"/>
            <a:chExt cx="398575" cy="445700"/>
          </a:xfrm>
        </p:grpSpPr>
        <p:sp>
          <p:nvSpPr>
            <p:cNvPr id="1343" name="Google Shape;1343;p50"/>
            <p:cNvSpPr/>
            <p:nvPr/>
          </p:nvSpPr>
          <p:spPr>
            <a:xfrm>
              <a:off x="6097825" y="1233625"/>
              <a:ext cx="398575" cy="445700"/>
            </a:xfrm>
            <a:custGeom>
              <a:avLst/>
              <a:gdLst/>
              <a:ahLst/>
              <a:cxnLst/>
              <a:rect l="l" t="t" r="r" b="b"/>
              <a:pathLst>
                <a:path w="15943" h="17828" extrusionOk="0">
                  <a:moveTo>
                    <a:pt x="7973" y="4105"/>
                  </a:moveTo>
                  <a:lnTo>
                    <a:pt x="11603" y="6558"/>
                  </a:lnTo>
                  <a:lnTo>
                    <a:pt x="11603" y="8395"/>
                  </a:lnTo>
                  <a:lnTo>
                    <a:pt x="10565" y="8395"/>
                  </a:lnTo>
                  <a:lnTo>
                    <a:pt x="10565" y="10519"/>
                  </a:lnTo>
                  <a:lnTo>
                    <a:pt x="11603" y="10519"/>
                  </a:lnTo>
                  <a:lnTo>
                    <a:pt x="11603" y="11557"/>
                  </a:lnTo>
                  <a:lnTo>
                    <a:pt x="4295" y="11557"/>
                  </a:lnTo>
                  <a:lnTo>
                    <a:pt x="4295" y="10519"/>
                  </a:lnTo>
                  <a:lnTo>
                    <a:pt x="5377" y="10519"/>
                  </a:lnTo>
                  <a:lnTo>
                    <a:pt x="5377" y="8395"/>
                  </a:lnTo>
                  <a:lnTo>
                    <a:pt x="4295" y="8395"/>
                  </a:lnTo>
                  <a:lnTo>
                    <a:pt x="4295" y="6558"/>
                  </a:lnTo>
                  <a:lnTo>
                    <a:pt x="7973" y="4105"/>
                  </a:lnTo>
                  <a:close/>
                  <a:moveTo>
                    <a:pt x="2170" y="0"/>
                  </a:moveTo>
                  <a:lnTo>
                    <a:pt x="1" y="2453"/>
                  </a:lnTo>
                  <a:cubicBezTo>
                    <a:pt x="50" y="2547"/>
                    <a:pt x="1321" y="4105"/>
                    <a:pt x="1321" y="6652"/>
                  </a:cubicBezTo>
                  <a:cubicBezTo>
                    <a:pt x="1321" y="7735"/>
                    <a:pt x="144" y="10093"/>
                    <a:pt x="144" y="11036"/>
                  </a:cubicBezTo>
                  <a:cubicBezTo>
                    <a:pt x="144" y="15375"/>
                    <a:pt x="4578" y="14387"/>
                    <a:pt x="7596" y="17451"/>
                  </a:cubicBezTo>
                  <a:lnTo>
                    <a:pt x="7973" y="17828"/>
                  </a:lnTo>
                  <a:lnTo>
                    <a:pt x="8351" y="17451"/>
                  </a:lnTo>
                  <a:cubicBezTo>
                    <a:pt x="11369" y="14387"/>
                    <a:pt x="15803" y="15375"/>
                    <a:pt x="15803" y="11036"/>
                  </a:cubicBezTo>
                  <a:cubicBezTo>
                    <a:pt x="15803" y="10093"/>
                    <a:pt x="14622" y="7735"/>
                    <a:pt x="14622" y="6652"/>
                  </a:cubicBezTo>
                  <a:cubicBezTo>
                    <a:pt x="14622" y="4105"/>
                    <a:pt x="15897" y="2547"/>
                    <a:pt x="15942" y="2453"/>
                  </a:cubicBezTo>
                  <a:lnTo>
                    <a:pt x="13773" y="0"/>
                  </a:lnTo>
                  <a:cubicBezTo>
                    <a:pt x="13584" y="49"/>
                    <a:pt x="13018" y="709"/>
                    <a:pt x="10898" y="709"/>
                  </a:cubicBezTo>
                  <a:cubicBezTo>
                    <a:pt x="9339" y="709"/>
                    <a:pt x="8539" y="472"/>
                    <a:pt x="8302" y="283"/>
                  </a:cubicBezTo>
                  <a:lnTo>
                    <a:pt x="7973" y="0"/>
                  </a:lnTo>
                  <a:lnTo>
                    <a:pt x="7641" y="283"/>
                  </a:lnTo>
                  <a:cubicBezTo>
                    <a:pt x="7407" y="472"/>
                    <a:pt x="6604" y="709"/>
                    <a:pt x="5049" y="709"/>
                  </a:cubicBezTo>
                  <a:cubicBezTo>
                    <a:pt x="2880" y="709"/>
                    <a:pt x="2359" y="49"/>
                    <a:pt x="2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0"/>
            <p:cNvSpPr/>
            <p:nvPr/>
          </p:nvSpPr>
          <p:spPr>
            <a:xfrm>
              <a:off x="6232250" y="1368025"/>
              <a:ext cx="129725" cy="49550"/>
            </a:xfrm>
            <a:custGeom>
              <a:avLst/>
              <a:gdLst/>
              <a:ahLst/>
              <a:cxnLst/>
              <a:rect l="l" t="t" r="r" b="b"/>
              <a:pathLst>
                <a:path w="5189" h="1982" extrusionOk="0">
                  <a:moveTo>
                    <a:pt x="2596" y="1"/>
                  </a:moveTo>
                  <a:lnTo>
                    <a:pt x="0" y="1748"/>
                  </a:lnTo>
                  <a:lnTo>
                    <a:pt x="0" y="1982"/>
                  </a:lnTo>
                  <a:lnTo>
                    <a:pt x="5188" y="1982"/>
                  </a:lnTo>
                  <a:lnTo>
                    <a:pt x="5188" y="1748"/>
                  </a:lnTo>
                  <a:lnTo>
                    <a:pt x="25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0"/>
            <p:cNvSpPr/>
            <p:nvPr/>
          </p:nvSpPr>
          <p:spPr>
            <a:xfrm>
              <a:off x="6310075" y="1443500"/>
              <a:ext cx="25950" cy="53125"/>
            </a:xfrm>
            <a:custGeom>
              <a:avLst/>
              <a:gdLst/>
              <a:ahLst/>
              <a:cxnLst/>
              <a:rect l="l" t="t" r="r" b="b"/>
              <a:pathLst>
                <a:path w="1038" h="2125" extrusionOk="0">
                  <a:moveTo>
                    <a:pt x="0" y="0"/>
                  </a:moveTo>
                  <a:lnTo>
                    <a:pt x="0" y="2124"/>
                  </a:lnTo>
                  <a:lnTo>
                    <a:pt x="1038" y="2124"/>
                  </a:lnTo>
                  <a:lnTo>
                    <a:pt x="1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6258200" y="1443500"/>
              <a:ext cx="25950" cy="53125"/>
            </a:xfrm>
            <a:custGeom>
              <a:avLst/>
              <a:gdLst/>
              <a:ahLst/>
              <a:cxnLst/>
              <a:rect l="l" t="t" r="r" b="b"/>
              <a:pathLst>
                <a:path w="1038" h="2125" extrusionOk="0">
                  <a:moveTo>
                    <a:pt x="0" y="0"/>
                  </a:moveTo>
                  <a:lnTo>
                    <a:pt x="0" y="2124"/>
                  </a:lnTo>
                  <a:lnTo>
                    <a:pt x="1038" y="2124"/>
                  </a:lnTo>
                  <a:lnTo>
                    <a:pt x="1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0"/>
          <p:cNvGrpSpPr/>
          <p:nvPr/>
        </p:nvGrpSpPr>
        <p:grpSpPr>
          <a:xfrm>
            <a:off x="5433740" y="1335795"/>
            <a:ext cx="418759" cy="418735"/>
            <a:chOff x="5362075" y="1233625"/>
            <a:chExt cx="445725" cy="445700"/>
          </a:xfrm>
        </p:grpSpPr>
        <p:sp>
          <p:nvSpPr>
            <p:cNvPr id="1348" name="Google Shape;1348;p50"/>
            <p:cNvSpPr/>
            <p:nvPr/>
          </p:nvSpPr>
          <p:spPr>
            <a:xfrm>
              <a:off x="5706375" y="1416425"/>
              <a:ext cx="101425" cy="77850"/>
            </a:xfrm>
            <a:custGeom>
              <a:avLst/>
              <a:gdLst/>
              <a:ahLst/>
              <a:cxnLst/>
              <a:rect l="l" t="t" r="r" b="b"/>
              <a:pathLst>
                <a:path w="4057" h="3114" extrusionOk="0">
                  <a:moveTo>
                    <a:pt x="0" y="0"/>
                  </a:moveTo>
                  <a:lnTo>
                    <a:pt x="1038" y="3113"/>
                  </a:lnTo>
                  <a:lnTo>
                    <a:pt x="4056" y="3113"/>
                  </a:lnTo>
                  <a:lnTo>
                    <a:pt x="20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0"/>
            <p:cNvSpPr/>
            <p:nvPr/>
          </p:nvSpPr>
          <p:spPr>
            <a:xfrm>
              <a:off x="5534225" y="1416425"/>
              <a:ext cx="101425" cy="77850"/>
            </a:xfrm>
            <a:custGeom>
              <a:avLst/>
              <a:gdLst/>
              <a:ahLst/>
              <a:cxnLst/>
              <a:rect l="l" t="t" r="r" b="b"/>
              <a:pathLst>
                <a:path w="4057" h="3114" extrusionOk="0">
                  <a:moveTo>
                    <a:pt x="2076" y="0"/>
                  </a:moveTo>
                  <a:lnTo>
                    <a:pt x="0" y="3113"/>
                  </a:lnTo>
                  <a:lnTo>
                    <a:pt x="3019" y="3113"/>
                  </a:lnTo>
                  <a:lnTo>
                    <a:pt x="40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0"/>
            <p:cNvSpPr/>
            <p:nvPr/>
          </p:nvSpPr>
          <p:spPr>
            <a:xfrm>
              <a:off x="5636850" y="1416425"/>
              <a:ext cx="68400" cy="77850"/>
            </a:xfrm>
            <a:custGeom>
              <a:avLst/>
              <a:gdLst/>
              <a:ahLst/>
              <a:cxnLst/>
              <a:rect l="l" t="t" r="r" b="b"/>
              <a:pathLst>
                <a:path w="2736" h="3114" extrusionOk="0">
                  <a:moveTo>
                    <a:pt x="1038" y="0"/>
                  </a:moveTo>
                  <a:lnTo>
                    <a:pt x="0" y="3113"/>
                  </a:lnTo>
                  <a:lnTo>
                    <a:pt x="2736" y="3113"/>
                  </a:lnTo>
                  <a:lnTo>
                    <a:pt x="1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0"/>
            <p:cNvSpPr/>
            <p:nvPr/>
          </p:nvSpPr>
          <p:spPr>
            <a:xfrm>
              <a:off x="5698175" y="1520175"/>
              <a:ext cx="108500" cy="159150"/>
            </a:xfrm>
            <a:custGeom>
              <a:avLst/>
              <a:gdLst/>
              <a:ahLst/>
              <a:cxnLst/>
              <a:rect l="l" t="t" r="r" b="b"/>
              <a:pathLst>
                <a:path w="4340" h="6366" extrusionOk="0">
                  <a:moveTo>
                    <a:pt x="1321" y="1"/>
                  </a:moveTo>
                  <a:lnTo>
                    <a:pt x="0" y="6366"/>
                  </a:lnTo>
                  <a:lnTo>
                    <a:pt x="4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0"/>
            <p:cNvSpPr/>
            <p:nvPr/>
          </p:nvSpPr>
          <p:spPr>
            <a:xfrm>
              <a:off x="5643925" y="1679300"/>
              <a:ext cx="25" cy="25"/>
            </a:xfrm>
            <a:custGeom>
              <a:avLst/>
              <a:gdLst/>
              <a:ahLst/>
              <a:cxnLst/>
              <a:rect l="l" t="t" r="r" b="b"/>
              <a:pathLst>
                <a:path w="1" h="1" extrusionOk="0">
                  <a:moveTo>
                    <a:pt x="0" y="1"/>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0"/>
            <p:cNvSpPr/>
            <p:nvPr/>
          </p:nvSpPr>
          <p:spPr>
            <a:xfrm>
              <a:off x="5698175" y="1679300"/>
              <a:ext cx="25" cy="25"/>
            </a:xfrm>
            <a:custGeom>
              <a:avLst/>
              <a:gdLst/>
              <a:ahLst/>
              <a:cxnLst/>
              <a:rect l="l" t="t" r="r" b="b"/>
              <a:pathLst>
                <a:path w="1" h="1" extrusionOk="0">
                  <a:moveTo>
                    <a:pt x="0" y="1"/>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0"/>
            <p:cNvSpPr/>
            <p:nvPr/>
          </p:nvSpPr>
          <p:spPr>
            <a:xfrm>
              <a:off x="5636850" y="1520175"/>
              <a:ext cx="68400" cy="159150"/>
            </a:xfrm>
            <a:custGeom>
              <a:avLst/>
              <a:gdLst/>
              <a:ahLst/>
              <a:cxnLst/>
              <a:rect l="l" t="t" r="r" b="b"/>
              <a:pathLst>
                <a:path w="2736" h="6366" extrusionOk="0">
                  <a:moveTo>
                    <a:pt x="0" y="1"/>
                  </a:moveTo>
                  <a:lnTo>
                    <a:pt x="1366" y="6366"/>
                  </a:lnTo>
                  <a:lnTo>
                    <a:pt x="27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0"/>
            <p:cNvSpPr/>
            <p:nvPr/>
          </p:nvSpPr>
          <p:spPr>
            <a:xfrm>
              <a:off x="5534225" y="1520175"/>
              <a:ext cx="109725" cy="159150"/>
            </a:xfrm>
            <a:custGeom>
              <a:avLst/>
              <a:gdLst/>
              <a:ahLst/>
              <a:cxnLst/>
              <a:rect l="l" t="t" r="r" b="b"/>
              <a:pathLst>
                <a:path w="4389" h="6366" extrusionOk="0">
                  <a:moveTo>
                    <a:pt x="0" y="1"/>
                  </a:moveTo>
                  <a:lnTo>
                    <a:pt x="4388" y="6366"/>
                  </a:lnTo>
                  <a:lnTo>
                    <a:pt x="30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0"/>
            <p:cNvSpPr/>
            <p:nvPr/>
          </p:nvSpPr>
          <p:spPr>
            <a:xfrm>
              <a:off x="5371500" y="1445850"/>
              <a:ext cx="63700" cy="63700"/>
            </a:xfrm>
            <a:custGeom>
              <a:avLst/>
              <a:gdLst/>
              <a:ahLst/>
              <a:cxnLst/>
              <a:rect l="l" t="t" r="r" b="b"/>
              <a:pathLst>
                <a:path w="2548" h="2548" extrusionOk="0">
                  <a:moveTo>
                    <a:pt x="1982" y="0"/>
                  </a:moveTo>
                  <a:lnTo>
                    <a:pt x="1" y="993"/>
                  </a:lnTo>
                  <a:lnTo>
                    <a:pt x="1559" y="2547"/>
                  </a:lnTo>
                  <a:lnTo>
                    <a:pt x="2548" y="616"/>
                  </a:lnTo>
                  <a:lnTo>
                    <a:pt x="19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0"/>
            <p:cNvSpPr/>
            <p:nvPr/>
          </p:nvSpPr>
          <p:spPr>
            <a:xfrm>
              <a:off x="5435175" y="1468300"/>
              <a:ext cx="84925" cy="51900"/>
            </a:xfrm>
            <a:custGeom>
              <a:avLst/>
              <a:gdLst/>
              <a:ahLst/>
              <a:cxnLst/>
              <a:rect l="l" t="t" r="r" b="b"/>
              <a:pathLst>
                <a:path w="3397" h="2076" extrusionOk="0">
                  <a:moveTo>
                    <a:pt x="1038" y="0"/>
                  </a:moveTo>
                  <a:lnTo>
                    <a:pt x="1" y="2076"/>
                  </a:lnTo>
                  <a:lnTo>
                    <a:pt x="1981" y="2076"/>
                  </a:lnTo>
                  <a:lnTo>
                    <a:pt x="33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0"/>
            <p:cNvSpPr/>
            <p:nvPr/>
          </p:nvSpPr>
          <p:spPr>
            <a:xfrm>
              <a:off x="5439900" y="1311425"/>
              <a:ext cx="130950" cy="130950"/>
            </a:xfrm>
            <a:custGeom>
              <a:avLst/>
              <a:gdLst/>
              <a:ahLst/>
              <a:cxnLst/>
              <a:rect l="l" t="t" r="r" b="b"/>
              <a:pathLst>
                <a:path w="5238" h="5238" extrusionOk="0">
                  <a:moveTo>
                    <a:pt x="566" y="1"/>
                  </a:moveTo>
                  <a:lnTo>
                    <a:pt x="0" y="567"/>
                  </a:lnTo>
                  <a:lnTo>
                    <a:pt x="0" y="4672"/>
                  </a:lnTo>
                  <a:lnTo>
                    <a:pt x="566" y="5238"/>
                  </a:lnTo>
                  <a:lnTo>
                    <a:pt x="3917" y="5238"/>
                  </a:lnTo>
                  <a:lnTo>
                    <a:pt x="5237" y="3208"/>
                  </a:lnTo>
                  <a:lnTo>
                    <a:pt x="5237" y="567"/>
                  </a:lnTo>
                  <a:lnTo>
                    <a:pt x="4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0"/>
            <p:cNvSpPr/>
            <p:nvPr/>
          </p:nvSpPr>
          <p:spPr>
            <a:xfrm>
              <a:off x="5362075" y="1306725"/>
              <a:ext cx="51900" cy="140375"/>
            </a:xfrm>
            <a:custGeom>
              <a:avLst/>
              <a:gdLst/>
              <a:ahLst/>
              <a:cxnLst/>
              <a:rect l="l" t="t" r="r" b="b"/>
              <a:pathLst>
                <a:path w="2076" h="5615" extrusionOk="0">
                  <a:moveTo>
                    <a:pt x="0" y="0"/>
                  </a:moveTo>
                  <a:lnTo>
                    <a:pt x="0" y="5615"/>
                  </a:lnTo>
                  <a:lnTo>
                    <a:pt x="2076" y="4577"/>
                  </a:lnTo>
                  <a:lnTo>
                    <a:pt x="2076" y="1038"/>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0"/>
            <p:cNvSpPr/>
            <p:nvPr/>
          </p:nvSpPr>
          <p:spPr>
            <a:xfrm>
              <a:off x="5371500" y="1243050"/>
              <a:ext cx="63700" cy="63700"/>
            </a:xfrm>
            <a:custGeom>
              <a:avLst/>
              <a:gdLst/>
              <a:ahLst/>
              <a:cxnLst/>
              <a:rect l="l" t="t" r="r" b="b"/>
              <a:pathLst>
                <a:path w="2548" h="2548" extrusionOk="0">
                  <a:moveTo>
                    <a:pt x="1559" y="0"/>
                  </a:moveTo>
                  <a:lnTo>
                    <a:pt x="1" y="1559"/>
                  </a:lnTo>
                  <a:lnTo>
                    <a:pt x="1982" y="2547"/>
                  </a:lnTo>
                  <a:lnTo>
                    <a:pt x="2548" y="1981"/>
                  </a:lnTo>
                  <a:lnTo>
                    <a:pt x="15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0"/>
            <p:cNvSpPr/>
            <p:nvPr/>
          </p:nvSpPr>
          <p:spPr>
            <a:xfrm>
              <a:off x="5435175" y="1233625"/>
              <a:ext cx="140375" cy="51900"/>
            </a:xfrm>
            <a:custGeom>
              <a:avLst/>
              <a:gdLst/>
              <a:ahLst/>
              <a:cxnLst/>
              <a:rect l="l" t="t" r="r" b="b"/>
              <a:pathLst>
                <a:path w="5615" h="2076" extrusionOk="0">
                  <a:moveTo>
                    <a:pt x="1" y="0"/>
                  </a:moveTo>
                  <a:lnTo>
                    <a:pt x="1038" y="2075"/>
                  </a:lnTo>
                  <a:lnTo>
                    <a:pt x="4577" y="2075"/>
                  </a:lnTo>
                  <a:lnTo>
                    <a:pt x="5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0"/>
            <p:cNvSpPr/>
            <p:nvPr/>
          </p:nvSpPr>
          <p:spPr>
            <a:xfrm>
              <a:off x="5574300" y="1243050"/>
              <a:ext cx="63700" cy="63700"/>
            </a:xfrm>
            <a:custGeom>
              <a:avLst/>
              <a:gdLst/>
              <a:ahLst/>
              <a:cxnLst/>
              <a:rect l="l" t="t" r="r" b="b"/>
              <a:pathLst>
                <a:path w="2548" h="2548" extrusionOk="0">
                  <a:moveTo>
                    <a:pt x="993" y="0"/>
                  </a:moveTo>
                  <a:lnTo>
                    <a:pt x="1" y="1981"/>
                  </a:lnTo>
                  <a:lnTo>
                    <a:pt x="616" y="2547"/>
                  </a:lnTo>
                  <a:lnTo>
                    <a:pt x="2548" y="1559"/>
                  </a:lnTo>
                  <a:lnTo>
                    <a:pt x="9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0"/>
            <p:cNvSpPr/>
            <p:nvPr/>
          </p:nvSpPr>
          <p:spPr>
            <a:xfrm>
              <a:off x="5596750" y="1306725"/>
              <a:ext cx="51925" cy="82550"/>
            </a:xfrm>
            <a:custGeom>
              <a:avLst/>
              <a:gdLst/>
              <a:ahLst/>
              <a:cxnLst/>
              <a:rect l="l" t="t" r="r" b="b"/>
              <a:pathLst>
                <a:path w="2077" h="3302" extrusionOk="0">
                  <a:moveTo>
                    <a:pt x="2076" y="0"/>
                  </a:moveTo>
                  <a:lnTo>
                    <a:pt x="1" y="1038"/>
                  </a:lnTo>
                  <a:lnTo>
                    <a:pt x="1" y="3302"/>
                  </a:lnTo>
                  <a:lnTo>
                    <a:pt x="2076" y="3302"/>
                  </a:lnTo>
                  <a:lnTo>
                    <a:pt x="20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50"/>
          <p:cNvGrpSpPr/>
          <p:nvPr/>
        </p:nvGrpSpPr>
        <p:grpSpPr>
          <a:xfrm>
            <a:off x="4686041" y="1335800"/>
            <a:ext cx="418759" cy="418768"/>
            <a:chOff x="4686041" y="1328500"/>
            <a:chExt cx="418759" cy="418768"/>
          </a:xfrm>
        </p:grpSpPr>
        <p:sp>
          <p:nvSpPr>
            <p:cNvPr id="1365" name="Google Shape;1365;p50"/>
            <p:cNvSpPr/>
            <p:nvPr/>
          </p:nvSpPr>
          <p:spPr>
            <a:xfrm>
              <a:off x="4686041" y="1328500"/>
              <a:ext cx="418759" cy="49911"/>
            </a:xfrm>
            <a:custGeom>
              <a:avLst/>
              <a:gdLst/>
              <a:ahLst/>
              <a:cxnLst/>
              <a:rect l="l" t="t" r="r" b="b"/>
              <a:pathLst>
                <a:path w="17829" h="2125" extrusionOk="0">
                  <a:moveTo>
                    <a:pt x="8396" y="0"/>
                  </a:moveTo>
                  <a:lnTo>
                    <a:pt x="8396" y="1087"/>
                  </a:lnTo>
                  <a:lnTo>
                    <a:pt x="1" y="1087"/>
                  </a:lnTo>
                  <a:lnTo>
                    <a:pt x="1" y="2124"/>
                  </a:lnTo>
                  <a:lnTo>
                    <a:pt x="17829" y="2124"/>
                  </a:lnTo>
                  <a:lnTo>
                    <a:pt x="17829" y="1087"/>
                  </a:lnTo>
                  <a:lnTo>
                    <a:pt x="9433" y="1087"/>
                  </a:lnTo>
                  <a:lnTo>
                    <a:pt x="94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0"/>
            <p:cNvSpPr/>
            <p:nvPr/>
          </p:nvSpPr>
          <p:spPr>
            <a:xfrm>
              <a:off x="4711579" y="1402771"/>
              <a:ext cx="367791" cy="221581"/>
            </a:xfrm>
            <a:custGeom>
              <a:avLst/>
              <a:gdLst/>
              <a:ahLst/>
              <a:cxnLst/>
              <a:rect l="l" t="t" r="r" b="b"/>
              <a:pathLst>
                <a:path w="15659" h="9434" extrusionOk="0">
                  <a:moveTo>
                    <a:pt x="12546" y="1084"/>
                  </a:moveTo>
                  <a:lnTo>
                    <a:pt x="12546" y="4197"/>
                  </a:lnTo>
                  <a:lnTo>
                    <a:pt x="11508" y="4197"/>
                  </a:lnTo>
                  <a:lnTo>
                    <a:pt x="11508" y="2831"/>
                  </a:lnTo>
                  <a:lnTo>
                    <a:pt x="7830" y="6509"/>
                  </a:lnTo>
                  <a:lnTo>
                    <a:pt x="5754" y="4434"/>
                  </a:lnTo>
                  <a:lnTo>
                    <a:pt x="2974" y="7170"/>
                  </a:lnTo>
                  <a:lnTo>
                    <a:pt x="2264" y="6460"/>
                  </a:lnTo>
                  <a:lnTo>
                    <a:pt x="5754" y="2925"/>
                  </a:lnTo>
                  <a:lnTo>
                    <a:pt x="7830" y="5046"/>
                  </a:lnTo>
                  <a:lnTo>
                    <a:pt x="10754" y="2121"/>
                  </a:lnTo>
                  <a:lnTo>
                    <a:pt x="9433" y="2121"/>
                  </a:lnTo>
                  <a:lnTo>
                    <a:pt x="9433" y="1084"/>
                  </a:lnTo>
                  <a:close/>
                  <a:moveTo>
                    <a:pt x="0" y="1"/>
                  </a:moveTo>
                  <a:lnTo>
                    <a:pt x="0" y="9434"/>
                  </a:lnTo>
                  <a:lnTo>
                    <a:pt x="15659" y="9434"/>
                  </a:lnTo>
                  <a:lnTo>
                    <a:pt x="15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0"/>
            <p:cNvSpPr/>
            <p:nvPr/>
          </p:nvSpPr>
          <p:spPr>
            <a:xfrm>
              <a:off x="4735959" y="1648715"/>
              <a:ext cx="319054" cy="98554"/>
            </a:xfrm>
            <a:custGeom>
              <a:avLst/>
              <a:gdLst/>
              <a:ahLst/>
              <a:cxnLst/>
              <a:rect l="l" t="t" r="r" b="b"/>
              <a:pathLst>
                <a:path w="13584" h="4196" extrusionOk="0">
                  <a:moveTo>
                    <a:pt x="3162" y="0"/>
                  </a:moveTo>
                  <a:lnTo>
                    <a:pt x="1275" y="3113"/>
                  </a:lnTo>
                  <a:lnTo>
                    <a:pt x="0" y="3113"/>
                  </a:lnTo>
                  <a:lnTo>
                    <a:pt x="0" y="4196"/>
                  </a:lnTo>
                  <a:lnTo>
                    <a:pt x="1887" y="4196"/>
                  </a:lnTo>
                  <a:lnTo>
                    <a:pt x="3113" y="2075"/>
                  </a:lnTo>
                  <a:lnTo>
                    <a:pt x="6275" y="2075"/>
                  </a:lnTo>
                  <a:lnTo>
                    <a:pt x="6275" y="4196"/>
                  </a:lnTo>
                  <a:lnTo>
                    <a:pt x="7312" y="4196"/>
                  </a:lnTo>
                  <a:lnTo>
                    <a:pt x="7312" y="2075"/>
                  </a:lnTo>
                  <a:lnTo>
                    <a:pt x="10470" y="2075"/>
                  </a:lnTo>
                  <a:lnTo>
                    <a:pt x="11746" y="4196"/>
                  </a:lnTo>
                  <a:lnTo>
                    <a:pt x="13583" y="4196"/>
                  </a:lnTo>
                  <a:lnTo>
                    <a:pt x="13583" y="3113"/>
                  </a:lnTo>
                  <a:lnTo>
                    <a:pt x="12312" y="3113"/>
                  </a:lnTo>
                  <a:lnTo>
                    <a:pt x="10425" y="0"/>
                  </a:lnTo>
                  <a:lnTo>
                    <a:pt x="9244" y="0"/>
                  </a:lnTo>
                  <a:lnTo>
                    <a:pt x="9859" y="1038"/>
                  </a:lnTo>
                  <a:lnTo>
                    <a:pt x="7312" y="1038"/>
                  </a:lnTo>
                  <a:lnTo>
                    <a:pt x="7312" y="0"/>
                  </a:lnTo>
                  <a:lnTo>
                    <a:pt x="6275" y="0"/>
                  </a:lnTo>
                  <a:lnTo>
                    <a:pt x="6275" y="1038"/>
                  </a:lnTo>
                  <a:lnTo>
                    <a:pt x="3773" y="1038"/>
                  </a:lnTo>
                  <a:lnTo>
                    <a:pt x="43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0"/>
          <p:cNvGrpSpPr/>
          <p:nvPr/>
        </p:nvGrpSpPr>
        <p:grpSpPr>
          <a:xfrm>
            <a:off x="4005865" y="1354655"/>
            <a:ext cx="418759" cy="379934"/>
            <a:chOff x="3842250" y="1253700"/>
            <a:chExt cx="445725" cy="404400"/>
          </a:xfrm>
        </p:grpSpPr>
        <p:sp>
          <p:nvSpPr>
            <p:cNvPr id="1369" name="Google Shape;1369;p50"/>
            <p:cNvSpPr/>
            <p:nvPr/>
          </p:nvSpPr>
          <p:spPr>
            <a:xfrm>
              <a:off x="3842250" y="1253700"/>
              <a:ext cx="445725" cy="287725"/>
            </a:xfrm>
            <a:custGeom>
              <a:avLst/>
              <a:gdLst/>
              <a:ahLst/>
              <a:cxnLst/>
              <a:rect l="l" t="t" r="r" b="b"/>
              <a:pathLst>
                <a:path w="17829" h="11509" extrusionOk="0">
                  <a:moveTo>
                    <a:pt x="3208" y="3113"/>
                  </a:moveTo>
                  <a:lnTo>
                    <a:pt x="3208" y="5234"/>
                  </a:lnTo>
                  <a:lnTo>
                    <a:pt x="2121" y="5234"/>
                  </a:lnTo>
                  <a:lnTo>
                    <a:pt x="2121" y="3113"/>
                  </a:lnTo>
                  <a:close/>
                  <a:moveTo>
                    <a:pt x="15705" y="4196"/>
                  </a:moveTo>
                  <a:lnTo>
                    <a:pt x="15705" y="5234"/>
                  </a:lnTo>
                  <a:lnTo>
                    <a:pt x="9434" y="5234"/>
                  </a:lnTo>
                  <a:lnTo>
                    <a:pt x="9434" y="4196"/>
                  </a:lnTo>
                  <a:close/>
                  <a:moveTo>
                    <a:pt x="15705" y="6272"/>
                  </a:moveTo>
                  <a:lnTo>
                    <a:pt x="15705" y="7309"/>
                  </a:lnTo>
                  <a:lnTo>
                    <a:pt x="12592" y="7309"/>
                  </a:lnTo>
                  <a:lnTo>
                    <a:pt x="12592" y="6272"/>
                  </a:lnTo>
                  <a:close/>
                  <a:moveTo>
                    <a:pt x="3208" y="6272"/>
                  </a:moveTo>
                  <a:lnTo>
                    <a:pt x="3208" y="8347"/>
                  </a:lnTo>
                  <a:lnTo>
                    <a:pt x="2121" y="8347"/>
                  </a:lnTo>
                  <a:lnTo>
                    <a:pt x="2121" y="6272"/>
                  </a:lnTo>
                  <a:close/>
                  <a:moveTo>
                    <a:pt x="7358" y="2076"/>
                  </a:moveTo>
                  <a:lnTo>
                    <a:pt x="7358" y="3208"/>
                  </a:lnTo>
                  <a:cubicBezTo>
                    <a:pt x="7970" y="3442"/>
                    <a:pt x="8396" y="4008"/>
                    <a:pt x="8396" y="4717"/>
                  </a:cubicBezTo>
                  <a:lnTo>
                    <a:pt x="7358" y="4717"/>
                  </a:lnTo>
                  <a:cubicBezTo>
                    <a:pt x="7358" y="4385"/>
                    <a:pt x="7121" y="4196"/>
                    <a:pt x="6838" y="4196"/>
                  </a:cubicBezTo>
                  <a:cubicBezTo>
                    <a:pt x="6555" y="4196"/>
                    <a:pt x="6321" y="4385"/>
                    <a:pt x="6321" y="4717"/>
                  </a:cubicBezTo>
                  <a:cubicBezTo>
                    <a:pt x="6321" y="5000"/>
                    <a:pt x="6555" y="5234"/>
                    <a:pt x="6838" y="5234"/>
                  </a:cubicBezTo>
                  <a:cubicBezTo>
                    <a:pt x="7687" y="5234"/>
                    <a:pt x="8396" y="5943"/>
                    <a:pt x="8396" y="6792"/>
                  </a:cubicBezTo>
                  <a:cubicBezTo>
                    <a:pt x="8396" y="7453"/>
                    <a:pt x="7970" y="8064"/>
                    <a:pt x="7358" y="8252"/>
                  </a:cubicBezTo>
                  <a:lnTo>
                    <a:pt x="7358" y="9384"/>
                  </a:lnTo>
                  <a:lnTo>
                    <a:pt x="6321" y="9384"/>
                  </a:lnTo>
                  <a:lnTo>
                    <a:pt x="6321" y="8252"/>
                  </a:lnTo>
                  <a:cubicBezTo>
                    <a:pt x="5706" y="8064"/>
                    <a:pt x="5283" y="7453"/>
                    <a:pt x="5283" y="6792"/>
                  </a:cubicBezTo>
                  <a:lnTo>
                    <a:pt x="6321" y="6792"/>
                  </a:lnTo>
                  <a:cubicBezTo>
                    <a:pt x="6321" y="7075"/>
                    <a:pt x="6555" y="7309"/>
                    <a:pt x="6838" y="7309"/>
                  </a:cubicBezTo>
                  <a:cubicBezTo>
                    <a:pt x="7121" y="7309"/>
                    <a:pt x="7358" y="7075"/>
                    <a:pt x="7358" y="6792"/>
                  </a:cubicBezTo>
                  <a:cubicBezTo>
                    <a:pt x="7358" y="6509"/>
                    <a:pt x="7121" y="6272"/>
                    <a:pt x="6838" y="6272"/>
                  </a:cubicBezTo>
                  <a:cubicBezTo>
                    <a:pt x="5989" y="6272"/>
                    <a:pt x="5283" y="5566"/>
                    <a:pt x="5283" y="4717"/>
                  </a:cubicBezTo>
                  <a:cubicBezTo>
                    <a:pt x="5283" y="4008"/>
                    <a:pt x="5706" y="3442"/>
                    <a:pt x="6321" y="3208"/>
                  </a:cubicBezTo>
                  <a:lnTo>
                    <a:pt x="6321" y="2076"/>
                  </a:lnTo>
                  <a:close/>
                  <a:moveTo>
                    <a:pt x="1" y="1"/>
                  </a:moveTo>
                  <a:lnTo>
                    <a:pt x="1" y="11509"/>
                  </a:lnTo>
                  <a:lnTo>
                    <a:pt x="2121" y="11509"/>
                  </a:lnTo>
                  <a:lnTo>
                    <a:pt x="2121" y="9384"/>
                  </a:lnTo>
                  <a:lnTo>
                    <a:pt x="3208" y="9384"/>
                  </a:lnTo>
                  <a:lnTo>
                    <a:pt x="3208" y="11509"/>
                  </a:lnTo>
                  <a:lnTo>
                    <a:pt x="17829" y="11509"/>
                  </a:lnTo>
                  <a:lnTo>
                    <a:pt x="17829" y="1"/>
                  </a:lnTo>
                  <a:lnTo>
                    <a:pt x="3208" y="1"/>
                  </a:lnTo>
                  <a:lnTo>
                    <a:pt x="3208" y="2076"/>
                  </a:lnTo>
                  <a:lnTo>
                    <a:pt x="2121" y="2076"/>
                  </a:lnTo>
                  <a:lnTo>
                    <a:pt x="21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0"/>
            <p:cNvSpPr/>
            <p:nvPr/>
          </p:nvSpPr>
          <p:spPr>
            <a:xfrm>
              <a:off x="4052150" y="1566125"/>
              <a:ext cx="130850" cy="80200"/>
            </a:xfrm>
            <a:custGeom>
              <a:avLst/>
              <a:gdLst/>
              <a:ahLst/>
              <a:cxnLst/>
              <a:rect l="l" t="t" r="r" b="b"/>
              <a:pathLst>
                <a:path w="5234" h="3208" extrusionOk="0">
                  <a:moveTo>
                    <a:pt x="0" y="0"/>
                  </a:moveTo>
                  <a:lnTo>
                    <a:pt x="0" y="3207"/>
                  </a:lnTo>
                  <a:cubicBezTo>
                    <a:pt x="328" y="3162"/>
                    <a:pt x="611" y="3162"/>
                    <a:pt x="943" y="3162"/>
                  </a:cubicBezTo>
                  <a:lnTo>
                    <a:pt x="5233" y="3162"/>
                  </a:lnTo>
                  <a:lnTo>
                    <a:pt x="5233" y="49"/>
                  </a:lnTo>
                  <a:lnTo>
                    <a:pt x="943" y="49"/>
                  </a:lnTo>
                  <a:cubicBezTo>
                    <a:pt x="611" y="49"/>
                    <a:pt x="328"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0"/>
            <p:cNvSpPr/>
            <p:nvPr/>
          </p:nvSpPr>
          <p:spPr>
            <a:xfrm>
              <a:off x="3842250" y="1554325"/>
              <a:ext cx="183975" cy="103775"/>
            </a:xfrm>
            <a:custGeom>
              <a:avLst/>
              <a:gdLst/>
              <a:ahLst/>
              <a:cxnLst/>
              <a:rect l="l" t="t" r="r" b="b"/>
              <a:pathLst>
                <a:path w="7359" h="4151" extrusionOk="0">
                  <a:moveTo>
                    <a:pt x="4762" y="1"/>
                  </a:moveTo>
                  <a:cubicBezTo>
                    <a:pt x="3159" y="1"/>
                    <a:pt x="1838" y="1087"/>
                    <a:pt x="1416" y="1559"/>
                  </a:cubicBezTo>
                  <a:lnTo>
                    <a:pt x="1" y="1559"/>
                  </a:lnTo>
                  <a:lnTo>
                    <a:pt x="1" y="2596"/>
                  </a:lnTo>
                  <a:lnTo>
                    <a:pt x="1416" y="2596"/>
                  </a:lnTo>
                  <a:cubicBezTo>
                    <a:pt x="1838" y="3019"/>
                    <a:pt x="3159" y="4151"/>
                    <a:pt x="4762" y="4151"/>
                  </a:cubicBezTo>
                  <a:cubicBezTo>
                    <a:pt x="5234" y="4151"/>
                    <a:pt x="6132" y="4057"/>
                    <a:pt x="6792" y="3917"/>
                  </a:cubicBezTo>
                  <a:cubicBezTo>
                    <a:pt x="6981" y="3868"/>
                    <a:pt x="7170" y="3823"/>
                    <a:pt x="7358" y="3823"/>
                  </a:cubicBezTo>
                  <a:lnTo>
                    <a:pt x="7358" y="333"/>
                  </a:lnTo>
                  <a:cubicBezTo>
                    <a:pt x="7170" y="333"/>
                    <a:pt x="6981" y="284"/>
                    <a:pt x="6792" y="238"/>
                  </a:cubicBezTo>
                  <a:cubicBezTo>
                    <a:pt x="6132" y="95"/>
                    <a:pt x="5234" y="1"/>
                    <a:pt x="47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0"/>
            <p:cNvSpPr/>
            <p:nvPr/>
          </p:nvSpPr>
          <p:spPr>
            <a:xfrm>
              <a:off x="4208900" y="1567350"/>
              <a:ext cx="79075" cy="77850"/>
            </a:xfrm>
            <a:custGeom>
              <a:avLst/>
              <a:gdLst/>
              <a:ahLst/>
              <a:cxnLst/>
              <a:rect l="l" t="t" r="r" b="b"/>
              <a:pathLst>
                <a:path w="3163" h="3114" extrusionOk="0">
                  <a:moveTo>
                    <a:pt x="1" y="0"/>
                  </a:moveTo>
                  <a:lnTo>
                    <a:pt x="1" y="3113"/>
                  </a:lnTo>
                  <a:lnTo>
                    <a:pt x="2125" y="3113"/>
                  </a:lnTo>
                  <a:lnTo>
                    <a:pt x="2125" y="2075"/>
                  </a:lnTo>
                  <a:lnTo>
                    <a:pt x="3163" y="2075"/>
                  </a:lnTo>
                  <a:lnTo>
                    <a:pt x="3163" y="1038"/>
                  </a:lnTo>
                  <a:lnTo>
                    <a:pt x="2125" y="1038"/>
                  </a:lnTo>
                  <a:lnTo>
                    <a:pt x="21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50"/>
          <p:cNvGrpSpPr/>
          <p:nvPr/>
        </p:nvGrpSpPr>
        <p:grpSpPr>
          <a:xfrm>
            <a:off x="3288040" y="1335795"/>
            <a:ext cx="418759" cy="418735"/>
            <a:chOff x="3078200" y="1233625"/>
            <a:chExt cx="445725" cy="445700"/>
          </a:xfrm>
        </p:grpSpPr>
        <p:sp>
          <p:nvSpPr>
            <p:cNvPr id="1374" name="Google Shape;1374;p50"/>
            <p:cNvSpPr/>
            <p:nvPr/>
          </p:nvSpPr>
          <p:spPr>
            <a:xfrm>
              <a:off x="3078200" y="1233625"/>
              <a:ext cx="445725" cy="392700"/>
            </a:xfrm>
            <a:custGeom>
              <a:avLst/>
              <a:gdLst/>
              <a:ahLst/>
              <a:cxnLst/>
              <a:rect l="l" t="t" r="r" b="b"/>
              <a:pathLst>
                <a:path w="17829" h="15708" extrusionOk="0">
                  <a:moveTo>
                    <a:pt x="3159" y="2124"/>
                  </a:moveTo>
                  <a:lnTo>
                    <a:pt x="3159" y="3162"/>
                  </a:lnTo>
                  <a:lnTo>
                    <a:pt x="2121" y="3162"/>
                  </a:lnTo>
                  <a:lnTo>
                    <a:pt x="2121" y="2124"/>
                  </a:lnTo>
                  <a:close/>
                  <a:moveTo>
                    <a:pt x="15704" y="2124"/>
                  </a:moveTo>
                  <a:lnTo>
                    <a:pt x="15704" y="3162"/>
                  </a:lnTo>
                  <a:lnTo>
                    <a:pt x="14667" y="3162"/>
                  </a:lnTo>
                  <a:lnTo>
                    <a:pt x="14667" y="2124"/>
                  </a:lnTo>
                  <a:close/>
                  <a:moveTo>
                    <a:pt x="7875" y="7358"/>
                  </a:moveTo>
                  <a:cubicBezTo>
                    <a:pt x="7592" y="7358"/>
                    <a:pt x="7358" y="7595"/>
                    <a:pt x="7358" y="7878"/>
                  </a:cubicBezTo>
                  <a:cubicBezTo>
                    <a:pt x="7358" y="8161"/>
                    <a:pt x="7592" y="8395"/>
                    <a:pt x="7875" y="8395"/>
                  </a:cubicBezTo>
                  <a:cubicBezTo>
                    <a:pt x="8158" y="8395"/>
                    <a:pt x="8396" y="8161"/>
                    <a:pt x="8396" y="7878"/>
                  </a:cubicBezTo>
                  <a:cubicBezTo>
                    <a:pt x="8396" y="7595"/>
                    <a:pt x="8158" y="7358"/>
                    <a:pt x="7875" y="7358"/>
                  </a:cubicBezTo>
                  <a:close/>
                  <a:moveTo>
                    <a:pt x="7875" y="6320"/>
                  </a:moveTo>
                  <a:cubicBezTo>
                    <a:pt x="8724" y="6320"/>
                    <a:pt x="9433" y="7029"/>
                    <a:pt x="9433" y="7878"/>
                  </a:cubicBezTo>
                  <a:cubicBezTo>
                    <a:pt x="9433" y="8727"/>
                    <a:pt x="8724" y="9433"/>
                    <a:pt x="7875" y="9433"/>
                  </a:cubicBezTo>
                  <a:cubicBezTo>
                    <a:pt x="6981" y="9433"/>
                    <a:pt x="6271" y="8727"/>
                    <a:pt x="6271" y="7878"/>
                  </a:cubicBezTo>
                  <a:cubicBezTo>
                    <a:pt x="6271" y="7029"/>
                    <a:pt x="6981" y="6320"/>
                    <a:pt x="7875" y="6320"/>
                  </a:cubicBezTo>
                  <a:close/>
                  <a:moveTo>
                    <a:pt x="7358" y="4245"/>
                  </a:moveTo>
                  <a:cubicBezTo>
                    <a:pt x="6698" y="4339"/>
                    <a:pt x="6132" y="4577"/>
                    <a:pt x="5660" y="4954"/>
                  </a:cubicBezTo>
                  <a:lnTo>
                    <a:pt x="6366" y="5660"/>
                  </a:lnTo>
                  <a:lnTo>
                    <a:pt x="5660" y="6414"/>
                  </a:lnTo>
                  <a:lnTo>
                    <a:pt x="4951" y="5709"/>
                  </a:lnTo>
                  <a:cubicBezTo>
                    <a:pt x="4574" y="6180"/>
                    <a:pt x="4340" y="6746"/>
                    <a:pt x="4245" y="7358"/>
                  </a:cubicBezTo>
                  <a:lnTo>
                    <a:pt x="5234" y="7358"/>
                  </a:lnTo>
                  <a:lnTo>
                    <a:pt x="5234" y="8395"/>
                  </a:lnTo>
                  <a:lnTo>
                    <a:pt x="4245" y="8395"/>
                  </a:lnTo>
                  <a:cubicBezTo>
                    <a:pt x="4340" y="9010"/>
                    <a:pt x="4574" y="9576"/>
                    <a:pt x="4951" y="10093"/>
                  </a:cubicBezTo>
                  <a:lnTo>
                    <a:pt x="5660" y="9338"/>
                  </a:lnTo>
                  <a:lnTo>
                    <a:pt x="6366" y="10093"/>
                  </a:lnTo>
                  <a:lnTo>
                    <a:pt x="5660" y="10802"/>
                  </a:lnTo>
                  <a:cubicBezTo>
                    <a:pt x="6132" y="11180"/>
                    <a:pt x="6698" y="11414"/>
                    <a:pt x="7358" y="11508"/>
                  </a:cubicBezTo>
                  <a:lnTo>
                    <a:pt x="7358" y="10519"/>
                  </a:lnTo>
                  <a:lnTo>
                    <a:pt x="8396" y="10519"/>
                  </a:lnTo>
                  <a:lnTo>
                    <a:pt x="8396" y="11508"/>
                  </a:lnTo>
                  <a:cubicBezTo>
                    <a:pt x="9007" y="11414"/>
                    <a:pt x="9573" y="11180"/>
                    <a:pt x="10045" y="10802"/>
                  </a:cubicBezTo>
                  <a:lnTo>
                    <a:pt x="9339" y="10093"/>
                  </a:lnTo>
                  <a:lnTo>
                    <a:pt x="10094" y="9338"/>
                  </a:lnTo>
                  <a:lnTo>
                    <a:pt x="10799" y="10093"/>
                  </a:lnTo>
                  <a:cubicBezTo>
                    <a:pt x="11131" y="9576"/>
                    <a:pt x="11365" y="9010"/>
                    <a:pt x="11459" y="8395"/>
                  </a:cubicBezTo>
                  <a:lnTo>
                    <a:pt x="10471" y="8395"/>
                  </a:lnTo>
                  <a:lnTo>
                    <a:pt x="10471" y="7358"/>
                  </a:lnTo>
                  <a:lnTo>
                    <a:pt x="11459" y="7358"/>
                  </a:lnTo>
                  <a:cubicBezTo>
                    <a:pt x="11365" y="6746"/>
                    <a:pt x="11131" y="6180"/>
                    <a:pt x="10799" y="5709"/>
                  </a:cubicBezTo>
                  <a:lnTo>
                    <a:pt x="10094" y="6414"/>
                  </a:lnTo>
                  <a:lnTo>
                    <a:pt x="9339" y="5660"/>
                  </a:lnTo>
                  <a:lnTo>
                    <a:pt x="10045" y="4954"/>
                  </a:lnTo>
                  <a:cubicBezTo>
                    <a:pt x="9573" y="4577"/>
                    <a:pt x="9007" y="4339"/>
                    <a:pt x="8396" y="4245"/>
                  </a:cubicBezTo>
                  <a:lnTo>
                    <a:pt x="8396" y="5282"/>
                  </a:lnTo>
                  <a:lnTo>
                    <a:pt x="7358" y="5282"/>
                  </a:lnTo>
                  <a:lnTo>
                    <a:pt x="7358" y="4245"/>
                  </a:lnTo>
                  <a:close/>
                  <a:moveTo>
                    <a:pt x="15704" y="4245"/>
                  </a:moveTo>
                  <a:lnTo>
                    <a:pt x="15704" y="11557"/>
                  </a:lnTo>
                  <a:lnTo>
                    <a:pt x="13584" y="11557"/>
                  </a:lnTo>
                  <a:lnTo>
                    <a:pt x="13584" y="10519"/>
                  </a:lnTo>
                  <a:lnTo>
                    <a:pt x="14667" y="10519"/>
                  </a:lnTo>
                  <a:lnTo>
                    <a:pt x="14667" y="5282"/>
                  </a:lnTo>
                  <a:lnTo>
                    <a:pt x="13584" y="5282"/>
                  </a:lnTo>
                  <a:lnTo>
                    <a:pt x="13584" y="4245"/>
                  </a:lnTo>
                  <a:close/>
                  <a:moveTo>
                    <a:pt x="7875" y="3162"/>
                  </a:moveTo>
                  <a:cubicBezTo>
                    <a:pt x="10471" y="3162"/>
                    <a:pt x="12546" y="5282"/>
                    <a:pt x="12546" y="7878"/>
                  </a:cubicBezTo>
                  <a:cubicBezTo>
                    <a:pt x="12546" y="10470"/>
                    <a:pt x="10471" y="12595"/>
                    <a:pt x="7875" y="12595"/>
                  </a:cubicBezTo>
                  <a:cubicBezTo>
                    <a:pt x="5283" y="12595"/>
                    <a:pt x="3159" y="10470"/>
                    <a:pt x="3159" y="7878"/>
                  </a:cubicBezTo>
                  <a:cubicBezTo>
                    <a:pt x="3159" y="5282"/>
                    <a:pt x="5283" y="3162"/>
                    <a:pt x="7875" y="3162"/>
                  </a:cubicBezTo>
                  <a:close/>
                  <a:moveTo>
                    <a:pt x="3159" y="12595"/>
                  </a:moveTo>
                  <a:lnTo>
                    <a:pt x="3159" y="13632"/>
                  </a:lnTo>
                  <a:lnTo>
                    <a:pt x="2121" y="13632"/>
                  </a:lnTo>
                  <a:lnTo>
                    <a:pt x="2121" y="12595"/>
                  </a:lnTo>
                  <a:close/>
                  <a:moveTo>
                    <a:pt x="15704" y="12595"/>
                  </a:moveTo>
                  <a:lnTo>
                    <a:pt x="15704" y="13632"/>
                  </a:lnTo>
                  <a:lnTo>
                    <a:pt x="14667" y="13632"/>
                  </a:lnTo>
                  <a:lnTo>
                    <a:pt x="14667" y="12595"/>
                  </a:lnTo>
                  <a:close/>
                  <a:moveTo>
                    <a:pt x="0" y="0"/>
                  </a:moveTo>
                  <a:lnTo>
                    <a:pt x="0" y="15707"/>
                  </a:lnTo>
                  <a:lnTo>
                    <a:pt x="17829" y="15707"/>
                  </a:lnTo>
                  <a:lnTo>
                    <a:pt x="178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0"/>
            <p:cNvSpPr/>
            <p:nvPr/>
          </p:nvSpPr>
          <p:spPr>
            <a:xfrm>
              <a:off x="3131200" y="1652250"/>
              <a:ext cx="103800" cy="27075"/>
            </a:xfrm>
            <a:custGeom>
              <a:avLst/>
              <a:gdLst/>
              <a:ahLst/>
              <a:cxnLst/>
              <a:rect l="l" t="t" r="r" b="b"/>
              <a:pathLst>
                <a:path w="4152" h="1083" extrusionOk="0">
                  <a:moveTo>
                    <a:pt x="1" y="0"/>
                  </a:moveTo>
                  <a:lnTo>
                    <a:pt x="1" y="1083"/>
                  </a:lnTo>
                  <a:lnTo>
                    <a:pt x="4151" y="1083"/>
                  </a:lnTo>
                  <a:lnTo>
                    <a:pt x="41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0"/>
            <p:cNvSpPr/>
            <p:nvPr/>
          </p:nvSpPr>
          <p:spPr>
            <a:xfrm>
              <a:off x="3365900" y="1652250"/>
              <a:ext cx="104925" cy="27075"/>
            </a:xfrm>
            <a:custGeom>
              <a:avLst/>
              <a:gdLst/>
              <a:ahLst/>
              <a:cxnLst/>
              <a:rect l="l" t="t" r="r" b="b"/>
              <a:pathLst>
                <a:path w="4197" h="1083" extrusionOk="0">
                  <a:moveTo>
                    <a:pt x="1" y="0"/>
                  </a:moveTo>
                  <a:lnTo>
                    <a:pt x="1" y="1083"/>
                  </a:lnTo>
                  <a:lnTo>
                    <a:pt x="4196" y="1083"/>
                  </a:lnTo>
                  <a:lnTo>
                    <a:pt x="41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50"/>
          <p:cNvGrpSpPr/>
          <p:nvPr/>
        </p:nvGrpSpPr>
        <p:grpSpPr>
          <a:xfrm>
            <a:off x="2594571" y="1335795"/>
            <a:ext cx="418759" cy="418735"/>
            <a:chOff x="2340075" y="1233625"/>
            <a:chExt cx="445725" cy="445700"/>
          </a:xfrm>
        </p:grpSpPr>
        <p:sp>
          <p:nvSpPr>
            <p:cNvPr id="1378" name="Google Shape;1378;p50"/>
            <p:cNvSpPr/>
            <p:nvPr/>
          </p:nvSpPr>
          <p:spPr>
            <a:xfrm>
              <a:off x="2496850" y="1436425"/>
              <a:ext cx="7100" cy="11800"/>
            </a:xfrm>
            <a:custGeom>
              <a:avLst/>
              <a:gdLst/>
              <a:ahLst/>
              <a:cxnLst/>
              <a:rect l="l" t="t" r="r" b="b"/>
              <a:pathLst>
                <a:path w="284" h="472" extrusionOk="0">
                  <a:moveTo>
                    <a:pt x="284" y="0"/>
                  </a:moveTo>
                  <a:lnTo>
                    <a:pt x="1" y="144"/>
                  </a:lnTo>
                  <a:lnTo>
                    <a:pt x="1" y="472"/>
                  </a:lnTo>
                  <a:cubicBezTo>
                    <a:pt x="95" y="283"/>
                    <a:pt x="189" y="144"/>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0"/>
            <p:cNvSpPr/>
            <p:nvPr/>
          </p:nvSpPr>
          <p:spPr>
            <a:xfrm>
              <a:off x="2340075" y="1233625"/>
              <a:ext cx="286500" cy="286575"/>
            </a:xfrm>
            <a:custGeom>
              <a:avLst/>
              <a:gdLst/>
              <a:ahLst/>
              <a:cxnLst/>
              <a:rect l="l" t="t" r="r" b="b"/>
              <a:pathLst>
                <a:path w="11460" h="11463" extrusionOk="0">
                  <a:moveTo>
                    <a:pt x="5706" y="0"/>
                  </a:moveTo>
                  <a:cubicBezTo>
                    <a:pt x="2548" y="0"/>
                    <a:pt x="1" y="2547"/>
                    <a:pt x="1" y="5709"/>
                  </a:cubicBezTo>
                  <a:cubicBezTo>
                    <a:pt x="1" y="8772"/>
                    <a:pt x="2310" y="11225"/>
                    <a:pt x="5283" y="11463"/>
                  </a:cubicBezTo>
                  <a:cubicBezTo>
                    <a:pt x="5378" y="10708"/>
                    <a:pt x="5566" y="10048"/>
                    <a:pt x="5849" y="9387"/>
                  </a:cubicBezTo>
                  <a:lnTo>
                    <a:pt x="5189" y="9387"/>
                  </a:lnTo>
                  <a:lnTo>
                    <a:pt x="5189" y="8256"/>
                  </a:lnTo>
                  <a:cubicBezTo>
                    <a:pt x="4574" y="8018"/>
                    <a:pt x="4151" y="7452"/>
                    <a:pt x="4151" y="6792"/>
                  </a:cubicBezTo>
                  <a:lnTo>
                    <a:pt x="5189" y="6792"/>
                  </a:lnTo>
                  <a:cubicBezTo>
                    <a:pt x="5189" y="7075"/>
                    <a:pt x="5423" y="7312"/>
                    <a:pt x="5706" y="7312"/>
                  </a:cubicBezTo>
                  <a:cubicBezTo>
                    <a:pt x="6038" y="7312"/>
                    <a:pt x="6272" y="7075"/>
                    <a:pt x="6272" y="6792"/>
                  </a:cubicBezTo>
                  <a:cubicBezTo>
                    <a:pt x="6272" y="6463"/>
                    <a:pt x="6038" y="6226"/>
                    <a:pt x="5706" y="6226"/>
                  </a:cubicBezTo>
                  <a:cubicBezTo>
                    <a:pt x="4857" y="6226"/>
                    <a:pt x="4151" y="5565"/>
                    <a:pt x="4151" y="4671"/>
                  </a:cubicBezTo>
                  <a:cubicBezTo>
                    <a:pt x="4151" y="4011"/>
                    <a:pt x="4574" y="3396"/>
                    <a:pt x="5189" y="3207"/>
                  </a:cubicBezTo>
                  <a:lnTo>
                    <a:pt x="5189" y="2075"/>
                  </a:lnTo>
                  <a:lnTo>
                    <a:pt x="6272" y="2075"/>
                  </a:lnTo>
                  <a:lnTo>
                    <a:pt x="6272" y="3207"/>
                  </a:lnTo>
                  <a:cubicBezTo>
                    <a:pt x="6838" y="3396"/>
                    <a:pt x="7309" y="4011"/>
                    <a:pt x="7309" y="4671"/>
                  </a:cubicBezTo>
                  <a:lnTo>
                    <a:pt x="6272" y="4671"/>
                  </a:lnTo>
                  <a:cubicBezTo>
                    <a:pt x="6272" y="4388"/>
                    <a:pt x="6038" y="4150"/>
                    <a:pt x="5706" y="4150"/>
                  </a:cubicBezTo>
                  <a:cubicBezTo>
                    <a:pt x="5423" y="4150"/>
                    <a:pt x="5189" y="4388"/>
                    <a:pt x="5189" y="4671"/>
                  </a:cubicBezTo>
                  <a:cubicBezTo>
                    <a:pt x="5189" y="4954"/>
                    <a:pt x="5423" y="5188"/>
                    <a:pt x="5706" y="5188"/>
                  </a:cubicBezTo>
                  <a:cubicBezTo>
                    <a:pt x="6604" y="5188"/>
                    <a:pt x="7309" y="5897"/>
                    <a:pt x="7309" y="6792"/>
                  </a:cubicBezTo>
                  <a:cubicBezTo>
                    <a:pt x="7309" y="6980"/>
                    <a:pt x="7264" y="7169"/>
                    <a:pt x="7170" y="7358"/>
                  </a:cubicBezTo>
                  <a:cubicBezTo>
                    <a:pt x="8302" y="6226"/>
                    <a:pt x="9811" y="5471"/>
                    <a:pt x="11460" y="5282"/>
                  </a:cubicBezTo>
                  <a:cubicBezTo>
                    <a:pt x="11226" y="2313"/>
                    <a:pt x="8773" y="0"/>
                    <a:pt x="57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0"/>
            <p:cNvSpPr/>
            <p:nvPr/>
          </p:nvSpPr>
          <p:spPr>
            <a:xfrm>
              <a:off x="2498075" y="1391600"/>
              <a:ext cx="287725" cy="287725"/>
            </a:xfrm>
            <a:custGeom>
              <a:avLst/>
              <a:gdLst/>
              <a:ahLst/>
              <a:cxnLst/>
              <a:rect l="l" t="t" r="r" b="b"/>
              <a:pathLst>
                <a:path w="11509" h="11509" extrusionOk="0">
                  <a:moveTo>
                    <a:pt x="6272" y="2076"/>
                  </a:moveTo>
                  <a:cubicBezTo>
                    <a:pt x="6932" y="2076"/>
                    <a:pt x="7547" y="2597"/>
                    <a:pt x="7924" y="3446"/>
                  </a:cubicBezTo>
                  <a:lnTo>
                    <a:pt x="6981" y="3868"/>
                  </a:lnTo>
                  <a:cubicBezTo>
                    <a:pt x="6743" y="3446"/>
                    <a:pt x="6509" y="3114"/>
                    <a:pt x="6272" y="3114"/>
                  </a:cubicBezTo>
                  <a:cubicBezTo>
                    <a:pt x="5989" y="3114"/>
                    <a:pt x="5660" y="3491"/>
                    <a:pt x="5472" y="4200"/>
                  </a:cubicBezTo>
                  <a:lnTo>
                    <a:pt x="6272" y="4200"/>
                  </a:lnTo>
                  <a:lnTo>
                    <a:pt x="6272" y="5238"/>
                  </a:lnTo>
                  <a:lnTo>
                    <a:pt x="5234" y="5238"/>
                  </a:lnTo>
                  <a:lnTo>
                    <a:pt x="5234" y="5755"/>
                  </a:lnTo>
                  <a:lnTo>
                    <a:pt x="5234" y="6276"/>
                  </a:lnTo>
                  <a:lnTo>
                    <a:pt x="6272" y="6276"/>
                  </a:lnTo>
                  <a:lnTo>
                    <a:pt x="6272" y="7313"/>
                  </a:lnTo>
                  <a:lnTo>
                    <a:pt x="5472" y="7313"/>
                  </a:lnTo>
                  <a:cubicBezTo>
                    <a:pt x="5660" y="7974"/>
                    <a:pt x="5989" y="8351"/>
                    <a:pt x="6272" y="8351"/>
                  </a:cubicBezTo>
                  <a:cubicBezTo>
                    <a:pt x="6509" y="8351"/>
                    <a:pt x="6743" y="8068"/>
                    <a:pt x="6981" y="7641"/>
                  </a:cubicBezTo>
                  <a:lnTo>
                    <a:pt x="7924" y="8068"/>
                  </a:lnTo>
                  <a:cubicBezTo>
                    <a:pt x="7547" y="8917"/>
                    <a:pt x="6932" y="9388"/>
                    <a:pt x="6272" y="9388"/>
                  </a:cubicBezTo>
                  <a:cubicBezTo>
                    <a:pt x="5423" y="9388"/>
                    <a:pt x="4668" y="8585"/>
                    <a:pt x="4385" y="7313"/>
                  </a:cubicBezTo>
                  <a:lnTo>
                    <a:pt x="3114" y="7313"/>
                  </a:lnTo>
                  <a:lnTo>
                    <a:pt x="3114" y="6276"/>
                  </a:lnTo>
                  <a:lnTo>
                    <a:pt x="4197" y="6276"/>
                  </a:lnTo>
                  <a:lnTo>
                    <a:pt x="4197" y="5755"/>
                  </a:lnTo>
                  <a:lnTo>
                    <a:pt x="4197" y="5238"/>
                  </a:lnTo>
                  <a:lnTo>
                    <a:pt x="3114" y="5238"/>
                  </a:lnTo>
                  <a:lnTo>
                    <a:pt x="3114" y="4200"/>
                  </a:lnTo>
                  <a:lnTo>
                    <a:pt x="4385" y="4200"/>
                  </a:lnTo>
                  <a:cubicBezTo>
                    <a:pt x="4668" y="2925"/>
                    <a:pt x="5423" y="2076"/>
                    <a:pt x="6272" y="2076"/>
                  </a:cubicBezTo>
                  <a:close/>
                  <a:moveTo>
                    <a:pt x="5755" y="1"/>
                  </a:moveTo>
                  <a:cubicBezTo>
                    <a:pt x="2593" y="1"/>
                    <a:pt x="1" y="2597"/>
                    <a:pt x="1" y="5755"/>
                  </a:cubicBezTo>
                  <a:cubicBezTo>
                    <a:pt x="1" y="8917"/>
                    <a:pt x="2593" y="11509"/>
                    <a:pt x="5755" y="11509"/>
                  </a:cubicBezTo>
                  <a:cubicBezTo>
                    <a:pt x="8913" y="11509"/>
                    <a:pt x="11509" y="8917"/>
                    <a:pt x="11509" y="5755"/>
                  </a:cubicBezTo>
                  <a:cubicBezTo>
                    <a:pt x="11509" y="2597"/>
                    <a:pt x="8913" y="1"/>
                    <a:pt x="57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50"/>
          <p:cNvGrpSpPr/>
          <p:nvPr/>
        </p:nvGrpSpPr>
        <p:grpSpPr>
          <a:xfrm>
            <a:off x="1890040" y="1335795"/>
            <a:ext cx="418759" cy="418735"/>
            <a:chOff x="1590175" y="1233625"/>
            <a:chExt cx="445725" cy="445700"/>
          </a:xfrm>
        </p:grpSpPr>
        <p:sp>
          <p:nvSpPr>
            <p:cNvPr id="1382" name="Google Shape;1382;p50"/>
            <p:cNvSpPr/>
            <p:nvPr/>
          </p:nvSpPr>
          <p:spPr>
            <a:xfrm>
              <a:off x="1746950" y="1436425"/>
              <a:ext cx="7100" cy="11800"/>
            </a:xfrm>
            <a:custGeom>
              <a:avLst/>
              <a:gdLst/>
              <a:ahLst/>
              <a:cxnLst/>
              <a:rect l="l" t="t" r="r" b="b"/>
              <a:pathLst>
                <a:path w="284" h="472" extrusionOk="0">
                  <a:moveTo>
                    <a:pt x="283" y="0"/>
                  </a:moveTo>
                  <a:lnTo>
                    <a:pt x="0" y="144"/>
                  </a:lnTo>
                  <a:lnTo>
                    <a:pt x="0" y="472"/>
                  </a:lnTo>
                  <a:cubicBezTo>
                    <a:pt x="95" y="283"/>
                    <a:pt x="189" y="144"/>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0"/>
            <p:cNvSpPr/>
            <p:nvPr/>
          </p:nvSpPr>
          <p:spPr>
            <a:xfrm>
              <a:off x="1590175" y="1233625"/>
              <a:ext cx="286500" cy="286575"/>
            </a:xfrm>
            <a:custGeom>
              <a:avLst/>
              <a:gdLst/>
              <a:ahLst/>
              <a:cxnLst/>
              <a:rect l="l" t="t" r="r" b="b"/>
              <a:pathLst>
                <a:path w="11460" h="11463" extrusionOk="0">
                  <a:moveTo>
                    <a:pt x="5754" y="0"/>
                  </a:moveTo>
                  <a:cubicBezTo>
                    <a:pt x="2593" y="0"/>
                    <a:pt x="0" y="2547"/>
                    <a:pt x="0" y="5754"/>
                  </a:cubicBezTo>
                  <a:cubicBezTo>
                    <a:pt x="0" y="8772"/>
                    <a:pt x="2359" y="11274"/>
                    <a:pt x="5328" y="11463"/>
                  </a:cubicBezTo>
                  <a:cubicBezTo>
                    <a:pt x="5377" y="10753"/>
                    <a:pt x="5566" y="10048"/>
                    <a:pt x="5849" y="9387"/>
                  </a:cubicBezTo>
                  <a:lnTo>
                    <a:pt x="5234" y="9387"/>
                  </a:lnTo>
                  <a:lnTo>
                    <a:pt x="5234" y="8256"/>
                  </a:lnTo>
                  <a:cubicBezTo>
                    <a:pt x="4623" y="8067"/>
                    <a:pt x="4196" y="7452"/>
                    <a:pt x="4196" y="6792"/>
                  </a:cubicBezTo>
                  <a:lnTo>
                    <a:pt x="5234" y="6792"/>
                  </a:lnTo>
                  <a:cubicBezTo>
                    <a:pt x="5234" y="7075"/>
                    <a:pt x="5471" y="7312"/>
                    <a:pt x="5754" y="7312"/>
                  </a:cubicBezTo>
                  <a:cubicBezTo>
                    <a:pt x="6037" y="7312"/>
                    <a:pt x="6271" y="7075"/>
                    <a:pt x="6271" y="6792"/>
                  </a:cubicBezTo>
                  <a:cubicBezTo>
                    <a:pt x="6271" y="6509"/>
                    <a:pt x="6037" y="6275"/>
                    <a:pt x="5754" y="6275"/>
                  </a:cubicBezTo>
                  <a:cubicBezTo>
                    <a:pt x="4856" y="6275"/>
                    <a:pt x="4196" y="5565"/>
                    <a:pt x="4196" y="4671"/>
                  </a:cubicBezTo>
                  <a:cubicBezTo>
                    <a:pt x="4196" y="4011"/>
                    <a:pt x="4623" y="3445"/>
                    <a:pt x="5234" y="3207"/>
                  </a:cubicBezTo>
                  <a:lnTo>
                    <a:pt x="5234" y="2075"/>
                  </a:lnTo>
                  <a:lnTo>
                    <a:pt x="6271" y="2075"/>
                  </a:lnTo>
                  <a:lnTo>
                    <a:pt x="6271" y="3207"/>
                  </a:lnTo>
                  <a:cubicBezTo>
                    <a:pt x="6886" y="3445"/>
                    <a:pt x="7309" y="4011"/>
                    <a:pt x="7309" y="4671"/>
                  </a:cubicBezTo>
                  <a:lnTo>
                    <a:pt x="6271" y="4671"/>
                  </a:lnTo>
                  <a:cubicBezTo>
                    <a:pt x="6271" y="4388"/>
                    <a:pt x="6037" y="4150"/>
                    <a:pt x="5754" y="4150"/>
                  </a:cubicBezTo>
                  <a:cubicBezTo>
                    <a:pt x="5471" y="4150"/>
                    <a:pt x="5234" y="4388"/>
                    <a:pt x="5234" y="4671"/>
                  </a:cubicBezTo>
                  <a:cubicBezTo>
                    <a:pt x="5234" y="4954"/>
                    <a:pt x="5471" y="5188"/>
                    <a:pt x="5754" y="5188"/>
                  </a:cubicBezTo>
                  <a:cubicBezTo>
                    <a:pt x="6603" y="5188"/>
                    <a:pt x="7309" y="5897"/>
                    <a:pt x="7309" y="6792"/>
                  </a:cubicBezTo>
                  <a:cubicBezTo>
                    <a:pt x="7309" y="6980"/>
                    <a:pt x="7264" y="7169"/>
                    <a:pt x="7215" y="7358"/>
                  </a:cubicBezTo>
                  <a:cubicBezTo>
                    <a:pt x="8301" y="6226"/>
                    <a:pt x="9811" y="5471"/>
                    <a:pt x="11459" y="5331"/>
                  </a:cubicBezTo>
                  <a:cubicBezTo>
                    <a:pt x="11271" y="2313"/>
                    <a:pt x="8773" y="0"/>
                    <a:pt x="57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0"/>
            <p:cNvSpPr/>
            <p:nvPr/>
          </p:nvSpPr>
          <p:spPr>
            <a:xfrm>
              <a:off x="1749300" y="1392850"/>
              <a:ext cx="286600" cy="286475"/>
            </a:xfrm>
            <a:custGeom>
              <a:avLst/>
              <a:gdLst/>
              <a:ahLst/>
              <a:cxnLst/>
              <a:rect l="l" t="t" r="r" b="b"/>
              <a:pathLst>
                <a:path w="11464" h="11459" extrusionOk="0">
                  <a:moveTo>
                    <a:pt x="6226" y="3113"/>
                  </a:moveTo>
                  <a:lnTo>
                    <a:pt x="6226" y="5188"/>
                  </a:lnTo>
                  <a:lnTo>
                    <a:pt x="7313" y="5188"/>
                  </a:lnTo>
                  <a:lnTo>
                    <a:pt x="7313" y="6226"/>
                  </a:lnTo>
                  <a:lnTo>
                    <a:pt x="5189" y="6226"/>
                  </a:lnTo>
                  <a:lnTo>
                    <a:pt x="5189" y="3113"/>
                  </a:lnTo>
                  <a:close/>
                  <a:moveTo>
                    <a:pt x="5189" y="0"/>
                  </a:moveTo>
                  <a:cubicBezTo>
                    <a:pt x="2453" y="234"/>
                    <a:pt x="238" y="2453"/>
                    <a:pt x="1" y="5188"/>
                  </a:cubicBezTo>
                  <a:lnTo>
                    <a:pt x="2076" y="5188"/>
                  </a:lnTo>
                  <a:lnTo>
                    <a:pt x="2076" y="6226"/>
                  </a:lnTo>
                  <a:lnTo>
                    <a:pt x="1" y="6226"/>
                  </a:lnTo>
                  <a:cubicBezTo>
                    <a:pt x="238" y="9006"/>
                    <a:pt x="2453" y="11176"/>
                    <a:pt x="5189" y="11459"/>
                  </a:cubicBezTo>
                  <a:lnTo>
                    <a:pt x="5189" y="9384"/>
                  </a:lnTo>
                  <a:lnTo>
                    <a:pt x="6226" y="9384"/>
                  </a:lnTo>
                  <a:lnTo>
                    <a:pt x="6226" y="11459"/>
                  </a:lnTo>
                  <a:cubicBezTo>
                    <a:pt x="9011" y="11176"/>
                    <a:pt x="11226" y="9006"/>
                    <a:pt x="11463" y="6226"/>
                  </a:cubicBezTo>
                  <a:lnTo>
                    <a:pt x="9388" y="6226"/>
                  </a:lnTo>
                  <a:lnTo>
                    <a:pt x="9388" y="5188"/>
                  </a:lnTo>
                  <a:lnTo>
                    <a:pt x="11463" y="5188"/>
                  </a:lnTo>
                  <a:cubicBezTo>
                    <a:pt x="11226" y="2453"/>
                    <a:pt x="9011" y="234"/>
                    <a:pt x="6226" y="0"/>
                  </a:cubicBezTo>
                  <a:lnTo>
                    <a:pt x="6226" y="2026"/>
                  </a:lnTo>
                  <a:lnTo>
                    <a:pt x="5189" y="2026"/>
                  </a:lnTo>
                  <a:lnTo>
                    <a:pt x="51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50"/>
          <p:cNvGrpSpPr/>
          <p:nvPr/>
        </p:nvGrpSpPr>
        <p:grpSpPr>
          <a:xfrm>
            <a:off x="7508626" y="1960562"/>
            <a:ext cx="417608" cy="418759"/>
            <a:chOff x="7570575" y="1898625"/>
            <a:chExt cx="444500" cy="445725"/>
          </a:xfrm>
        </p:grpSpPr>
        <p:sp>
          <p:nvSpPr>
            <p:cNvPr id="1386" name="Google Shape;1386;p50"/>
            <p:cNvSpPr/>
            <p:nvPr/>
          </p:nvSpPr>
          <p:spPr>
            <a:xfrm>
              <a:off x="7726225" y="2101425"/>
              <a:ext cx="8225" cy="10675"/>
            </a:xfrm>
            <a:custGeom>
              <a:avLst/>
              <a:gdLst/>
              <a:ahLst/>
              <a:cxnLst/>
              <a:rect l="l" t="t" r="r" b="b"/>
              <a:pathLst>
                <a:path w="329" h="427" extrusionOk="0">
                  <a:moveTo>
                    <a:pt x="328" y="1"/>
                  </a:moveTo>
                  <a:cubicBezTo>
                    <a:pt x="234" y="50"/>
                    <a:pt x="140" y="95"/>
                    <a:pt x="0" y="144"/>
                  </a:cubicBezTo>
                  <a:lnTo>
                    <a:pt x="0" y="427"/>
                  </a:lnTo>
                  <a:cubicBezTo>
                    <a:pt x="95" y="284"/>
                    <a:pt x="234" y="144"/>
                    <a:pt x="3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0"/>
            <p:cNvSpPr/>
            <p:nvPr/>
          </p:nvSpPr>
          <p:spPr>
            <a:xfrm>
              <a:off x="7570575" y="1898625"/>
              <a:ext cx="286500" cy="286600"/>
            </a:xfrm>
            <a:custGeom>
              <a:avLst/>
              <a:gdLst/>
              <a:ahLst/>
              <a:cxnLst/>
              <a:rect l="l" t="t" r="r" b="b"/>
              <a:pathLst>
                <a:path w="11460" h="11464" extrusionOk="0">
                  <a:moveTo>
                    <a:pt x="5706" y="0"/>
                  </a:moveTo>
                  <a:cubicBezTo>
                    <a:pt x="2547" y="0"/>
                    <a:pt x="1" y="2547"/>
                    <a:pt x="1" y="5709"/>
                  </a:cubicBezTo>
                  <a:cubicBezTo>
                    <a:pt x="1" y="8728"/>
                    <a:pt x="2310" y="11225"/>
                    <a:pt x="5283" y="11463"/>
                  </a:cubicBezTo>
                  <a:cubicBezTo>
                    <a:pt x="5377" y="10708"/>
                    <a:pt x="5566" y="10048"/>
                    <a:pt x="5800" y="9388"/>
                  </a:cubicBezTo>
                  <a:lnTo>
                    <a:pt x="5189" y="9388"/>
                  </a:lnTo>
                  <a:lnTo>
                    <a:pt x="5189" y="8256"/>
                  </a:lnTo>
                  <a:cubicBezTo>
                    <a:pt x="4574" y="8018"/>
                    <a:pt x="4151" y="7452"/>
                    <a:pt x="4151" y="6747"/>
                  </a:cubicBezTo>
                  <a:lnTo>
                    <a:pt x="5189" y="6747"/>
                  </a:lnTo>
                  <a:cubicBezTo>
                    <a:pt x="5189" y="7075"/>
                    <a:pt x="5423" y="7313"/>
                    <a:pt x="5706" y="7313"/>
                  </a:cubicBezTo>
                  <a:cubicBezTo>
                    <a:pt x="5988" y="7313"/>
                    <a:pt x="6226" y="7075"/>
                    <a:pt x="6226" y="6747"/>
                  </a:cubicBezTo>
                  <a:cubicBezTo>
                    <a:pt x="6226" y="6464"/>
                    <a:pt x="5988" y="6226"/>
                    <a:pt x="5706" y="6226"/>
                  </a:cubicBezTo>
                  <a:cubicBezTo>
                    <a:pt x="4857" y="6226"/>
                    <a:pt x="4151" y="5566"/>
                    <a:pt x="4151" y="4671"/>
                  </a:cubicBezTo>
                  <a:cubicBezTo>
                    <a:pt x="4151" y="4011"/>
                    <a:pt x="4574" y="3396"/>
                    <a:pt x="5189" y="3208"/>
                  </a:cubicBezTo>
                  <a:lnTo>
                    <a:pt x="5189" y="2076"/>
                  </a:lnTo>
                  <a:lnTo>
                    <a:pt x="6226" y="2076"/>
                  </a:lnTo>
                  <a:lnTo>
                    <a:pt x="6226" y="3208"/>
                  </a:lnTo>
                  <a:cubicBezTo>
                    <a:pt x="6837" y="3396"/>
                    <a:pt x="7309" y="4011"/>
                    <a:pt x="7309" y="4671"/>
                  </a:cubicBezTo>
                  <a:lnTo>
                    <a:pt x="6226" y="4671"/>
                  </a:lnTo>
                  <a:cubicBezTo>
                    <a:pt x="6226" y="4389"/>
                    <a:pt x="5988" y="4151"/>
                    <a:pt x="5706" y="4151"/>
                  </a:cubicBezTo>
                  <a:cubicBezTo>
                    <a:pt x="5423" y="4151"/>
                    <a:pt x="5189" y="4389"/>
                    <a:pt x="5189" y="4671"/>
                  </a:cubicBezTo>
                  <a:cubicBezTo>
                    <a:pt x="5189" y="4954"/>
                    <a:pt x="5423" y="5188"/>
                    <a:pt x="5706" y="5188"/>
                  </a:cubicBezTo>
                  <a:cubicBezTo>
                    <a:pt x="6604" y="5188"/>
                    <a:pt x="7309" y="5898"/>
                    <a:pt x="7309" y="6747"/>
                  </a:cubicBezTo>
                  <a:cubicBezTo>
                    <a:pt x="7309" y="6981"/>
                    <a:pt x="7264" y="7169"/>
                    <a:pt x="7169" y="7358"/>
                  </a:cubicBezTo>
                  <a:cubicBezTo>
                    <a:pt x="8301" y="6226"/>
                    <a:pt x="9762" y="5426"/>
                    <a:pt x="11460" y="5283"/>
                  </a:cubicBezTo>
                  <a:cubicBezTo>
                    <a:pt x="11226" y="2313"/>
                    <a:pt x="8773" y="0"/>
                    <a:pt x="57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0"/>
            <p:cNvSpPr/>
            <p:nvPr/>
          </p:nvSpPr>
          <p:spPr>
            <a:xfrm>
              <a:off x="7728575" y="2056625"/>
              <a:ext cx="286500" cy="287725"/>
            </a:xfrm>
            <a:custGeom>
              <a:avLst/>
              <a:gdLst/>
              <a:ahLst/>
              <a:cxnLst/>
              <a:rect l="l" t="t" r="r" b="b"/>
              <a:pathLst>
                <a:path w="11460" h="11509" extrusionOk="0">
                  <a:moveTo>
                    <a:pt x="5705" y="0"/>
                  </a:moveTo>
                  <a:cubicBezTo>
                    <a:pt x="2736" y="0"/>
                    <a:pt x="284" y="2313"/>
                    <a:pt x="1" y="5237"/>
                  </a:cubicBezTo>
                  <a:lnTo>
                    <a:pt x="3159" y="5237"/>
                  </a:lnTo>
                  <a:cubicBezTo>
                    <a:pt x="3208" y="3962"/>
                    <a:pt x="3396" y="2785"/>
                    <a:pt x="3774" y="1842"/>
                  </a:cubicBezTo>
                  <a:cubicBezTo>
                    <a:pt x="4245" y="661"/>
                    <a:pt x="4951" y="0"/>
                    <a:pt x="5705" y="0"/>
                  </a:cubicBezTo>
                  <a:close/>
                  <a:moveTo>
                    <a:pt x="5755" y="1038"/>
                  </a:moveTo>
                  <a:cubicBezTo>
                    <a:pt x="5423" y="1038"/>
                    <a:pt x="5045" y="1510"/>
                    <a:pt x="4762" y="2264"/>
                  </a:cubicBezTo>
                  <a:cubicBezTo>
                    <a:pt x="4434" y="3068"/>
                    <a:pt x="4245" y="4105"/>
                    <a:pt x="4196" y="5237"/>
                  </a:cubicBezTo>
                  <a:lnTo>
                    <a:pt x="7309" y="5237"/>
                  </a:lnTo>
                  <a:cubicBezTo>
                    <a:pt x="7264" y="4105"/>
                    <a:pt x="7075" y="3068"/>
                    <a:pt x="6743" y="2264"/>
                  </a:cubicBezTo>
                  <a:cubicBezTo>
                    <a:pt x="6460" y="1510"/>
                    <a:pt x="6038" y="1038"/>
                    <a:pt x="5755" y="1038"/>
                  </a:cubicBezTo>
                  <a:close/>
                  <a:moveTo>
                    <a:pt x="5800" y="0"/>
                  </a:moveTo>
                  <a:cubicBezTo>
                    <a:pt x="6554" y="0"/>
                    <a:pt x="7215" y="661"/>
                    <a:pt x="7686" y="1842"/>
                  </a:cubicBezTo>
                  <a:cubicBezTo>
                    <a:pt x="8064" y="2785"/>
                    <a:pt x="8301" y="3962"/>
                    <a:pt x="8347" y="5237"/>
                  </a:cubicBezTo>
                  <a:lnTo>
                    <a:pt x="11460" y="5237"/>
                  </a:lnTo>
                  <a:cubicBezTo>
                    <a:pt x="11177" y="2313"/>
                    <a:pt x="8773" y="0"/>
                    <a:pt x="5800" y="0"/>
                  </a:cubicBezTo>
                  <a:close/>
                  <a:moveTo>
                    <a:pt x="4196" y="6275"/>
                  </a:moveTo>
                  <a:cubicBezTo>
                    <a:pt x="4245" y="7407"/>
                    <a:pt x="4434" y="8445"/>
                    <a:pt x="4762" y="9244"/>
                  </a:cubicBezTo>
                  <a:cubicBezTo>
                    <a:pt x="5045" y="9954"/>
                    <a:pt x="5423" y="10425"/>
                    <a:pt x="5755" y="10425"/>
                  </a:cubicBezTo>
                  <a:cubicBezTo>
                    <a:pt x="6038" y="10425"/>
                    <a:pt x="6460" y="9954"/>
                    <a:pt x="6743" y="9244"/>
                  </a:cubicBezTo>
                  <a:cubicBezTo>
                    <a:pt x="7075" y="8445"/>
                    <a:pt x="7264" y="7407"/>
                    <a:pt x="7309" y="6275"/>
                  </a:cubicBezTo>
                  <a:close/>
                  <a:moveTo>
                    <a:pt x="1" y="6275"/>
                  </a:moveTo>
                  <a:cubicBezTo>
                    <a:pt x="284" y="9199"/>
                    <a:pt x="2736" y="11463"/>
                    <a:pt x="5705" y="11508"/>
                  </a:cubicBezTo>
                  <a:cubicBezTo>
                    <a:pt x="4951" y="11463"/>
                    <a:pt x="4245" y="10803"/>
                    <a:pt x="3774" y="9622"/>
                  </a:cubicBezTo>
                  <a:cubicBezTo>
                    <a:pt x="3396" y="8728"/>
                    <a:pt x="3208" y="7547"/>
                    <a:pt x="3159" y="6275"/>
                  </a:cubicBezTo>
                  <a:close/>
                  <a:moveTo>
                    <a:pt x="8347" y="6275"/>
                  </a:moveTo>
                  <a:cubicBezTo>
                    <a:pt x="8301" y="7547"/>
                    <a:pt x="8064" y="8728"/>
                    <a:pt x="7686" y="9622"/>
                  </a:cubicBezTo>
                  <a:cubicBezTo>
                    <a:pt x="7215" y="10803"/>
                    <a:pt x="6554" y="11463"/>
                    <a:pt x="5800" y="11508"/>
                  </a:cubicBezTo>
                  <a:cubicBezTo>
                    <a:pt x="8773" y="11463"/>
                    <a:pt x="11177" y="9199"/>
                    <a:pt x="11460" y="627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50"/>
          <p:cNvGrpSpPr/>
          <p:nvPr/>
        </p:nvGrpSpPr>
        <p:grpSpPr>
          <a:xfrm>
            <a:off x="6828451" y="1960562"/>
            <a:ext cx="418759" cy="418759"/>
            <a:chOff x="6846600" y="1898625"/>
            <a:chExt cx="445725" cy="445725"/>
          </a:xfrm>
        </p:grpSpPr>
        <p:sp>
          <p:nvSpPr>
            <p:cNvPr id="1390" name="Google Shape;1390;p50"/>
            <p:cNvSpPr/>
            <p:nvPr/>
          </p:nvSpPr>
          <p:spPr>
            <a:xfrm>
              <a:off x="6900850" y="2187550"/>
              <a:ext cx="78975" cy="51900"/>
            </a:xfrm>
            <a:custGeom>
              <a:avLst/>
              <a:gdLst/>
              <a:ahLst/>
              <a:cxnLst/>
              <a:rect l="l" t="t" r="r" b="b"/>
              <a:pathLst>
                <a:path w="3159" h="2076" extrusionOk="0">
                  <a:moveTo>
                    <a:pt x="0" y="0"/>
                  </a:moveTo>
                  <a:lnTo>
                    <a:pt x="0" y="2076"/>
                  </a:lnTo>
                  <a:lnTo>
                    <a:pt x="3158" y="2076"/>
                  </a:lnTo>
                  <a:lnTo>
                    <a:pt x="31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0"/>
            <p:cNvSpPr/>
            <p:nvPr/>
          </p:nvSpPr>
          <p:spPr>
            <a:xfrm>
              <a:off x="6900850" y="2265375"/>
              <a:ext cx="78975" cy="25950"/>
            </a:xfrm>
            <a:custGeom>
              <a:avLst/>
              <a:gdLst/>
              <a:ahLst/>
              <a:cxnLst/>
              <a:rect l="l" t="t" r="r" b="b"/>
              <a:pathLst>
                <a:path w="3159" h="1038" extrusionOk="0">
                  <a:moveTo>
                    <a:pt x="0" y="0"/>
                  </a:moveTo>
                  <a:lnTo>
                    <a:pt x="0" y="1038"/>
                  </a:lnTo>
                  <a:lnTo>
                    <a:pt x="3158" y="1038"/>
                  </a:lnTo>
                  <a:lnTo>
                    <a:pt x="31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0"/>
            <p:cNvSpPr/>
            <p:nvPr/>
          </p:nvSpPr>
          <p:spPr>
            <a:xfrm>
              <a:off x="7109500" y="2187550"/>
              <a:ext cx="79075" cy="51900"/>
            </a:xfrm>
            <a:custGeom>
              <a:avLst/>
              <a:gdLst/>
              <a:ahLst/>
              <a:cxnLst/>
              <a:rect l="l" t="t" r="r" b="b"/>
              <a:pathLst>
                <a:path w="3163" h="2076" extrusionOk="0">
                  <a:moveTo>
                    <a:pt x="1" y="0"/>
                  </a:moveTo>
                  <a:lnTo>
                    <a:pt x="1" y="2076"/>
                  </a:lnTo>
                  <a:lnTo>
                    <a:pt x="3162" y="2076"/>
                  </a:lnTo>
                  <a:lnTo>
                    <a:pt x="3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0"/>
            <p:cNvSpPr/>
            <p:nvPr/>
          </p:nvSpPr>
          <p:spPr>
            <a:xfrm>
              <a:off x="7109500" y="2265375"/>
              <a:ext cx="79075" cy="25950"/>
            </a:xfrm>
            <a:custGeom>
              <a:avLst/>
              <a:gdLst/>
              <a:ahLst/>
              <a:cxnLst/>
              <a:rect l="l" t="t" r="r" b="b"/>
              <a:pathLst>
                <a:path w="3163" h="1038" extrusionOk="0">
                  <a:moveTo>
                    <a:pt x="1" y="0"/>
                  </a:moveTo>
                  <a:lnTo>
                    <a:pt x="1" y="1038"/>
                  </a:lnTo>
                  <a:lnTo>
                    <a:pt x="3162" y="1038"/>
                  </a:lnTo>
                  <a:lnTo>
                    <a:pt x="3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0"/>
            <p:cNvSpPr/>
            <p:nvPr/>
          </p:nvSpPr>
          <p:spPr>
            <a:xfrm>
              <a:off x="6900850" y="1951725"/>
              <a:ext cx="391475" cy="182750"/>
            </a:xfrm>
            <a:custGeom>
              <a:avLst/>
              <a:gdLst/>
              <a:ahLst/>
              <a:cxnLst/>
              <a:rect l="l" t="t" r="r" b="b"/>
              <a:pathLst>
                <a:path w="15659" h="7310" extrusionOk="0">
                  <a:moveTo>
                    <a:pt x="14101" y="1"/>
                  </a:moveTo>
                  <a:cubicBezTo>
                    <a:pt x="13252" y="1"/>
                    <a:pt x="12546" y="706"/>
                    <a:pt x="12546" y="1604"/>
                  </a:cubicBezTo>
                  <a:cubicBezTo>
                    <a:pt x="12546" y="1838"/>
                    <a:pt x="12591" y="2027"/>
                    <a:pt x="12686" y="2265"/>
                  </a:cubicBezTo>
                  <a:lnTo>
                    <a:pt x="10610" y="4340"/>
                  </a:lnTo>
                  <a:cubicBezTo>
                    <a:pt x="10422" y="4245"/>
                    <a:pt x="10188" y="4196"/>
                    <a:pt x="9950" y="4196"/>
                  </a:cubicBezTo>
                  <a:cubicBezTo>
                    <a:pt x="9622" y="4196"/>
                    <a:pt x="9339" y="4291"/>
                    <a:pt x="9056" y="4434"/>
                  </a:cubicBezTo>
                  <a:lnTo>
                    <a:pt x="7264" y="3113"/>
                  </a:lnTo>
                  <a:cubicBezTo>
                    <a:pt x="7309" y="2925"/>
                    <a:pt x="7309" y="2781"/>
                    <a:pt x="7309" y="2642"/>
                  </a:cubicBezTo>
                  <a:cubicBezTo>
                    <a:pt x="7309" y="1744"/>
                    <a:pt x="6603" y="1038"/>
                    <a:pt x="5754" y="1038"/>
                  </a:cubicBezTo>
                  <a:cubicBezTo>
                    <a:pt x="4905" y="1038"/>
                    <a:pt x="4196" y="1744"/>
                    <a:pt x="4196" y="2642"/>
                  </a:cubicBezTo>
                  <a:cubicBezTo>
                    <a:pt x="4196" y="2781"/>
                    <a:pt x="4196" y="2925"/>
                    <a:pt x="4245" y="3113"/>
                  </a:cubicBezTo>
                  <a:lnTo>
                    <a:pt x="2453" y="4434"/>
                  </a:lnTo>
                  <a:cubicBezTo>
                    <a:pt x="2215" y="4291"/>
                    <a:pt x="1887" y="4196"/>
                    <a:pt x="1555" y="4196"/>
                  </a:cubicBezTo>
                  <a:cubicBezTo>
                    <a:pt x="706" y="4196"/>
                    <a:pt x="0" y="4906"/>
                    <a:pt x="0" y="5755"/>
                  </a:cubicBezTo>
                  <a:cubicBezTo>
                    <a:pt x="0" y="6604"/>
                    <a:pt x="706" y="7309"/>
                    <a:pt x="1555" y="7309"/>
                  </a:cubicBezTo>
                  <a:cubicBezTo>
                    <a:pt x="2453" y="7309"/>
                    <a:pt x="3158" y="6604"/>
                    <a:pt x="3158" y="5755"/>
                  </a:cubicBezTo>
                  <a:cubicBezTo>
                    <a:pt x="3158" y="5611"/>
                    <a:pt x="3113" y="5423"/>
                    <a:pt x="3064" y="5283"/>
                  </a:cubicBezTo>
                  <a:lnTo>
                    <a:pt x="4905" y="3913"/>
                  </a:lnTo>
                  <a:cubicBezTo>
                    <a:pt x="5139" y="4102"/>
                    <a:pt x="5422" y="4196"/>
                    <a:pt x="5754" y="4196"/>
                  </a:cubicBezTo>
                  <a:cubicBezTo>
                    <a:pt x="6083" y="4196"/>
                    <a:pt x="6366" y="4102"/>
                    <a:pt x="6603" y="3913"/>
                  </a:cubicBezTo>
                  <a:lnTo>
                    <a:pt x="8441" y="5283"/>
                  </a:lnTo>
                  <a:cubicBezTo>
                    <a:pt x="8396" y="5423"/>
                    <a:pt x="8347" y="5611"/>
                    <a:pt x="8347" y="5755"/>
                  </a:cubicBezTo>
                  <a:cubicBezTo>
                    <a:pt x="8347" y="6604"/>
                    <a:pt x="9056" y="7309"/>
                    <a:pt x="9950" y="7309"/>
                  </a:cubicBezTo>
                  <a:cubicBezTo>
                    <a:pt x="10799" y="7309"/>
                    <a:pt x="11508" y="6604"/>
                    <a:pt x="11508" y="5755"/>
                  </a:cubicBezTo>
                  <a:cubicBezTo>
                    <a:pt x="11508" y="5517"/>
                    <a:pt x="11459" y="5283"/>
                    <a:pt x="11365" y="5094"/>
                  </a:cubicBezTo>
                  <a:lnTo>
                    <a:pt x="13440" y="2970"/>
                  </a:lnTo>
                  <a:cubicBezTo>
                    <a:pt x="13629" y="3113"/>
                    <a:pt x="13867" y="3159"/>
                    <a:pt x="14101" y="3159"/>
                  </a:cubicBezTo>
                  <a:cubicBezTo>
                    <a:pt x="14999" y="3159"/>
                    <a:pt x="15659" y="2453"/>
                    <a:pt x="15659" y="1604"/>
                  </a:cubicBezTo>
                  <a:cubicBezTo>
                    <a:pt x="15659" y="706"/>
                    <a:pt x="14999" y="1"/>
                    <a:pt x="14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0"/>
            <p:cNvSpPr/>
            <p:nvPr/>
          </p:nvSpPr>
          <p:spPr>
            <a:xfrm>
              <a:off x="7005750" y="2108500"/>
              <a:ext cx="77825" cy="51900"/>
            </a:xfrm>
            <a:custGeom>
              <a:avLst/>
              <a:gdLst/>
              <a:ahLst/>
              <a:cxnLst/>
              <a:rect l="l" t="t" r="r" b="b"/>
              <a:pathLst>
                <a:path w="3113" h="2076" extrusionOk="0">
                  <a:moveTo>
                    <a:pt x="0" y="1"/>
                  </a:moveTo>
                  <a:lnTo>
                    <a:pt x="0" y="2076"/>
                  </a:lnTo>
                  <a:lnTo>
                    <a:pt x="3113" y="2076"/>
                  </a:lnTo>
                  <a:lnTo>
                    <a:pt x="3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0"/>
            <p:cNvSpPr/>
            <p:nvPr/>
          </p:nvSpPr>
          <p:spPr>
            <a:xfrm>
              <a:off x="7005750" y="2187550"/>
              <a:ext cx="77825" cy="103775"/>
            </a:xfrm>
            <a:custGeom>
              <a:avLst/>
              <a:gdLst/>
              <a:ahLst/>
              <a:cxnLst/>
              <a:rect l="l" t="t" r="r" b="b"/>
              <a:pathLst>
                <a:path w="3113" h="4151" extrusionOk="0">
                  <a:moveTo>
                    <a:pt x="0" y="0"/>
                  </a:moveTo>
                  <a:lnTo>
                    <a:pt x="0" y="4151"/>
                  </a:lnTo>
                  <a:lnTo>
                    <a:pt x="3113" y="4151"/>
                  </a:lnTo>
                  <a:lnTo>
                    <a:pt x="3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0"/>
            <p:cNvSpPr/>
            <p:nvPr/>
          </p:nvSpPr>
          <p:spPr>
            <a:xfrm>
              <a:off x="7214475" y="2082550"/>
              <a:ext cx="77850" cy="130950"/>
            </a:xfrm>
            <a:custGeom>
              <a:avLst/>
              <a:gdLst/>
              <a:ahLst/>
              <a:cxnLst/>
              <a:rect l="l" t="t" r="r" b="b"/>
              <a:pathLst>
                <a:path w="3114" h="5238" extrusionOk="0">
                  <a:moveTo>
                    <a:pt x="1" y="1"/>
                  </a:moveTo>
                  <a:lnTo>
                    <a:pt x="1" y="5238"/>
                  </a:lnTo>
                  <a:lnTo>
                    <a:pt x="3114" y="5238"/>
                  </a:lnTo>
                  <a:lnTo>
                    <a:pt x="31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0"/>
            <p:cNvSpPr/>
            <p:nvPr/>
          </p:nvSpPr>
          <p:spPr>
            <a:xfrm>
              <a:off x="7214475" y="2239425"/>
              <a:ext cx="77850" cy="51900"/>
            </a:xfrm>
            <a:custGeom>
              <a:avLst/>
              <a:gdLst/>
              <a:ahLst/>
              <a:cxnLst/>
              <a:rect l="l" t="t" r="r" b="b"/>
              <a:pathLst>
                <a:path w="3114" h="2076" extrusionOk="0">
                  <a:moveTo>
                    <a:pt x="1" y="1"/>
                  </a:moveTo>
                  <a:lnTo>
                    <a:pt x="1" y="2076"/>
                  </a:lnTo>
                  <a:lnTo>
                    <a:pt x="3114" y="2076"/>
                  </a:lnTo>
                  <a:lnTo>
                    <a:pt x="31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0"/>
            <p:cNvSpPr/>
            <p:nvPr/>
          </p:nvSpPr>
          <p:spPr>
            <a:xfrm>
              <a:off x="6846600" y="1898625"/>
              <a:ext cx="445725" cy="445725"/>
            </a:xfrm>
            <a:custGeom>
              <a:avLst/>
              <a:gdLst/>
              <a:ahLst/>
              <a:cxnLst/>
              <a:rect l="l" t="t" r="r" b="b"/>
              <a:pathLst>
                <a:path w="17829" h="17829" extrusionOk="0">
                  <a:moveTo>
                    <a:pt x="1" y="0"/>
                  </a:moveTo>
                  <a:lnTo>
                    <a:pt x="1" y="17828"/>
                  </a:lnTo>
                  <a:lnTo>
                    <a:pt x="17829" y="17828"/>
                  </a:lnTo>
                  <a:lnTo>
                    <a:pt x="17829" y="16745"/>
                  </a:lnTo>
                  <a:lnTo>
                    <a:pt x="1084" y="16745"/>
                  </a:lnTo>
                  <a:lnTo>
                    <a:pt x="10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50"/>
          <p:cNvGrpSpPr/>
          <p:nvPr/>
        </p:nvGrpSpPr>
        <p:grpSpPr>
          <a:xfrm>
            <a:off x="6102829" y="1960562"/>
            <a:ext cx="418759" cy="418759"/>
            <a:chOff x="6074250" y="1898625"/>
            <a:chExt cx="445725" cy="445725"/>
          </a:xfrm>
        </p:grpSpPr>
        <p:sp>
          <p:nvSpPr>
            <p:cNvPr id="1401" name="Google Shape;1401;p50"/>
            <p:cNvSpPr/>
            <p:nvPr/>
          </p:nvSpPr>
          <p:spPr>
            <a:xfrm>
              <a:off x="6074250" y="2002375"/>
              <a:ext cx="445725" cy="341975"/>
            </a:xfrm>
            <a:custGeom>
              <a:avLst/>
              <a:gdLst/>
              <a:ahLst/>
              <a:cxnLst/>
              <a:rect l="l" t="t" r="r" b="b"/>
              <a:pathLst>
                <a:path w="17829" h="13679" extrusionOk="0">
                  <a:moveTo>
                    <a:pt x="4151" y="1"/>
                  </a:moveTo>
                  <a:lnTo>
                    <a:pt x="4151" y="2076"/>
                  </a:lnTo>
                  <a:lnTo>
                    <a:pt x="13633" y="2076"/>
                  </a:lnTo>
                  <a:lnTo>
                    <a:pt x="13633" y="1"/>
                  </a:lnTo>
                  <a:close/>
                  <a:moveTo>
                    <a:pt x="0" y="1"/>
                  </a:moveTo>
                  <a:lnTo>
                    <a:pt x="0" y="3163"/>
                  </a:lnTo>
                  <a:lnTo>
                    <a:pt x="2076" y="3163"/>
                  </a:lnTo>
                  <a:lnTo>
                    <a:pt x="2076" y="2076"/>
                  </a:lnTo>
                  <a:lnTo>
                    <a:pt x="3113" y="2076"/>
                  </a:lnTo>
                  <a:lnTo>
                    <a:pt x="3113" y="1"/>
                  </a:lnTo>
                  <a:close/>
                  <a:moveTo>
                    <a:pt x="14670" y="1"/>
                  </a:moveTo>
                  <a:lnTo>
                    <a:pt x="14670" y="2076"/>
                  </a:lnTo>
                  <a:lnTo>
                    <a:pt x="15753" y="2076"/>
                  </a:lnTo>
                  <a:lnTo>
                    <a:pt x="15753" y="3163"/>
                  </a:lnTo>
                  <a:lnTo>
                    <a:pt x="17828" y="3163"/>
                  </a:lnTo>
                  <a:lnTo>
                    <a:pt x="17828" y="1"/>
                  </a:lnTo>
                  <a:close/>
                  <a:moveTo>
                    <a:pt x="0" y="4200"/>
                  </a:moveTo>
                  <a:lnTo>
                    <a:pt x="0" y="9483"/>
                  </a:lnTo>
                  <a:lnTo>
                    <a:pt x="2076" y="9483"/>
                  </a:lnTo>
                  <a:lnTo>
                    <a:pt x="2076" y="4200"/>
                  </a:lnTo>
                  <a:close/>
                  <a:moveTo>
                    <a:pt x="15753" y="4200"/>
                  </a:moveTo>
                  <a:lnTo>
                    <a:pt x="15753" y="9483"/>
                  </a:lnTo>
                  <a:lnTo>
                    <a:pt x="17828" y="9483"/>
                  </a:lnTo>
                  <a:lnTo>
                    <a:pt x="17828" y="4200"/>
                  </a:lnTo>
                  <a:close/>
                  <a:moveTo>
                    <a:pt x="3113" y="3163"/>
                  </a:moveTo>
                  <a:lnTo>
                    <a:pt x="3113" y="10520"/>
                  </a:lnTo>
                  <a:lnTo>
                    <a:pt x="14670" y="10520"/>
                  </a:lnTo>
                  <a:lnTo>
                    <a:pt x="14670" y="3163"/>
                  </a:lnTo>
                  <a:close/>
                  <a:moveTo>
                    <a:pt x="0" y="10520"/>
                  </a:moveTo>
                  <a:lnTo>
                    <a:pt x="0" y="13678"/>
                  </a:lnTo>
                  <a:lnTo>
                    <a:pt x="3113" y="13678"/>
                  </a:lnTo>
                  <a:lnTo>
                    <a:pt x="3113" y="11558"/>
                  </a:lnTo>
                  <a:lnTo>
                    <a:pt x="2076" y="11558"/>
                  </a:lnTo>
                  <a:lnTo>
                    <a:pt x="2076" y="10520"/>
                  </a:lnTo>
                  <a:close/>
                  <a:moveTo>
                    <a:pt x="4151" y="11558"/>
                  </a:moveTo>
                  <a:lnTo>
                    <a:pt x="4151" y="13678"/>
                  </a:lnTo>
                  <a:lnTo>
                    <a:pt x="13633" y="13678"/>
                  </a:lnTo>
                  <a:lnTo>
                    <a:pt x="13633" y="11558"/>
                  </a:lnTo>
                  <a:close/>
                  <a:moveTo>
                    <a:pt x="15753" y="10520"/>
                  </a:moveTo>
                  <a:lnTo>
                    <a:pt x="15753" y="11558"/>
                  </a:lnTo>
                  <a:lnTo>
                    <a:pt x="14670" y="11558"/>
                  </a:lnTo>
                  <a:lnTo>
                    <a:pt x="14670" y="13678"/>
                  </a:lnTo>
                  <a:lnTo>
                    <a:pt x="17828" y="13678"/>
                  </a:lnTo>
                  <a:lnTo>
                    <a:pt x="17828" y="1052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0"/>
            <p:cNvSpPr/>
            <p:nvPr/>
          </p:nvSpPr>
          <p:spPr>
            <a:xfrm>
              <a:off x="6205175" y="1898625"/>
              <a:ext cx="182750" cy="77850"/>
            </a:xfrm>
            <a:custGeom>
              <a:avLst/>
              <a:gdLst/>
              <a:ahLst/>
              <a:cxnLst/>
              <a:rect l="l" t="t" r="r" b="b"/>
              <a:pathLst>
                <a:path w="7310" h="3114" extrusionOk="0">
                  <a:moveTo>
                    <a:pt x="2642" y="0"/>
                  </a:moveTo>
                  <a:cubicBezTo>
                    <a:pt x="1178" y="0"/>
                    <a:pt x="1" y="1132"/>
                    <a:pt x="1" y="2596"/>
                  </a:cubicBezTo>
                  <a:lnTo>
                    <a:pt x="1" y="3113"/>
                  </a:lnTo>
                  <a:lnTo>
                    <a:pt x="2642" y="3113"/>
                  </a:lnTo>
                  <a:lnTo>
                    <a:pt x="2642" y="2596"/>
                  </a:lnTo>
                  <a:lnTo>
                    <a:pt x="4717" y="2596"/>
                  </a:lnTo>
                  <a:lnTo>
                    <a:pt x="4717" y="3113"/>
                  </a:lnTo>
                  <a:lnTo>
                    <a:pt x="7309" y="3113"/>
                  </a:lnTo>
                  <a:lnTo>
                    <a:pt x="7309" y="2596"/>
                  </a:lnTo>
                  <a:cubicBezTo>
                    <a:pt x="7309" y="1132"/>
                    <a:pt x="6177" y="0"/>
                    <a:pt x="47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50"/>
          <p:cNvGrpSpPr/>
          <p:nvPr/>
        </p:nvGrpSpPr>
        <p:grpSpPr>
          <a:xfrm>
            <a:off x="5508008" y="1960562"/>
            <a:ext cx="269167" cy="418759"/>
            <a:chOff x="5441125" y="1898625"/>
            <a:chExt cx="286500" cy="445725"/>
          </a:xfrm>
        </p:grpSpPr>
        <p:sp>
          <p:nvSpPr>
            <p:cNvPr id="1404" name="Google Shape;1404;p50"/>
            <p:cNvSpPr/>
            <p:nvPr/>
          </p:nvSpPr>
          <p:spPr>
            <a:xfrm>
              <a:off x="5441125" y="1898625"/>
              <a:ext cx="286500" cy="374975"/>
            </a:xfrm>
            <a:custGeom>
              <a:avLst/>
              <a:gdLst/>
              <a:ahLst/>
              <a:cxnLst/>
              <a:rect l="l" t="t" r="r" b="b"/>
              <a:pathLst>
                <a:path w="11460" h="14999" extrusionOk="0">
                  <a:moveTo>
                    <a:pt x="6271" y="2076"/>
                  </a:moveTo>
                  <a:lnTo>
                    <a:pt x="6271" y="3208"/>
                  </a:lnTo>
                  <a:cubicBezTo>
                    <a:pt x="6886" y="3396"/>
                    <a:pt x="7309" y="4011"/>
                    <a:pt x="7309" y="4671"/>
                  </a:cubicBezTo>
                  <a:lnTo>
                    <a:pt x="6271" y="4671"/>
                  </a:lnTo>
                  <a:cubicBezTo>
                    <a:pt x="6271" y="4389"/>
                    <a:pt x="6037" y="4151"/>
                    <a:pt x="5754" y="4151"/>
                  </a:cubicBezTo>
                  <a:cubicBezTo>
                    <a:pt x="5422" y="4151"/>
                    <a:pt x="5234" y="4389"/>
                    <a:pt x="5234" y="4671"/>
                  </a:cubicBezTo>
                  <a:cubicBezTo>
                    <a:pt x="5234" y="4954"/>
                    <a:pt x="5422" y="5188"/>
                    <a:pt x="5754" y="5188"/>
                  </a:cubicBezTo>
                  <a:cubicBezTo>
                    <a:pt x="6603" y="5188"/>
                    <a:pt x="7309" y="5898"/>
                    <a:pt x="7309" y="6747"/>
                  </a:cubicBezTo>
                  <a:cubicBezTo>
                    <a:pt x="7309" y="7452"/>
                    <a:pt x="6886" y="8018"/>
                    <a:pt x="6271" y="8256"/>
                  </a:cubicBezTo>
                  <a:lnTo>
                    <a:pt x="6271" y="9388"/>
                  </a:lnTo>
                  <a:lnTo>
                    <a:pt x="5234" y="9388"/>
                  </a:lnTo>
                  <a:lnTo>
                    <a:pt x="5234" y="8256"/>
                  </a:lnTo>
                  <a:cubicBezTo>
                    <a:pt x="4622" y="8018"/>
                    <a:pt x="4151" y="7452"/>
                    <a:pt x="4151" y="6747"/>
                  </a:cubicBezTo>
                  <a:lnTo>
                    <a:pt x="5234" y="6747"/>
                  </a:lnTo>
                  <a:cubicBezTo>
                    <a:pt x="5234" y="7075"/>
                    <a:pt x="5422" y="7313"/>
                    <a:pt x="5754" y="7313"/>
                  </a:cubicBezTo>
                  <a:cubicBezTo>
                    <a:pt x="6037" y="7313"/>
                    <a:pt x="6271" y="7075"/>
                    <a:pt x="6271" y="6747"/>
                  </a:cubicBezTo>
                  <a:cubicBezTo>
                    <a:pt x="6271" y="6464"/>
                    <a:pt x="6037" y="6226"/>
                    <a:pt x="5754" y="6226"/>
                  </a:cubicBezTo>
                  <a:cubicBezTo>
                    <a:pt x="4856" y="6226"/>
                    <a:pt x="4151" y="5566"/>
                    <a:pt x="4151" y="4671"/>
                  </a:cubicBezTo>
                  <a:cubicBezTo>
                    <a:pt x="4151" y="4011"/>
                    <a:pt x="4622" y="3396"/>
                    <a:pt x="5234" y="3208"/>
                  </a:cubicBezTo>
                  <a:lnTo>
                    <a:pt x="5234" y="2076"/>
                  </a:lnTo>
                  <a:close/>
                  <a:moveTo>
                    <a:pt x="5754" y="0"/>
                  </a:moveTo>
                  <a:cubicBezTo>
                    <a:pt x="2547" y="0"/>
                    <a:pt x="0" y="2547"/>
                    <a:pt x="0" y="5709"/>
                  </a:cubicBezTo>
                  <a:cubicBezTo>
                    <a:pt x="0" y="7030"/>
                    <a:pt x="423" y="8301"/>
                    <a:pt x="1227" y="9294"/>
                  </a:cubicBezTo>
                  <a:lnTo>
                    <a:pt x="5754" y="14998"/>
                  </a:lnTo>
                  <a:lnTo>
                    <a:pt x="10233" y="9294"/>
                  </a:lnTo>
                  <a:cubicBezTo>
                    <a:pt x="11037" y="8301"/>
                    <a:pt x="11459" y="7030"/>
                    <a:pt x="11459" y="5709"/>
                  </a:cubicBezTo>
                  <a:cubicBezTo>
                    <a:pt x="11459" y="2547"/>
                    <a:pt x="8912" y="0"/>
                    <a:pt x="57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0"/>
            <p:cNvSpPr/>
            <p:nvPr/>
          </p:nvSpPr>
          <p:spPr>
            <a:xfrm>
              <a:off x="5467050" y="2209900"/>
              <a:ext cx="234625" cy="134450"/>
            </a:xfrm>
            <a:custGeom>
              <a:avLst/>
              <a:gdLst/>
              <a:ahLst/>
              <a:cxnLst/>
              <a:rect l="l" t="t" r="r" b="b"/>
              <a:pathLst>
                <a:path w="9385" h="5378" extrusionOk="0">
                  <a:moveTo>
                    <a:pt x="1367" y="1"/>
                  </a:moveTo>
                  <a:cubicBezTo>
                    <a:pt x="518" y="567"/>
                    <a:pt x="1" y="1370"/>
                    <a:pt x="1" y="2219"/>
                  </a:cubicBezTo>
                  <a:cubicBezTo>
                    <a:pt x="1" y="4294"/>
                    <a:pt x="2593" y="5377"/>
                    <a:pt x="4717" y="5377"/>
                  </a:cubicBezTo>
                  <a:cubicBezTo>
                    <a:pt x="6838" y="5377"/>
                    <a:pt x="9385" y="4294"/>
                    <a:pt x="9385" y="2219"/>
                  </a:cubicBezTo>
                  <a:cubicBezTo>
                    <a:pt x="9385" y="1370"/>
                    <a:pt x="8913" y="567"/>
                    <a:pt x="8019" y="1"/>
                  </a:cubicBezTo>
                  <a:lnTo>
                    <a:pt x="4717" y="4245"/>
                  </a:lnTo>
                  <a:lnTo>
                    <a:pt x="13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50"/>
          <p:cNvGrpSpPr/>
          <p:nvPr/>
        </p:nvGrpSpPr>
        <p:grpSpPr>
          <a:xfrm>
            <a:off x="1217593" y="1410039"/>
            <a:ext cx="418759" cy="269167"/>
            <a:chOff x="874425" y="1312650"/>
            <a:chExt cx="445725" cy="286500"/>
          </a:xfrm>
        </p:grpSpPr>
        <p:sp>
          <p:nvSpPr>
            <p:cNvPr id="1407" name="Google Shape;1407;p50"/>
            <p:cNvSpPr/>
            <p:nvPr/>
          </p:nvSpPr>
          <p:spPr>
            <a:xfrm>
              <a:off x="874425" y="1416425"/>
              <a:ext cx="341950" cy="182725"/>
            </a:xfrm>
            <a:custGeom>
              <a:avLst/>
              <a:gdLst/>
              <a:ahLst/>
              <a:cxnLst/>
              <a:rect l="l" t="t" r="r" b="b"/>
              <a:pathLst>
                <a:path w="13678" h="7309" extrusionOk="0">
                  <a:moveTo>
                    <a:pt x="4199" y="3158"/>
                  </a:moveTo>
                  <a:lnTo>
                    <a:pt x="4199" y="4196"/>
                  </a:lnTo>
                  <a:lnTo>
                    <a:pt x="3162" y="4196"/>
                  </a:lnTo>
                  <a:lnTo>
                    <a:pt x="3162" y="3158"/>
                  </a:lnTo>
                  <a:close/>
                  <a:moveTo>
                    <a:pt x="6841" y="3158"/>
                  </a:moveTo>
                  <a:cubicBezTo>
                    <a:pt x="6558" y="3158"/>
                    <a:pt x="6320" y="3396"/>
                    <a:pt x="6320" y="3679"/>
                  </a:cubicBezTo>
                  <a:cubicBezTo>
                    <a:pt x="6320" y="3962"/>
                    <a:pt x="6558" y="4196"/>
                    <a:pt x="6841" y="4196"/>
                  </a:cubicBezTo>
                  <a:cubicBezTo>
                    <a:pt x="7124" y="4196"/>
                    <a:pt x="7358" y="3962"/>
                    <a:pt x="7358" y="3679"/>
                  </a:cubicBezTo>
                  <a:cubicBezTo>
                    <a:pt x="7358" y="3396"/>
                    <a:pt x="7124" y="3158"/>
                    <a:pt x="6841" y="3158"/>
                  </a:cubicBezTo>
                  <a:close/>
                  <a:moveTo>
                    <a:pt x="10470" y="3158"/>
                  </a:moveTo>
                  <a:lnTo>
                    <a:pt x="10470" y="4196"/>
                  </a:lnTo>
                  <a:lnTo>
                    <a:pt x="9433" y="4196"/>
                  </a:lnTo>
                  <a:lnTo>
                    <a:pt x="9433" y="3158"/>
                  </a:lnTo>
                  <a:close/>
                  <a:moveTo>
                    <a:pt x="6841" y="2121"/>
                  </a:moveTo>
                  <a:cubicBezTo>
                    <a:pt x="7690" y="2121"/>
                    <a:pt x="8395" y="2830"/>
                    <a:pt x="8395" y="3679"/>
                  </a:cubicBezTo>
                  <a:cubicBezTo>
                    <a:pt x="8395" y="4528"/>
                    <a:pt x="7690" y="5234"/>
                    <a:pt x="6841" y="5234"/>
                  </a:cubicBezTo>
                  <a:cubicBezTo>
                    <a:pt x="5943" y="5234"/>
                    <a:pt x="5282" y="4528"/>
                    <a:pt x="5282" y="3679"/>
                  </a:cubicBezTo>
                  <a:cubicBezTo>
                    <a:pt x="5282" y="2830"/>
                    <a:pt x="5943" y="2121"/>
                    <a:pt x="6841" y="2121"/>
                  </a:cubicBezTo>
                  <a:close/>
                  <a:moveTo>
                    <a:pt x="0" y="0"/>
                  </a:moveTo>
                  <a:lnTo>
                    <a:pt x="0" y="7309"/>
                  </a:lnTo>
                  <a:lnTo>
                    <a:pt x="13678" y="7309"/>
                  </a:lnTo>
                  <a:lnTo>
                    <a:pt x="136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a:off x="927525" y="1364550"/>
              <a:ext cx="340725" cy="182725"/>
            </a:xfrm>
            <a:custGeom>
              <a:avLst/>
              <a:gdLst/>
              <a:ahLst/>
              <a:cxnLst/>
              <a:rect l="l" t="t" r="r" b="b"/>
              <a:pathLst>
                <a:path w="13629" h="7309" extrusionOk="0">
                  <a:moveTo>
                    <a:pt x="0" y="0"/>
                  </a:moveTo>
                  <a:lnTo>
                    <a:pt x="0" y="1038"/>
                  </a:lnTo>
                  <a:lnTo>
                    <a:pt x="12591" y="1038"/>
                  </a:lnTo>
                  <a:lnTo>
                    <a:pt x="12591" y="7309"/>
                  </a:lnTo>
                  <a:lnTo>
                    <a:pt x="13629" y="7309"/>
                  </a:lnTo>
                  <a:lnTo>
                    <a:pt x="13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a:off x="979400" y="1312650"/>
              <a:ext cx="340750" cy="208675"/>
            </a:xfrm>
            <a:custGeom>
              <a:avLst/>
              <a:gdLst/>
              <a:ahLst/>
              <a:cxnLst/>
              <a:rect l="l" t="t" r="r" b="b"/>
              <a:pathLst>
                <a:path w="13630" h="8347" extrusionOk="0">
                  <a:moveTo>
                    <a:pt x="0" y="1"/>
                  </a:moveTo>
                  <a:lnTo>
                    <a:pt x="0" y="1038"/>
                  </a:lnTo>
                  <a:lnTo>
                    <a:pt x="12591" y="1038"/>
                  </a:lnTo>
                  <a:lnTo>
                    <a:pt x="12591" y="8347"/>
                  </a:lnTo>
                  <a:lnTo>
                    <a:pt x="13629" y="8347"/>
                  </a:lnTo>
                  <a:lnTo>
                    <a:pt x="136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0"/>
          <p:cNvGrpSpPr/>
          <p:nvPr/>
        </p:nvGrpSpPr>
        <p:grpSpPr>
          <a:xfrm>
            <a:off x="4735856" y="1960562"/>
            <a:ext cx="319054" cy="418759"/>
            <a:chOff x="4619250" y="1898625"/>
            <a:chExt cx="339600" cy="445725"/>
          </a:xfrm>
        </p:grpSpPr>
        <p:sp>
          <p:nvSpPr>
            <p:cNvPr id="1411" name="Google Shape;1411;p50"/>
            <p:cNvSpPr/>
            <p:nvPr/>
          </p:nvSpPr>
          <p:spPr>
            <a:xfrm>
              <a:off x="4646400" y="1898625"/>
              <a:ext cx="312450" cy="445725"/>
            </a:xfrm>
            <a:custGeom>
              <a:avLst/>
              <a:gdLst/>
              <a:ahLst/>
              <a:cxnLst/>
              <a:rect l="l" t="t" r="r" b="b"/>
              <a:pathLst>
                <a:path w="12498" h="17829" extrusionOk="0">
                  <a:moveTo>
                    <a:pt x="7309" y="8396"/>
                  </a:moveTo>
                  <a:lnTo>
                    <a:pt x="7309" y="9527"/>
                  </a:lnTo>
                  <a:cubicBezTo>
                    <a:pt x="7875" y="9765"/>
                    <a:pt x="8347" y="10331"/>
                    <a:pt x="8347" y="11037"/>
                  </a:cubicBezTo>
                  <a:lnTo>
                    <a:pt x="7309" y="11037"/>
                  </a:lnTo>
                  <a:cubicBezTo>
                    <a:pt x="7309" y="10708"/>
                    <a:pt x="7075" y="10471"/>
                    <a:pt x="6743" y="10471"/>
                  </a:cubicBezTo>
                  <a:cubicBezTo>
                    <a:pt x="6460" y="10471"/>
                    <a:pt x="6226" y="10708"/>
                    <a:pt x="6226" y="11037"/>
                  </a:cubicBezTo>
                  <a:cubicBezTo>
                    <a:pt x="6226" y="11320"/>
                    <a:pt x="6460" y="11557"/>
                    <a:pt x="6743" y="11557"/>
                  </a:cubicBezTo>
                  <a:cubicBezTo>
                    <a:pt x="7641" y="11557"/>
                    <a:pt x="8347" y="12263"/>
                    <a:pt x="8347" y="13112"/>
                  </a:cubicBezTo>
                  <a:cubicBezTo>
                    <a:pt x="8347" y="13772"/>
                    <a:pt x="7875" y="14387"/>
                    <a:pt x="7309" y="14576"/>
                  </a:cubicBezTo>
                  <a:lnTo>
                    <a:pt x="7309" y="15708"/>
                  </a:lnTo>
                  <a:lnTo>
                    <a:pt x="6226" y="15708"/>
                  </a:lnTo>
                  <a:lnTo>
                    <a:pt x="6226" y="14576"/>
                  </a:lnTo>
                  <a:cubicBezTo>
                    <a:pt x="5660" y="14387"/>
                    <a:pt x="5189" y="13772"/>
                    <a:pt x="5189" y="13112"/>
                  </a:cubicBezTo>
                  <a:lnTo>
                    <a:pt x="6226" y="13112"/>
                  </a:lnTo>
                  <a:cubicBezTo>
                    <a:pt x="6226" y="13395"/>
                    <a:pt x="6460" y="13633"/>
                    <a:pt x="6743" y="13633"/>
                  </a:cubicBezTo>
                  <a:cubicBezTo>
                    <a:pt x="7075" y="13633"/>
                    <a:pt x="7309" y="13395"/>
                    <a:pt x="7309" y="13112"/>
                  </a:cubicBezTo>
                  <a:cubicBezTo>
                    <a:pt x="7309" y="12829"/>
                    <a:pt x="7075" y="12595"/>
                    <a:pt x="6743" y="12595"/>
                  </a:cubicBezTo>
                  <a:cubicBezTo>
                    <a:pt x="5894" y="12595"/>
                    <a:pt x="5189" y="11886"/>
                    <a:pt x="5189" y="11037"/>
                  </a:cubicBezTo>
                  <a:cubicBezTo>
                    <a:pt x="5189" y="10331"/>
                    <a:pt x="5660" y="9765"/>
                    <a:pt x="6226" y="9527"/>
                  </a:cubicBezTo>
                  <a:lnTo>
                    <a:pt x="6226" y="8396"/>
                  </a:lnTo>
                  <a:close/>
                  <a:moveTo>
                    <a:pt x="5189" y="0"/>
                  </a:moveTo>
                  <a:cubicBezTo>
                    <a:pt x="4057" y="0"/>
                    <a:pt x="3114" y="898"/>
                    <a:pt x="3114" y="2076"/>
                  </a:cubicBezTo>
                  <a:lnTo>
                    <a:pt x="3114" y="3113"/>
                  </a:lnTo>
                  <a:cubicBezTo>
                    <a:pt x="3114" y="3679"/>
                    <a:pt x="2642" y="4151"/>
                    <a:pt x="2076" y="4151"/>
                  </a:cubicBezTo>
                  <a:cubicBezTo>
                    <a:pt x="1510" y="4151"/>
                    <a:pt x="1038" y="3679"/>
                    <a:pt x="1038" y="3113"/>
                  </a:cubicBezTo>
                  <a:lnTo>
                    <a:pt x="1038" y="2076"/>
                  </a:lnTo>
                  <a:lnTo>
                    <a:pt x="1" y="2076"/>
                  </a:lnTo>
                  <a:lnTo>
                    <a:pt x="1" y="3113"/>
                  </a:lnTo>
                  <a:cubicBezTo>
                    <a:pt x="1" y="4245"/>
                    <a:pt x="895" y="5188"/>
                    <a:pt x="2076" y="5188"/>
                  </a:cubicBezTo>
                  <a:cubicBezTo>
                    <a:pt x="3208" y="5188"/>
                    <a:pt x="4151" y="4245"/>
                    <a:pt x="4151" y="3113"/>
                  </a:cubicBezTo>
                  <a:lnTo>
                    <a:pt x="4151" y="2076"/>
                  </a:lnTo>
                  <a:cubicBezTo>
                    <a:pt x="4151" y="1510"/>
                    <a:pt x="4623" y="1038"/>
                    <a:pt x="5189" y="1038"/>
                  </a:cubicBezTo>
                  <a:cubicBezTo>
                    <a:pt x="5755" y="1038"/>
                    <a:pt x="6226" y="1510"/>
                    <a:pt x="6226" y="2076"/>
                  </a:cubicBezTo>
                  <a:lnTo>
                    <a:pt x="6226" y="5283"/>
                  </a:lnTo>
                  <a:lnTo>
                    <a:pt x="4151" y="5283"/>
                  </a:lnTo>
                  <a:lnTo>
                    <a:pt x="4151" y="6935"/>
                  </a:lnTo>
                  <a:cubicBezTo>
                    <a:pt x="2265" y="7924"/>
                    <a:pt x="1038" y="9905"/>
                    <a:pt x="1038" y="12074"/>
                  </a:cubicBezTo>
                  <a:cubicBezTo>
                    <a:pt x="1038" y="15236"/>
                    <a:pt x="3585" y="17828"/>
                    <a:pt x="6743" y="17828"/>
                  </a:cubicBezTo>
                  <a:cubicBezTo>
                    <a:pt x="9950" y="17828"/>
                    <a:pt x="12497" y="15236"/>
                    <a:pt x="12497" y="12074"/>
                  </a:cubicBezTo>
                  <a:cubicBezTo>
                    <a:pt x="12497" y="9905"/>
                    <a:pt x="11271" y="7924"/>
                    <a:pt x="9384" y="6935"/>
                  </a:cubicBezTo>
                  <a:lnTo>
                    <a:pt x="9384" y="5283"/>
                  </a:lnTo>
                  <a:lnTo>
                    <a:pt x="7309" y="5283"/>
                  </a:lnTo>
                  <a:lnTo>
                    <a:pt x="7309" y="2076"/>
                  </a:lnTo>
                  <a:cubicBezTo>
                    <a:pt x="7309" y="898"/>
                    <a:pt x="6366" y="0"/>
                    <a:pt x="5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0"/>
            <p:cNvSpPr/>
            <p:nvPr/>
          </p:nvSpPr>
          <p:spPr>
            <a:xfrm>
              <a:off x="4646400" y="1898625"/>
              <a:ext cx="25975" cy="25950"/>
            </a:xfrm>
            <a:custGeom>
              <a:avLst/>
              <a:gdLst/>
              <a:ahLst/>
              <a:cxnLst/>
              <a:rect l="l" t="t" r="r" b="b"/>
              <a:pathLst>
                <a:path w="1039" h="1038" extrusionOk="0">
                  <a:moveTo>
                    <a:pt x="1" y="0"/>
                  </a:moveTo>
                  <a:lnTo>
                    <a:pt x="1" y="1038"/>
                  </a:lnTo>
                  <a:lnTo>
                    <a:pt x="1038" y="1038"/>
                  </a:lnTo>
                  <a:lnTo>
                    <a:pt x="1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0"/>
            <p:cNvSpPr/>
            <p:nvPr/>
          </p:nvSpPr>
          <p:spPr>
            <a:xfrm>
              <a:off x="4619250" y="1924550"/>
              <a:ext cx="27175" cy="25975"/>
            </a:xfrm>
            <a:custGeom>
              <a:avLst/>
              <a:gdLst/>
              <a:ahLst/>
              <a:cxnLst/>
              <a:rect l="l" t="t" r="r" b="b"/>
              <a:pathLst>
                <a:path w="1087" h="1039" extrusionOk="0">
                  <a:moveTo>
                    <a:pt x="0" y="1"/>
                  </a:moveTo>
                  <a:lnTo>
                    <a:pt x="0" y="1039"/>
                  </a:lnTo>
                  <a:lnTo>
                    <a:pt x="1087" y="1039"/>
                  </a:lnTo>
                  <a:lnTo>
                    <a:pt x="10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a:off x="4672350" y="1924550"/>
              <a:ext cx="25950" cy="25975"/>
            </a:xfrm>
            <a:custGeom>
              <a:avLst/>
              <a:gdLst/>
              <a:ahLst/>
              <a:cxnLst/>
              <a:rect l="l" t="t" r="r" b="b"/>
              <a:pathLst>
                <a:path w="1038" h="1039" extrusionOk="0">
                  <a:moveTo>
                    <a:pt x="0" y="1"/>
                  </a:moveTo>
                  <a:lnTo>
                    <a:pt x="0" y="1039"/>
                  </a:lnTo>
                  <a:lnTo>
                    <a:pt x="1038" y="1039"/>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50"/>
          <p:cNvGrpSpPr/>
          <p:nvPr/>
        </p:nvGrpSpPr>
        <p:grpSpPr>
          <a:xfrm>
            <a:off x="4043539" y="1960562"/>
            <a:ext cx="343434" cy="418759"/>
            <a:chOff x="3882350" y="1898625"/>
            <a:chExt cx="365550" cy="445725"/>
          </a:xfrm>
        </p:grpSpPr>
        <p:sp>
          <p:nvSpPr>
            <p:cNvPr id="1416" name="Google Shape;1416;p50"/>
            <p:cNvSpPr/>
            <p:nvPr/>
          </p:nvSpPr>
          <p:spPr>
            <a:xfrm>
              <a:off x="4170050" y="1905700"/>
              <a:ext cx="70775" cy="70775"/>
            </a:xfrm>
            <a:custGeom>
              <a:avLst/>
              <a:gdLst/>
              <a:ahLst/>
              <a:cxnLst/>
              <a:rect l="l" t="t" r="r" b="b"/>
              <a:pathLst>
                <a:path w="2831" h="2831" extrusionOk="0">
                  <a:moveTo>
                    <a:pt x="0" y="0"/>
                  </a:moveTo>
                  <a:lnTo>
                    <a:pt x="0" y="2830"/>
                  </a:lnTo>
                  <a:lnTo>
                    <a:pt x="2830" y="283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0"/>
            <p:cNvSpPr/>
            <p:nvPr/>
          </p:nvSpPr>
          <p:spPr>
            <a:xfrm>
              <a:off x="3961300" y="1898625"/>
              <a:ext cx="286600" cy="392700"/>
            </a:xfrm>
            <a:custGeom>
              <a:avLst/>
              <a:gdLst/>
              <a:ahLst/>
              <a:cxnLst/>
              <a:rect l="l" t="t" r="r" b="b"/>
              <a:pathLst>
                <a:path w="11464" h="15708" extrusionOk="0">
                  <a:moveTo>
                    <a:pt x="9388" y="5188"/>
                  </a:moveTo>
                  <a:lnTo>
                    <a:pt x="9388" y="6226"/>
                  </a:lnTo>
                  <a:lnTo>
                    <a:pt x="2076" y="6226"/>
                  </a:lnTo>
                  <a:lnTo>
                    <a:pt x="2076" y="5188"/>
                  </a:lnTo>
                  <a:close/>
                  <a:moveTo>
                    <a:pt x="0" y="0"/>
                  </a:moveTo>
                  <a:lnTo>
                    <a:pt x="0" y="7358"/>
                  </a:lnTo>
                  <a:lnTo>
                    <a:pt x="9388" y="7358"/>
                  </a:lnTo>
                  <a:lnTo>
                    <a:pt x="9388" y="8396"/>
                  </a:lnTo>
                  <a:lnTo>
                    <a:pt x="5238" y="8396"/>
                  </a:lnTo>
                  <a:lnTo>
                    <a:pt x="5238" y="15708"/>
                  </a:lnTo>
                  <a:lnTo>
                    <a:pt x="11463" y="15708"/>
                  </a:lnTo>
                  <a:lnTo>
                    <a:pt x="11463" y="4151"/>
                  </a:lnTo>
                  <a:lnTo>
                    <a:pt x="7313" y="4151"/>
                  </a:lnTo>
                  <a:lnTo>
                    <a:pt x="7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0"/>
            <p:cNvSpPr/>
            <p:nvPr/>
          </p:nvSpPr>
          <p:spPr>
            <a:xfrm>
              <a:off x="3882350" y="2108500"/>
              <a:ext cx="182725" cy="51900"/>
            </a:xfrm>
            <a:custGeom>
              <a:avLst/>
              <a:gdLst/>
              <a:ahLst/>
              <a:cxnLst/>
              <a:rect l="l" t="t" r="r" b="b"/>
              <a:pathLst>
                <a:path w="7309" h="2076" extrusionOk="0">
                  <a:moveTo>
                    <a:pt x="0" y="1"/>
                  </a:moveTo>
                  <a:lnTo>
                    <a:pt x="0" y="2076"/>
                  </a:lnTo>
                  <a:lnTo>
                    <a:pt x="7309" y="2076"/>
                  </a:lnTo>
                  <a:lnTo>
                    <a:pt x="73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0"/>
            <p:cNvSpPr/>
            <p:nvPr/>
          </p:nvSpPr>
          <p:spPr>
            <a:xfrm>
              <a:off x="3882350" y="2187550"/>
              <a:ext cx="182725" cy="156800"/>
            </a:xfrm>
            <a:custGeom>
              <a:avLst/>
              <a:gdLst/>
              <a:ahLst/>
              <a:cxnLst/>
              <a:rect l="l" t="t" r="r" b="b"/>
              <a:pathLst>
                <a:path w="7309" h="6272" extrusionOk="0">
                  <a:moveTo>
                    <a:pt x="3158" y="1038"/>
                  </a:moveTo>
                  <a:lnTo>
                    <a:pt x="3158" y="2076"/>
                  </a:lnTo>
                  <a:lnTo>
                    <a:pt x="2121" y="2076"/>
                  </a:lnTo>
                  <a:lnTo>
                    <a:pt x="2121" y="1038"/>
                  </a:lnTo>
                  <a:close/>
                  <a:moveTo>
                    <a:pt x="5234" y="1038"/>
                  </a:moveTo>
                  <a:lnTo>
                    <a:pt x="5234" y="2076"/>
                  </a:lnTo>
                  <a:lnTo>
                    <a:pt x="4196" y="2076"/>
                  </a:lnTo>
                  <a:lnTo>
                    <a:pt x="4196" y="1038"/>
                  </a:lnTo>
                  <a:close/>
                  <a:moveTo>
                    <a:pt x="3158" y="3113"/>
                  </a:moveTo>
                  <a:lnTo>
                    <a:pt x="3158" y="4151"/>
                  </a:lnTo>
                  <a:lnTo>
                    <a:pt x="2121" y="4151"/>
                  </a:lnTo>
                  <a:lnTo>
                    <a:pt x="2121" y="3113"/>
                  </a:lnTo>
                  <a:close/>
                  <a:moveTo>
                    <a:pt x="5234" y="3113"/>
                  </a:moveTo>
                  <a:lnTo>
                    <a:pt x="5234" y="4151"/>
                  </a:lnTo>
                  <a:lnTo>
                    <a:pt x="4196" y="4151"/>
                  </a:lnTo>
                  <a:lnTo>
                    <a:pt x="4196" y="3113"/>
                  </a:lnTo>
                  <a:close/>
                  <a:moveTo>
                    <a:pt x="0" y="0"/>
                  </a:moveTo>
                  <a:lnTo>
                    <a:pt x="0" y="6271"/>
                  </a:lnTo>
                  <a:lnTo>
                    <a:pt x="7309" y="6271"/>
                  </a:lnTo>
                  <a:lnTo>
                    <a:pt x="7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50"/>
          <p:cNvGrpSpPr/>
          <p:nvPr/>
        </p:nvGrpSpPr>
        <p:grpSpPr>
          <a:xfrm>
            <a:off x="3325714" y="1960562"/>
            <a:ext cx="343411" cy="418759"/>
            <a:chOff x="3118300" y="1898625"/>
            <a:chExt cx="365525" cy="445725"/>
          </a:xfrm>
        </p:grpSpPr>
        <p:sp>
          <p:nvSpPr>
            <p:cNvPr id="1421" name="Google Shape;1421;p50"/>
            <p:cNvSpPr/>
            <p:nvPr/>
          </p:nvSpPr>
          <p:spPr>
            <a:xfrm>
              <a:off x="3196100" y="1898625"/>
              <a:ext cx="287725" cy="392700"/>
            </a:xfrm>
            <a:custGeom>
              <a:avLst/>
              <a:gdLst/>
              <a:ahLst/>
              <a:cxnLst/>
              <a:rect l="l" t="t" r="r" b="b"/>
              <a:pathLst>
                <a:path w="11509" h="15708" extrusionOk="0">
                  <a:moveTo>
                    <a:pt x="8347" y="283"/>
                  </a:moveTo>
                  <a:lnTo>
                    <a:pt x="8347" y="3113"/>
                  </a:lnTo>
                  <a:lnTo>
                    <a:pt x="11177" y="3113"/>
                  </a:lnTo>
                  <a:lnTo>
                    <a:pt x="8347" y="283"/>
                  </a:lnTo>
                  <a:close/>
                  <a:moveTo>
                    <a:pt x="9434" y="5188"/>
                  </a:moveTo>
                  <a:lnTo>
                    <a:pt x="9434" y="6226"/>
                  </a:lnTo>
                  <a:lnTo>
                    <a:pt x="2076" y="6226"/>
                  </a:lnTo>
                  <a:lnTo>
                    <a:pt x="2076" y="5188"/>
                  </a:lnTo>
                  <a:close/>
                  <a:moveTo>
                    <a:pt x="9434" y="7358"/>
                  </a:moveTo>
                  <a:lnTo>
                    <a:pt x="9434" y="8396"/>
                  </a:lnTo>
                  <a:lnTo>
                    <a:pt x="5234" y="8396"/>
                  </a:lnTo>
                  <a:lnTo>
                    <a:pt x="5234" y="7358"/>
                  </a:lnTo>
                  <a:close/>
                  <a:moveTo>
                    <a:pt x="1" y="0"/>
                  </a:moveTo>
                  <a:lnTo>
                    <a:pt x="1" y="7358"/>
                  </a:lnTo>
                  <a:lnTo>
                    <a:pt x="5140" y="7358"/>
                  </a:lnTo>
                  <a:lnTo>
                    <a:pt x="3397" y="10897"/>
                  </a:lnTo>
                  <a:lnTo>
                    <a:pt x="3819" y="11557"/>
                  </a:lnTo>
                  <a:cubicBezTo>
                    <a:pt x="4623" y="12784"/>
                    <a:pt x="5140" y="14244"/>
                    <a:pt x="5234" y="15708"/>
                  </a:cubicBezTo>
                  <a:lnTo>
                    <a:pt x="11509" y="15708"/>
                  </a:lnTo>
                  <a:lnTo>
                    <a:pt x="11509" y="4151"/>
                  </a:lnTo>
                  <a:lnTo>
                    <a:pt x="7309" y="4151"/>
                  </a:lnTo>
                  <a:lnTo>
                    <a:pt x="7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a:off x="3118300" y="2187550"/>
              <a:ext cx="182725" cy="156800"/>
            </a:xfrm>
            <a:custGeom>
              <a:avLst/>
              <a:gdLst/>
              <a:ahLst/>
              <a:cxnLst/>
              <a:rect l="l" t="t" r="r" b="b"/>
              <a:pathLst>
                <a:path w="7309" h="6272" extrusionOk="0">
                  <a:moveTo>
                    <a:pt x="4151" y="2076"/>
                  </a:moveTo>
                  <a:lnTo>
                    <a:pt x="4151" y="3113"/>
                  </a:lnTo>
                  <a:lnTo>
                    <a:pt x="3113" y="3113"/>
                  </a:lnTo>
                  <a:lnTo>
                    <a:pt x="3113" y="2076"/>
                  </a:lnTo>
                  <a:close/>
                  <a:moveTo>
                    <a:pt x="1604" y="0"/>
                  </a:moveTo>
                  <a:lnTo>
                    <a:pt x="1226" y="566"/>
                  </a:lnTo>
                  <a:cubicBezTo>
                    <a:pt x="423" y="1793"/>
                    <a:pt x="0" y="3208"/>
                    <a:pt x="0" y="4668"/>
                  </a:cubicBezTo>
                  <a:cubicBezTo>
                    <a:pt x="0" y="5566"/>
                    <a:pt x="706" y="6271"/>
                    <a:pt x="1555" y="6271"/>
                  </a:cubicBezTo>
                  <a:lnTo>
                    <a:pt x="5754" y="6271"/>
                  </a:lnTo>
                  <a:cubicBezTo>
                    <a:pt x="6603" y="6271"/>
                    <a:pt x="7309" y="5566"/>
                    <a:pt x="7309" y="4668"/>
                  </a:cubicBezTo>
                  <a:cubicBezTo>
                    <a:pt x="7309" y="3208"/>
                    <a:pt x="6886" y="1793"/>
                    <a:pt x="6037" y="566"/>
                  </a:cubicBezTo>
                  <a:lnTo>
                    <a:pt x="56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a:off x="3135925" y="2108500"/>
              <a:ext cx="146225" cy="51900"/>
            </a:xfrm>
            <a:custGeom>
              <a:avLst/>
              <a:gdLst/>
              <a:ahLst/>
              <a:cxnLst/>
              <a:rect l="l" t="t" r="r" b="b"/>
              <a:pathLst>
                <a:path w="5849" h="2076" extrusionOk="0">
                  <a:moveTo>
                    <a:pt x="1" y="1"/>
                  </a:moveTo>
                  <a:lnTo>
                    <a:pt x="1038" y="2076"/>
                  </a:lnTo>
                  <a:lnTo>
                    <a:pt x="4811" y="2076"/>
                  </a:lnTo>
                  <a:lnTo>
                    <a:pt x="58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50"/>
          <p:cNvGrpSpPr/>
          <p:nvPr/>
        </p:nvGrpSpPr>
        <p:grpSpPr>
          <a:xfrm>
            <a:off x="2632245" y="1960562"/>
            <a:ext cx="343434" cy="418759"/>
            <a:chOff x="2380175" y="1898625"/>
            <a:chExt cx="365550" cy="445725"/>
          </a:xfrm>
        </p:grpSpPr>
        <p:sp>
          <p:nvSpPr>
            <p:cNvPr id="1425" name="Google Shape;1425;p50"/>
            <p:cNvSpPr/>
            <p:nvPr/>
          </p:nvSpPr>
          <p:spPr>
            <a:xfrm>
              <a:off x="2403750" y="2108400"/>
              <a:ext cx="132100" cy="157000"/>
            </a:xfrm>
            <a:custGeom>
              <a:avLst/>
              <a:gdLst/>
              <a:ahLst/>
              <a:cxnLst/>
              <a:rect l="l" t="t" r="r" b="b"/>
              <a:pathLst>
                <a:path w="5284" h="6280" extrusionOk="0">
                  <a:moveTo>
                    <a:pt x="3208" y="2080"/>
                  </a:moveTo>
                  <a:lnTo>
                    <a:pt x="3208" y="3166"/>
                  </a:lnTo>
                  <a:lnTo>
                    <a:pt x="2170" y="3166"/>
                  </a:lnTo>
                  <a:lnTo>
                    <a:pt x="2170" y="2080"/>
                  </a:lnTo>
                  <a:close/>
                  <a:moveTo>
                    <a:pt x="2649" y="1"/>
                  </a:moveTo>
                  <a:cubicBezTo>
                    <a:pt x="2476" y="1"/>
                    <a:pt x="2299" y="18"/>
                    <a:pt x="2121" y="54"/>
                  </a:cubicBezTo>
                  <a:cubicBezTo>
                    <a:pt x="1178" y="288"/>
                    <a:pt x="378" y="1042"/>
                    <a:pt x="140" y="1985"/>
                  </a:cubicBezTo>
                  <a:cubicBezTo>
                    <a:pt x="1" y="2646"/>
                    <a:pt x="95" y="3355"/>
                    <a:pt x="472" y="3966"/>
                  </a:cubicBezTo>
                  <a:cubicBezTo>
                    <a:pt x="895" y="4721"/>
                    <a:pt x="1133" y="5381"/>
                    <a:pt x="1133" y="5996"/>
                  </a:cubicBezTo>
                  <a:lnTo>
                    <a:pt x="1133" y="6279"/>
                  </a:lnTo>
                  <a:lnTo>
                    <a:pt x="4245" y="6279"/>
                  </a:lnTo>
                  <a:lnTo>
                    <a:pt x="4245" y="5713"/>
                  </a:lnTo>
                  <a:cubicBezTo>
                    <a:pt x="4245" y="4393"/>
                    <a:pt x="5283" y="4061"/>
                    <a:pt x="5283" y="2646"/>
                  </a:cubicBezTo>
                  <a:cubicBezTo>
                    <a:pt x="5283" y="1175"/>
                    <a:pt x="4081" y="1"/>
                    <a:pt x="2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0"/>
            <p:cNvSpPr/>
            <p:nvPr/>
          </p:nvSpPr>
          <p:spPr>
            <a:xfrm>
              <a:off x="2380175" y="2291300"/>
              <a:ext cx="182725" cy="53050"/>
            </a:xfrm>
            <a:custGeom>
              <a:avLst/>
              <a:gdLst/>
              <a:ahLst/>
              <a:cxnLst/>
              <a:rect l="l" t="t" r="r" b="b"/>
              <a:pathLst>
                <a:path w="7309" h="2122" extrusionOk="0">
                  <a:moveTo>
                    <a:pt x="1555" y="1"/>
                  </a:moveTo>
                  <a:cubicBezTo>
                    <a:pt x="661" y="1"/>
                    <a:pt x="0" y="706"/>
                    <a:pt x="0" y="1555"/>
                  </a:cubicBezTo>
                  <a:lnTo>
                    <a:pt x="0" y="2121"/>
                  </a:lnTo>
                  <a:lnTo>
                    <a:pt x="7309" y="2121"/>
                  </a:lnTo>
                  <a:lnTo>
                    <a:pt x="7309" y="1555"/>
                  </a:lnTo>
                  <a:cubicBezTo>
                    <a:pt x="7309" y="706"/>
                    <a:pt x="6603" y="1"/>
                    <a:pt x="57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0"/>
            <p:cNvSpPr/>
            <p:nvPr/>
          </p:nvSpPr>
          <p:spPr>
            <a:xfrm>
              <a:off x="2380175" y="2291300"/>
              <a:ext cx="182725" cy="53050"/>
            </a:xfrm>
            <a:custGeom>
              <a:avLst/>
              <a:gdLst/>
              <a:ahLst/>
              <a:cxnLst/>
              <a:rect l="l" t="t" r="r" b="b"/>
              <a:pathLst>
                <a:path w="7309" h="2122" extrusionOk="0">
                  <a:moveTo>
                    <a:pt x="1555" y="1"/>
                  </a:moveTo>
                  <a:cubicBezTo>
                    <a:pt x="661" y="1"/>
                    <a:pt x="0" y="706"/>
                    <a:pt x="0" y="1555"/>
                  </a:cubicBezTo>
                  <a:lnTo>
                    <a:pt x="0" y="2121"/>
                  </a:lnTo>
                  <a:lnTo>
                    <a:pt x="7309" y="2121"/>
                  </a:lnTo>
                  <a:lnTo>
                    <a:pt x="7309" y="1555"/>
                  </a:lnTo>
                  <a:cubicBezTo>
                    <a:pt x="7309" y="706"/>
                    <a:pt x="6603" y="1"/>
                    <a:pt x="57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a:off x="2458000" y="1898625"/>
              <a:ext cx="287725" cy="392700"/>
            </a:xfrm>
            <a:custGeom>
              <a:avLst/>
              <a:gdLst/>
              <a:ahLst/>
              <a:cxnLst/>
              <a:rect l="l" t="t" r="r" b="b"/>
              <a:pathLst>
                <a:path w="11509" h="15708" extrusionOk="0">
                  <a:moveTo>
                    <a:pt x="8346" y="283"/>
                  </a:moveTo>
                  <a:lnTo>
                    <a:pt x="8346" y="3113"/>
                  </a:lnTo>
                  <a:lnTo>
                    <a:pt x="11176" y="3113"/>
                  </a:lnTo>
                  <a:lnTo>
                    <a:pt x="8346" y="283"/>
                  </a:lnTo>
                  <a:close/>
                  <a:moveTo>
                    <a:pt x="9384" y="5188"/>
                  </a:moveTo>
                  <a:lnTo>
                    <a:pt x="9384" y="6226"/>
                  </a:lnTo>
                  <a:lnTo>
                    <a:pt x="2075" y="6226"/>
                  </a:lnTo>
                  <a:lnTo>
                    <a:pt x="2075" y="5188"/>
                  </a:lnTo>
                  <a:close/>
                  <a:moveTo>
                    <a:pt x="9384" y="7358"/>
                  </a:moveTo>
                  <a:lnTo>
                    <a:pt x="9384" y="8396"/>
                  </a:lnTo>
                  <a:lnTo>
                    <a:pt x="5234" y="8396"/>
                  </a:lnTo>
                  <a:lnTo>
                    <a:pt x="5234" y="7358"/>
                  </a:lnTo>
                  <a:close/>
                  <a:moveTo>
                    <a:pt x="0" y="0"/>
                  </a:moveTo>
                  <a:lnTo>
                    <a:pt x="0" y="7407"/>
                  </a:lnTo>
                  <a:cubicBezTo>
                    <a:pt x="189" y="7358"/>
                    <a:pt x="328" y="7358"/>
                    <a:pt x="517" y="7358"/>
                  </a:cubicBezTo>
                  <a:cubicBezTo>
                    <a:pt x="2547" y="7358"/>
                    <a:pt x="4196" y="9011"/>
                    <a:pt x="4196" y="11037"/>
                  </a:cubicBezTo>
                  <a:cubicBezTo>
                    <a:pt x="4196" y="12074"/>
                    <a:pt x="3773" y="12689"/>
                    <a:pt x="3490" y="13161"/>
                  </a:cubicBezTo>
                  <a:cubicBezTo>
                    <a:pt x="3253" y="13584"/>
                    <a:pt x="3113" y="13772"/>
                    <a:pt x="3113" y="14104"/>
                  </a:cubicBezTo>
                  <a:lnTo>
                    <a:pt x="3113" y="14715"/>
                  </a:lnTo>
                  <a:cubicBezTo>
                    <a:pt x="3773" y="14859"/>
                    <a:pt x="4339" y="15236"/>
                    <a:pt x="4717" y="15708"/>
                  </a:cubicBezTo>
                  <a:lnTo>
                    <a:pt x="11508" y="15708"/>
                  </a:lnTo>
                  <a:lnTo>
                    <a:pt x="11508" y="4151"/>
                  </a:lnTo>
                  <a:lnTo>
                    <a:pt x="7309" y="4151"/>
                  </a:lnTo>
                  <a:lnTo>
                    <a:pt x="7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50"/>
          <p:cNvGrpSpPr/>
          <p:nvPr/>
        </p:nvGrpSpPr>
        <p:grpSpPr>
          <a:xfrm>
            <a:off x="1890040" y="2010450"/>
            <a:ext cx="418759" cy="319054"/>
            <a:chOff x="1590175" y="1951725"/>
            <a:chExt cx="445725" cy="339600"/>
          </a:xfrm>
        </p:grpSpPr>
        <p:sp>
          <p:nvSpPr>
            <p:cNvPr id="1430" name="Google Shape;1430;p50"/>
            <p:cNvSpPr/>
            <p:nvPr/>
          </p:nvSpPr>
          <p:spPr>
            <a:xfrm>
              <a:off x="1774125" y="2107375"/>
              <a:ext cx="25950" cy="53025"/>
            </a:xfrm>
            <a:custGeom>
              <a:avLst/>
              <a:gdLst/>
              <a:ahLst/>
              <a:cxnLst/>
              <a:rect l="l" t="t" r="r" b="b"/>
              <a:pathLst>
                <a:path w="1038" h="2121" extrusionOk="0">
                  <a:moveTo>
                    <a:pt x="0" y="0"/>
                  </a:moveTo>
                  <a:lnTo>
                    <a:pt x="0" y="2121"/>
                  </a:lnTo>
                  <a:lnTo>
                    <a:pt x="1038" y="2121"/>
                  </a:lnTo>
                  <a:lnTo>
                    <a:pt x="1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0"/>
            <p:cNvSpPr/>
            <p:nvPr/>
          </p:nvSpPr>
          <p:spPr>
            <a:xfrm>
              <a:off x="1746950" y="2031900"/>
              <a:ext cx="130950" cy="49550"/>
            </a:xfrm>
            <a:custGeom>
              <a:avLst/>
              <a:gdLst/>
              <a:ahLst/>
              <a:cxnLst/>
              <a:rect l="l" t="t" r="r" b="b"/>
              <a:pathLst>
                <a:path w="5238" h="1982" extrusionOk="0">
                  <a:moveTo>
                    <a:pt x="2642" y="1"/>
                  </a:moveTo>
                  <a:lnTo>
                    <a:pt x="0" y="1744"/>
                  </a:lnTo>
                  <a:lnTo>
                    <a:pt x="0" y="1982"/>
                  </a:lnTo>
                  <a:lnTo>
                    <a:pt x="5237" y="1982"/>
                  </a:lnTo>
                  <a:lnTo>
                    <a:pt x="5237" y="1744"/>
                  </a:lnTo>
                  <a:lnTo>
                    <a:pt x="26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0"/>
            <p:cNvSpPr/>
            <p:nvPr/>
          </p:nvSpPr>
          <p:spPr>
            <a:xfrm>
              <a:off x="1617250" y="1951725"/>
              <a:ext cx="391475" cy="260550"/>
            </a:xfrm>
            <a:custGeom>
              <a:avLst/>
              <a:gdLst/>
              <a:ahLst/>
              <a:cxnLst/>
              <a:rect l="l" t="t" r="r" b="b"/>
              <a:pathLst>
                <a:path w="15659" h="10422" extrusionOk="0">
                  <a:moveTo>
                    <a:pt x="8350" y="6226"/>
                  </a:moveTo>
                  <a:lnTo>
                    <a:pt x="8350" y="8347"/>
                  </a:lnTo>
                  <a:lnTo>
                    <a:pt x="9388" y="8347"/>
                  </a:lnTo>
                  <a:lnTo>
                    <a:pt x="9388" y="6226"/>
                  </a:lnTo>
                  <a:close/>
                  <a:moveTo>
                    <a:pt x="7830" y="1982"/>
                  </a:moveTo>
                  <a:lnTo>
                    <a:pt x="11463" y="4385"/>
                  </a:lnTo>
                  <a:lnTo>
                    <a:pt x="11463" y="6226"/>
                  </a:lnTo>
                  <a:lnTo>
                    <a:pt x="10425" y="6226"/>
                  </a:lnTo>
                  <a:lnTo>
                    <a:pt x="10425" y="8347"/>
                  </a:lnTo>
                  <a:lnTo>
                    <a:pt x="11463" y="8347"/>
                  </a:lnTo>
                  <a:lnTo>
                    <a:pt x="11463" y="9384"/>
                  </a:lnTo>
                  <a:lnTo>
                    <a:pt x="4151" y="9384"/>
                  </a:lnTo>
                  <a:lnTo>
                    <a:pt x="4151" y="8347"/>
                  </a:lnTo>
                  <a:lnTo>
                    <a:pt x="5188" y="8347"/>
                  </a:lnTo>
                  <a:lnTo>
                    <a:pt x="5188" y="6226"/>
                  </a:lnTo>
                  <a:lnTo>
                    <a:pt x="4151" y="6226"/>
                  </a:lnTo>
                  <a:lnTo>
                    <a:pt x="4151" y="4385"/>
                  </a:lnTo>
                  <a:lnTo>
                    <a:pt x="7830" y="1982"/>
                  </a:lnTo>
                  <a:close/>
                  <a:moveTo>
                    <a:pt x="0" y="1"/>
                  </a:moveTo>
                  <a:lnTo>
                    <a:pt x="0" y="10422"/>
                  </a:lnTo>
                  <a:lnTo>
                    <a:pt x="15659" y="10422"/>
                  </a:lnTo>
                  <a:lnTo>
                    <a:pt x="15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a:off x="1590175" y="2238200"/>
              <a:ext cx="445725" cy="53125"/>
            </a:xfrm>
            <a:custGeom>
              <a:avLst/>
              <a:gdLst/>
              <a:ahLst/>
              <a:cxnLst/>
              <a:rect l="l" t="t" r="r" b="b"/>
              <a:pathLst>
                <a:path w="17829" h="2125" extrusionOk="0">
                  <a:moveTo>
                    <a:pt x="0" y="1"/>
                  </a:moveTo>
                  <a:lnTo>
                    <a:pt x="0" y="2125"/>
                  </a:lnTo>
                  <a:lnTo>
                    <a:pt x="17828" y="2125"/>
                  </a:lnTo>
                  <a:lnTo>
                    <a:pt x="17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50"/>
          <p:cNvGrpSpPr/>
          <p:nvPr/>
        </p:nvGrpSpPr>
        <p:grpSpPr>
          <a:xfrm>
            <a:off x="1217593" y="1960562"/>
            <a:ext cx="418759" cy="418759"/>
            <a:chOff x="874425" y="1898625"/>
            <a:chExt cx="445725" cy="445725"/>
          </a:xfrm>
        </p:grpSpPr>
        <p:sp>
          <p:nvSpPr>
            <p:cNvPr id="1435" name="Google Shape;1435;p50"/>
            <p:cNvSpPr/>
            <p:nvPr/>
          </p:nvSpPr>
          <p:spPr>
            <a:xfrm>
              <a:off x="1242300" y="2265375"/>
              <a:ext cx="70775" cy="70775"/>
            </a:xfrm>
            <a:custGeom>
              <a:avLst/>
              <a:gdLst/>
              <a:ahLst/>
              <a:cxnLst/>
              <a:rect l="l" t="t" r="r" b="b"/>
              <a:pathLst>
                <a:path w="2831" h="2831" extrusionOk="0">
                  <a:moveTo>
                    <a:pt x="0" y="0"/>
                  </a:moveTo>
                  <a:lnTo>
                    <a:pt x="0" y="2830"/>
                  </a:lnTo>
                  <a:lnTo>
                    <a:pt x="2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0"/>
            <p:cNvSpPr/>
            <p:nvPr/>
          </p:nvSpPr>
          <p:spPr>
            <a:xfrm>
              <a:off x="874425" y="2030675"/>
              <a:ext cx="445725" cy="313675"/>
            </a:xfrm>
            <a:custGeom>
              <a:avLst/>
              <a:gdLst/>
              <a:ahLst/>
              <a:cxnLst/>
              <a:rect l="l" t="t" r="r" b="b"/>
              <a:pathLst>
                <a:path w="17829" h="12547" extrusionOk="0">
                  <a:moveTo>
                    <a:pt x="8916" y="944"/>
                  </a:moveTo>
                  <a:lnTo>
                    <a:pt x="12595" y="3351"/>
                  </a:lnTo>
                  <a:lnTo>
                    <a:pt x="12595" y="5189"/>
                  </a:lnTo>
                  <a:lnTo>
                    <a:pt x="11508" y="5189"/>
                  </a:lnTo>
                  <a:lnTo>
                    <a:pt x="11508" y="7313"/>
                  </a:lnTo>
                  <a:lnTo>
                    <a:pt x="12595" y="7313"/>
                  </a:lnTo>
                  <a:lnTo>
                    <a:pt x="12595" y="8351"/>
                  </a:lnTo>
                  <a:lnTo>
                    <a:pt x="5282" y="8351"/>
                  </a:lnTo>
                  <a:lnTo>
                    <a:pt x="5282" y="7313"/>
                  </a:lnTo>
                  <a:lnTo>
                    <a:pt x="6320" y="7313"/>
                  </a:lnTo>
                  <a:lnTo>
                    <a:pt x="6320" y="5189"/>
                  </a:lnTo>
                  <a:lnTo>
                    <a:pt x="5282" y="5189"/>
                  </a:lnTo>
                  <a:lnTo>
                    <a:pt x="5282" y="3351"/>
                  </a:lnTo>
                  <a:lnTo>
                    <a:pt x="8916" y="944"/>
                  </a:lnTo>
                  <a:close/>
                  <a:moveTo>
                    <a:pt x="0" y="1"/>
                  </a:moveTo>
                  <a:lnTo>
                    <a:pt x="0" y="12546"/>
                  </a:lnTo>
                  <a:lnTo>
                    <a:pt x="13678" y="12546"/>
                  </a:lnTo>
                  <a:lnTo>
                    <a:pt x="13678" y="8351"/>
                  </a:lnTo>
                  <a:lnTo>
                    <a:pt x="17828" y="8351"/>
                  </a:lnTo>
                  <a:lnTo>
                    <a:pt x="17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0"/>
            <p:cNvSpPr/>
            <p:nvPr/>
          </p:nvSpPr>
          <p:spPr>
            <a:xfrm>
              <a:off x="874425" y="1925800"/>
              <a:ext cx="445725" cy="78975"/>
            </a:xfrm>
            <a:custGeom>
              <a:avLst/>
              <a:gdLst/>
              <a:ahLst/>
              <a:cxnLst/>
              <a:rect l="l" t="t" r="r" b="b"/>
              <a:pathLst>
                <a:path w="17829" h="3159" extrusionOk="0">
                  <a:moveTo>
                    <a:pt x="0" y="0"/>
                  </a:moveTo>
                  <a:lnTo>
                    <a:pt x="0" y="3158"/>
                  </a:lnTo>
                  <a:lnTo>
                    <a:pt x="17828" y="3158"/>
                  </a:lnTo>
                  <a:lnTo>
                    <a:pt x="17828" y="0"/>
                  </a:lnTo>
                  <a:lnTo>
                    <a:pt x="14670" y="0"/>
                  </a:lnTo>
                  <a:lnTo>
                    <a:pt x="14670" y="2075"/>
                  </a:lnTo>
                  <a:lnTo>
                    <a:pt x="13632" y="2075"/>
                  </a:lnTo>
                  <a:lnTo>
                    <a:pt x="13632" y="0"/>
                  </a:lnTo>
                  <a:lnTo>
                    <a:pt x="4199" y="0"/>
                  </a:lnTo>
                  <a:lnTo>
                    <a:pt x="4199" y="2075"/>
                  </a:lnTo>
                  <a:lnTo>
                    <a:pt x="3162" y="2075"/>
                  </a:lnTo>
                  <a:lnTo>
                    <a:pt x="3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953450" y="1898625"/>
              <a:ext cx="25975" cy="27200"/>
            </a:xfrm>
            <a:custGeom>
              <a:avLst/>
              <a:gdLst/>
              <a:ahLst/>
              <a:cxnLst/>
              <a:rect l="l" t="t" r="r" b="b"/>
              <a:pathLst>
                <a:path w="1039" h="1088" extrusionOk="0">
                  <a:moveTo>
                    <a:pt x="1" y="0"/>
                  </a:moveTo>
                  <a:lnTo>
                    <a:pt x="1" y="1087"/>
                  </a:lnTo>
                  <a:lnTo>
                    <a:pt x="1038" y="1087"/>
                  </a:lnTo>
                  <a:lnTo>
                    <a:pt x="1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1215225" y="1898625"/>
              <a:ext cx="25950" cy="27200"/>
            </a:xfrm>
            <a:custGeom>
              <a:avLst/>
              <a:gdLst/>
              <a:ahLst/>
              <a:cxnLst/>
              <a:rect l="l" t="t" r="r" b="b"/>
              <a:pathLst>
                <a:path w="1038" h="1088" extrusionOk="0">
                  <a:moveTo>
                    <a:pt x="0" y="0"/>
                  </a:moveTo>
                  <a:lnTo>
                    <a:pt x="0" y="1087"/>
                  </a:lnTo>
                  <a:lnTo>
                    <a:pt x="1038" y="1087"/>
                  </a:lnTo>
                  <a:lnTo>
                    <a:pt x="10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p:nvPr/>
          </p:nvSpPr>
          <p:spPr>
            <a:xfrm>
              <a:off x="1058350" y="2160375"/>
              <a:ext cx="25975" cy="53125"/>
            </a:xfrm>
            <a:custGeom>
              <a:avLst/>
              <a:gdLst/>
              <a:ahLst/>
              <a:cxnLst/>
              <a:rect l="l" t="t" r="r" b="b"/>
              <a:pathLst>
                <a:path w="1039" h="2125" extrusionOk="0">
                  <a:moveTo>
                    <a:pt x="1" y="1"/>
                  </a:moveTo>
                  <a:lnTo>
                    <a:pt x="1" y="2125"/>
                  </a:lnTo>
                  <a:lnTo>
                    <a:pt x="1038" y="2125"/>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0"/>
            <p:cNvSpPr/>
            <p:nvPr/>
          </p:nvSpPr>
          <p:spPr>
            <a:xfrm>
              <a:off x="1110225" y="2160375"/>
              <a:ext cx="25975" cy="53125"/>
            </a:xfrm>
            <a:custGeom>
              <a:avLst/>
              <a:gdLst/>
              <a:ahLst/>
              <a:cxnLst/>
              <a:rect l="l" t="t" r="r" b="b"/>
              <a:pathLst>
                <a:path w="1039" h="2125" extrusionOk="0">
                  <a:moveTo>
                    <a:pt x="1" y="1"/>
                  </a:moveTo>
                  <a:lnTo>
                    <a:pt x="1" y="2125"/>
                  </a:lnTo>
                  <a:lnTo>
                    <a:pt x="1038" y="2125"/>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0"/>
            <p:cNvSpPr/>
            <p:nvPr/>
          </p:nvSpPr>
          <p:spPr>
            <a:xfrm>
              <a:off x="1032400" y="2084925"/>
              <a:ext cx="129750" cy="49550"/>
            </a:xfrm>
            <a:custGeom>
              <a:avLst/>
              <a:gdLst/>
              <a:ahLst/>
              <a:cxnLst/>
              <a:rect l="l" t="t" r="r" b="b"/>
              <a:pathLst>
                <a:path w="5190" h="1982" extrusionOk="0">
                  <a:moveTo>
                    <a:pt x="2597" y="0"/>
                  </a:moveTo>
                  <a:lnTo>
                    <a:pt x="1" y="1747"/>
                  </a:lnTo>
                  <a:lnTo>
                    <a:pt x="1" y="1981"/>
                  </a:lnTo>
                  <a:lnTo>
                    <a:pt x="5189" y="1981"/>
                  </a:lnTo>
                  <a:lnTo>
                    <a:pt x="5189" y="1747"/>
                  </a:lnTo>
                  <a:lnTo>
                    <a:pt x="25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50"/>
          <p:cNvGrpSpPr/>
          <p:nvPr/>
        </p:nvGrpSpPr>
        <p:grpSpPr>
          <a:xfrm>
            <a:off x="7507475" y="2607502"/>
            <a:ext cx="418759" cy="392171"/>
            <a:chOff x="7569350" y="2587225"/>
            <a:chExt cx="445725" cy="417425"/>
          </a:xfrm>
        </p:grpSpPr>
        <p:sp>
          <p:nvSpPr>
            <p:cNvPr id="1444" name="Google Shape;1444;p50"/>
            <p:cNvSpPr/>
            <p:nvPr/>
          </p:nvSpPr>
          <p:spPr>
            <a:xfrm>
              <a:off x="7675475" y="2690975"/>
              <a:ext cx="339600" cy="79075"/>
            </a:xfrm>
            <a:custGeom>
              <a:avLst/>
              <a:gdLst/>
              <a:ahLst/>
              <a:cxnLst/>
              <a:rect l="l" t="t" r="r" b="b"/>
              <a:pathLst>
                <a:path w="13584" h="3163" extrusionOk="0">
                  <a:moveTo>
                    <a:pt x="0" y="0"/>
                  </a:moveTo>
                  <a:lnTo>
                    <a:pt x="0" y="3162"/>
                  </a:lnTo>
                  <a:lnTo>
                    <a:pt x="1604" y="3162"/>
                  </a:lnTo>
                  <a:cubicBezTo>
                    <a:pt x="1604" y="1981"/>
                    <a:pt x="2502" y="1087"/>
                    <a:pt x="3679" y="1087"/>
                  </a:cubicBezTo>
                  <a:cubicBezTo>
                    <a:pt x="4811" y="1087"/>
                    <a:pt x="5754" y="1981"/>
                    <a:pt x="5754" y="3162"/>
                  </a:cubicBezTo>
                  <a:lnTo>
                    <a:pt x="7879" y="3162"/>
                  </a:lnTo>
                  <a:cubicBezTo>
                    <a:pt x="7879" y="1981"/>
                    <a:pt x="8773" y="1087"/>
                    <a:pt x="9954" y="1087"/>
                  </a:cubicBezTo>
                  <a:cubicBezTo>
                    <a:pt x="11086" y="1087"/>
                    <a:pt x="12029" y="1981"/>
                    <a:pt x="12029" y="3162"/>
                  </a:cubicBezTo>
                  <a:lnTo>
                    <a:pt x="13584" y="3162"/>
                  </a:lnTo>
                  <a:lnTo>
                    <a:pt x="135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7741500" y="2744075"/>
              <a:ext cx="51900" cy="51900"/>
            </a:xfrm>
            <a:custGeom>
              <a:avLst/>
              <a:gdLst/>
              <a:ahLst/>
              <a:cxnLst/>
              <a:rect l="l" t="t" r="r" b="b"/>
              <a:pathLst>
                <a:path w="2076" h="2076" extrusionOk="0">
                  <a:moveTo>
                    <a:pt x="1038" y="1"/>
                  </a:moveTo>
                  <a:cubicBezTo>
                    <a:pt x="472" y="1"/>
                    <a:pt x="0" y="472"/>
                    <a:pt x="0" y="1038"/>
                  </a:cubicBezTo>
                  <a:cubicBezTo>
                    <a:pt x="0" y="1604"/>
                    <a:pt x="472" y="2076"/>
                    <a:pt x="1038" y="2076"/>
                  </a:cubicBezTo>
                  <a:cubicBezTo>
                    <a:pt x="1604" y="2076"/>
                    <a:pt x="2076" y="1604"/>
                    <a:pt x="2076" y="1038"/>
                  </a:cubicBezTo>
                  <a:cubicBezTo>
                    <a:pt x="2076" y="472"/>
                    <a:pt x="1604" y="1"/>
                    <a:pt x="1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7898375" y="2744075"/>
              <a:ext cx="51900" cy="51900"/>
            </a:xfrm>
            <a:custGeom>
              <a:avLst/>
              <a:gdLst/>
              <a:ahLst/>
              <a:cxnLst/>
              <a:rect l="l" t="t" r="r" b="b"/>
              <a:pathLst>
                <a:path w="2076" h="2076" extrusionOk="0">
                  <a:moveTo>
                    <a:pt x="1038" y="1"/>
                  </a:moveTo>
                  <a:cubicBezTo>
                    <a:pt x="472" y="1"/>
                    <a:pt x="0" y="472"/>
                    <a:pt x="0" y="1038"/>
                  </a:cubicBezTo>
                  <a:cubicBezTo>
                    <a:pt x="0" y="1604"/>
                    <a:pt x="472" y="2076"/>
                    <a:pt x="1038" y="2076"/>
                  </a:cubicBezTo>
                  <a:cubicBezTo>
                    <a:pt x="1604" y="2076"/>
                    <a:pt x="2075" y="1604"/>
                    <a:pt x="2075" y="1038"/>
                  </a:cubicBezTo>
                  <a:cubicBezTo>
                    <a:pt x="2075" y="472"/>
                    <a:pt x="1604" y="1"/>
                    <a:pt x="10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7732075" y="2587225"/>
              <a:ext cx="227625" cy="77825"/>
            </a:xfrm>
            <a:custGeom>
              <a:avLst/>
              <a:gdLst/>
              <a:ahLst/>
              <a:cxnLst/>
              <a:rect l="l" t="t" r="r" b="b"/>
              <a:pathLst>
                <a:path w="9105" h="3113" extrusionOk="0">
                  <a:moveTo>
                    <a:pt x="1038" y="0"/>
                  </a:moveTo>
                  <a:lnTo>
                    <a:pt x="0" y="3113"/>
                  </a:lnTo>
                  <a:lnTo>
                    <a:pt x="9105" y="3113"/>
                  </a:lnTo>
                  <a:lnTo>
                    <a:pt x="8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7569350" y="2834825"/>
              <a:ext cx="445725" cy="169825"/>
            </a:xfrm>
            <a:custGeom>
              <a:avLst/>
              <a:gdLst/>
              <a:ahLst/>
              <a:cxnLst/>
              <a:rect l="l" t="t" r="r" b="b"/>
              <a:pathLst>
                <a:path w="17829" h="6793" extrusionOk="0">
                  <a:moveTo>
                    <a:pt x="6037" y="0"/>
                  </a:moveTo>
                  <a:cubicBezTo>
                    <a:pt x="4906" y="0"/>
                    <a:pt x="3962" y="1604"/>
                    <a:pt x="3962" y="1604"/>
                  </a:cubicBezTo>
                  <a:lnTo>
                    <a:pt x="0" y="1604"/>
                  </a:lnTo>
                  <a:lnTo>
                    <a:pt x="0" y="5754"/>
                  </a:lnTo>
                  <a:lnTo>
                    <a:pt x="3962" y="5754"/>
                  </a:lnTo>
                  <a:lnTo>
                    <a:pt x="9811" y="6747"/>
                  </a:lnTo>
                  <a:cubicBezTo>
                    <a:pt x="10094" y="6792"/>
                    <a:pt x="11086" y="6792"/>
                    <a:pt x="11320" y="6792"/>
                  </a:cubicBezTo>
                  <a:cubicBezTo>
                    <a:pt x="12452" y="6792"/>
                    <a:pt x="13584" y="6415"/>
                    <a:pt x="14433" y="5660"/>
                  </a:cubicBezTo>
                  <a:lnTo>
                    <a:pt x="17829" y="2785"/>
                  </a:lnTo>
                  <a:cubicBezTo>
                    <a:pt x="17424" y="2270"/>
                    <a:pt x="16817" y="2005"/>
                    <a:pt x="16204" y="2005"/>
                  </a:cubicBezTo>
                  <a:cubicBezTo>
                    <a:pt x="15748" y="2005"/>
                    <a:pt x="15288" y="2152"/>
                    <a:pt x="14904" y="2453"/>
                  </a:cubicBezTo>
                  <a:lnTo>
                    <a:pt x="14338" y="2925"/>
                  </a:lnTo>
                  <a:cubicBezTo>
                    <a:pt x="13772" y="3396"/>
                    <a:pt x="13067" y="3679"/>
                    <a:pt x="12357" y="3679"/>
                  </a:cubicBezTo>
                  <a:lnTo>
                    <a:pt x="8633" y="3679"/>
                  </a:lnTo>
                  <a:lnTo>
                    <a:pt x="8633" y="2642"/>
                  </a:lnTo>
                  <a:lnTo>
                    <a:pt x="11603" y="2642"/>
                  </a:lnTo>
                  <a:cubicBezTo>
                    <a:pt x="11841" y="2642"/>
                    <a:pt x="12074" y="2596"/>
                    <a:pt x="12312" y="2547"/>
                  </a:cubicBezTo>
                  <a:lnTo>
                    <a:pt x="12312" y="1747"/>
                  </a:lnTo>
                  <a:cubicBezTo>
                    <a:pt x="12312" y="1087"/>
                    <a:pt x="11746" y="521"/>
                    <a:pt x="11086" y="521"/>
                  </a:cubicBezTo>
                  <a:cubicBezTo>
                    <a:pt x="9622" y="521"/>
                    <a:pt x="8207" y="332"/>
                    <a:pt x="6747" y="95"/>
                  </a:cubicBezTo>
                  <a:cubicBezTo>
                    <a:pt x="6558" y="49"/>
                    <a:pt x="6275" y="0"/>
                    <a:pt x="60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50"/>
          <p:cNvGrpSpPr/>
          <p:nvPr/>
        </p:nvGrpSpPr>
        <p:grpSpPr>
          <a:xfrm>
            <a:off x="6828451" y="2619716"/>
            <a:ext cx="418759" cy="367814"/>
            <a:chOff x="6846600" y="2600225"/>
            <a:chExt cx="445725" cy="391500"/>
          </a:xfrm>
        </p:grpSpPr>
        <p:sp>
          <p:nvSpPr>
            <p:cNvPr id="1450" name="Google Shape;1450;p50"/>
            <p:cNvSpPr/>
            <p:nvPr/>
          </p:nvSpPr>
          <p:spPr>
            <a:xfrm>
              <a:off x="7005750" y="2913875"/>
              <a:ext cx="234700" cy="77850"/>
            </a:xfrm>
            <a:custGeom>
              <a:avLst/>
              <a:gdLst/>
              <a:ahLst/>
              <a:cxnLst/>
              <a:rect l="l" t="t" r="r" b="b"/>
              <a:pathLst>
                <a:path w="9388" h="3114" extrusionOk="0">
                  <a:moveTo>
                    <a:pt x="2596" y="0"/>
                  </a:moveTo>
                  <a:cubicBezTo>
                    <a:pt x="1747" y="0"/>
                    <a:pt x="1038" y="706"/>
                    <a:pt x="1038" y="1555"/>
                  </a:cubicBezTo>
                  <a:lnTo>
                    <a:pt x="1038" y="2076"/>
                  </a:lnTo>
                  <a:lnTo>
                    <a:pt x="0" y="2076"/>
                  </a:lnTo>
                  <a:lnTo>
                    <a:pt x="0" y="3113"/>
                  </a:lnTo>
                  <a:lnTo>
                    <a:pt x="9388" y="3113"/>
                  </a:lnTo>
                  <a:lnTo>
                    <a:pt x="9388" y="2076"/>
                  </a:lnTo>
                  <a:lnTo>
                    <a:pt x="8350" y="2076"/>
                  </a:lnTo>
                  <a:lnTo>
                    <a:pt x="8350" y="1555"/>
                  </a:lnTo>
                  <a:cubicBezTo>
                    <a:pt x="8350" y="706"/>
                    <a:pt x="7641" y="0"/>
                    <a:pt x="67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0"/>
            <p:cNvSpPr/>
            <p:nvPr/>
          </p:nvSpPr>
          <p:spPr>
            <a:xfrm>
              <a:off x="7031675" y="2600225"/>
              <a:ext cx="182825" cy="51900"/>
            </a:xfrm>
            <a:custGeom>
              <a:avLst/>
              <a:gdLst/>
              <a:ahLst/>
              <a:cxnLst/>
              <a:rect l="l" t="t" r="r" b="b"/>
              <a:pathLst>
                <a:path w="7313" h="2076" extrusionOk="0">
                  <a:moveTo>
                    <a:pt x="1" y="1"/>
                  </a:moveTo>
                  <a:lnTo>
                    <a:pt x="1" y="2076"/>
                  </a:lnTo>
                  <a:lnTo>
                    <a:pt x="7313" y="2076"/>
                  </a:lnTo>
                  <a:lnTo>
                    <a:pt x="7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0"/>
            <p:cNvSpPr/>
            <p:nvPr/>
          </p:nvSpPr>
          <p:spPr>
            <a:xfrm>
              <a:off x="7031675" y="2782950"/>
              <a:ext cx="182825" cy="51900"/>
            </a:xfrm>
            <a:custGeom>
              <a:avLst/>
              <a:gdLst/>
              <a:ahLst/>
              <a:cxnLst/>
              <a:rect l="l" t="t" r="r" b="b"/>
              <a:pathLst>
                <a:path w="7313" h="2076" extrusionOk="0">
                  <a:moveTo>
                    <a:pt x="1" y="0"/>
                  </a:moveTo>
                  <a:lnTo>
                    <a:pt x="1" y="2075"/>
                  </a:lnTo>
                  <a:lnTo>
                    <a:pt x="7313" y="2075"/>
                  </a:lnTo>
                  <a:lnTo>
                    <a:pt x="73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0"/>
            <p:cNvSpPr/>
            <p:nvPr/>
          </p:nvSpPr>
          <p:spPr>
            <a:xfrm>
              <a:off x="7217975" y="2839550"/>
              <a:ext cx="57850" cy="56600"/>
            </a:xfrm>
            <a:custGeom>
              <a:avLst/>
              <a:gdLst/>
              <a:ahLst/>
              <a:cxnLst/>
              <a:rect l="l" t="t" r="r" b="b"/>
              <a:pathLst>
                <a:path w="2314" h="2264" extrusionOk="0">
                  <a:moveTo>
                    <a:pt x="1559" y="0"/>
                  </a:moveTo>
                  <a:lnTo>
                    <a:pt x="1" y="1558"/>
                  </a:lnTo>
                  <a:lnTo>
                    <a:pt x="755" y="2264"/>
                  </a:lnTo>
                  <a:lnTo>
                    <a:pt x="2314" y="709"/>
                  </a:lnTo>
                  <a:lnTo>
                    <a:pt x="15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0"/>
            <p:cNvSpPr/>
            <p:nvPr/>
          </p:nvSpPr>
          <p:spPr>
            <a:xfrm>
              <a:off x="7240425" y="2913875"/>
              <a:ext cx="51900" cy="25950"/>
            </a:xfrm>
            <a:custGeom>
              <a:avLst/>
              <a:gdLst/>
              <a:ahLst/>
              <a:cxnLst/>
              <a:rect l="l" t="t" r="r" b="b"/>
              <a:pathLst>
                <a:path w="2076" h="1038" extrusionOk="0">
                  <a:moveTo>
                    <a:pt x="1" y="0"/>
                  </a:moveTo>
                  <a:lnTo>
                    <a:pt x="1" y="1038"/>
                  </a:lnTo>
                  <a:lnTo>
                    <a:pt x="2076" y="1038"/>
                  </a:lnTo>
                  <a:lnTo>
                    <a:pt x="20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0"/>
            <p:cNvSpPr/>
            <p:nvPr/>
          </p:nvSpPr>
          <p:spPr>
            <a:xfrm>
              <a:off x="6970375" y="2839550"/>
              <a:ext cx="57850" cy="56600"/>
            </a:xfrm>
            <a:custGeom>
              <a:avLst/>
              <a:gdLst/>
              <a:ahLst/>
              <a:cxnLst/>
              <a:rect l="l" t="t" r="r" b="b"/>
              <a:pathLst>
                <a:path w="2314" h="2264" extrusionOk="0">
                  <a:moveTo>
                    <a:pt x="709" y="0"/>
                  </a:moveTo>
                  <a:lnTo>
                    <a:pt x="0" y="709"/>
                  </a:lnTo>
                  <a:lnTo>
                    <a:pt x="1558" y="2264"/>
                  </a:lnTo>
                  <a:lnTo>
                    <a:pt x="2313" y="1558"/>
                  </a:lnTo>
                  <a:lnTo>
                    <a:pt x="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0"/>
            <p:cNvSpPr/>
            <p:nvPr/>
          </p:nvSpPr>
          <p:spPr>
            <a:xfrm>
              <a:off x="6953850" y="2913875"/>
              <a:ext cx="51925" cy="25950"/>
            </a:xfrm>
            <a:custGeom>
              <a:avLst/>
              <a:gdLst/>
              <a:ahLst/>
              <a:cxnLst/>
              <a:rect l="l" t="t" r="r" b="b"/>
              <a:pathLst>
                <a:path w="2077" h="1038" extrusionOk="0">
                  <a:moveTo>
                    <a:pt x="1" y="0"/>
                  </a:moveTo>
                  <a:lnTo>
                    <a:pt x="1" y="1038"/>
                  </a:lnTo>
                  <a:lnTo>
                    <a:pt x="2076" y="1038"/>
                  </a:lnTo>
                  <a:lnTo>
                    <a:pt x="20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0"/>
            <p:cNvSpPr/>
            <p:nvPr/>
          </p:nvSpPr>
          <p:spPr>
            <a:xfrm>
              <a:off x="6846600" y="2678050"/>
              <a:ext cx="341975" cy="78975"/>
            </a:xfrm>
            <a:custGeom>
              <a:avLst/>
              <a:gdLst/>
              <a:ahLst/>
              <a:cxnLst/>
              <a:rect l="l" t="t" r="r" b="b"/>
              <a:pathLst>
                <a:path w="13679" h="3159" extrusionOk="0">
                  <a:moveTo>
                    <a:pt x="1" y="1"/>
                  </a:moveTo>
                  <a:lnTo>
                    <a:pt x="1" y="3159"/>
                  </a:lnTo>
                  <a:lnTo>
                    <a:pt x="6272" y="3159"/>
                  </a:lnTo>
                  <a:lnTo>
                    <a:pt x="6272" y="2121"/>
                  </a:lnTo>
                  <a:lnTo>
                    <a:pt x="8441" y="2121"/>
                  </a:lnTo>
                  <a:lnTo>
                    <a:pt x="8441" y="3159"/>
                  </a:lnTo>
                  <a:lnTo>
                    <a:pt x="13678" y="3159"/>
                  </a:lnTo>
                  <a:lnTo>
                    <a:pt x="13678" y="1"/>
                  </a:lnTo>
                  <a:lnTo>
                    <a:pt x="8441" y="1"/>
                  </a:lnTo>
                  <a:lnTo>
                    <a:pt x="8441" y="1083"/>
                  </a:lnTo>
                  <a:lnTo>
                    <a:pt x="6272" y="1083"/>
                  </a:lnTo>
                  <a:lnTo>
                    <a:pt x="62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0"/>
          <p:cNvGrpSpPr/>
          <p:nvPr/>
        </p:nvGrpSpPr>
        <p:grpSpPr>
          <a:xfrm>
            <a:off x="6102829" y="2594208"/>
            <a:ext cx="418759" cy="418735"/>
            <a:chOff x="6074250" y="2573075"/>
            <a:chExt cx="445725" cy="445700"/>
          </a:xfrm>
        </p:grpSpPr>
        <p:sp>
          <p:nvSpPr>
            <p:cNvPr id="1459" name="Google Shape;1459;p50"/>
            <p:cNvSpPr/>
            <p:nvPr/>
          </p:nvSpPr>
          <p:spPr>
            <a:xfrm>
              <a:off x="6179225" y="2704000"/>
              <a:ext cx="79000" cy="103775"/>
            </a:xfrm>
            <a:custGeom>
              <a:avLst/>
              <a:gdLst/>
              <a:ahLst/>
              <a:cxnLst/>
              <a:rect l="l" t="t" r="r" b="b"/>
              <a:pathLst>
                <a:path w="3160" h="4151" extrusionOk="0">
                  <a:moveTo>
                    <a:pt x="1555" y="0"/>
                  </a:moveTo>
                  <a:cubicBezTo>
                    <a:pt x="707" y="0"/>
                    <a:pt x="1" y="706"/>
                    <a:pt x="1" y="1555"/>
                  </a:cubicBezTo>
                  <a:lnTo>
                    <a:pt x="1" y="4151"/>
                  </a:lnTo>
                  <a:lnTo>
                    <a:pt x="3159" y="4151"/>
                  </a:lnTo>
                  <a:lnTo>
                    <a:pt x="3159" y="1555"/>
                  </a:lnTo>
                  <a:cubicBezTo>
                    <a:pt x="3159" y="706"/>
                    <a:pt x="2453" y="0"/>
                    <a:pt x="1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0"/>
            <p:cNvSpPr/>
            <p:nvPr/>
          </p:nvSpPr>
          <p:spPr>
            <a:xfrm>
              <a:off x="6336000" y="2704000"/>
              <a:ext cx="79075" cy="51900"/>
            </a:xfrm>
            <a:custGeom>
              <a:avLst/>
              <a:gdLst/>
              <a:ahLst/>
              <a:cxnLst/>
              <a:rect l="l" t="t" r="r" b="b"/>
              <a:pathLst>
                <a:path w="3163" h="2076" extrusionOk="0">
                  <a:moveTo>
                    <a:pt x="1" y="0"/>
                  </a:moveTo>
                  <a:lnTo>
                    <a:pt x="1" y="2075"/>
                  </a:lnTo>
                  <a:lnTo>
                    <a:pt x="3163" y="2075"/>
                  </a:lnTo>
                  <a:lnTo>
                    <a:pt x="31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0"/>
            <p:cNvSpPr/>
            <p:nvPr/>
          </p:nvSpPr>
          <p:spPr>
            <a:xfrm>
              <a:off x="6101425" y="2650875"/>
              <a:ext cx="391475" cy="156900"/>
            </a:xfrm>
            <a:custGeom>
              <a:avLst/>
              <a:gdLst/>
              <a:ahLst/>
              <a:cxnLst/>
              <a:rect l="l" t="t" r="r" b="b"/>
              <a:pathLst>
                <a:path w="15659" h="6276" extrusionOk="0">
                  <a:moveTo>
                    <a:pt x="0" y="1"/>
                  </a:moveTo>
                  <a:lnTo>
                    <a:pt x="0" y="6276"/>
                  </a:lnTo>
                  <a:lnTo>
                    <a:pt x="2075" y="6276"/>
                  </a:lnTo>
                  <a:lnTo>
                    <a:pt x="2075" y="3680"/>
                  </a:lnTo>
                  <a:cubicBezTo>
                    <a:pt x="2075" y="2219"/>
                    <a:pt x="3253" y="1088"/>
                    <a:pt x="4667" y="1088"/>
                  </a:cubicBezTo>
                  <a:cubicBezTo>
                    <a:pt x="6131" y="1088"/>
                    <a:pt x="7309" y="2219"/>
                    <a:pt x="7309" y="3680"/>
                  </a:cubicBezTo>
                  <a:lnTo>
                    <a:pt x="7309" y="6276"/>
                  </a:lnTo>
                  <a:lnTo>
                    <a:pt x="10421" y="6276"/>
                  </a:lnTo>
                  <a:lnTo>
                    <a:pt x="10421" y="5238"/>
                  </a:lnTo>
                  <a:lnTo>
                    <a:pt x="8346" y="5238"/>
                  </a:lnTo>
                  <a:lnTo>
                    <a:pt x="8346" y="1088"/>
                  </a:lnTo>
                  <a:lnTo>
                    <a:pt x="13583" y="1088"/>
                  </a:lnTo>
                  <a:lnTo>
                    <a:pt x="13583" y="5238"/>
                  </a:lnTo>
                  <a:lnTo>
                    <a:pt x="11459" y="5238"/>
                  </a:lnTo>
                  <a:lnTo>
                    <a:pt x="11459" y="6276"/>
                  </a:lnTo>
                  <a:lnTo>
                    <a:pt x="15659" y="6276"/>
                  </a:lnTo>
                  <a:lnTo>
                    <a:pt x="15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0"/>
            <p:cNvSpPr/>
            <p:nvPr/>
          </p:nvSpPr>
          <p:spPr>
            <a:xfrm>
              <a:off x="6074250" y="2573075"/>
              <a:ext cx="445725" cy="51900"/>
            </a:xfrm>
            <a:custGeom>
              <a:avLst/>
              <a:gdLst/>
              <a:ahLst/>
              <a:cxnLst/>
              <a:rect l="l" t="t" r="r" b="b"/>
              <a:pathLst>
                <a:path w="17829" h="2076" extrusionOk="0">
                  <a:moveTo>
                    <a:pt x="0" y="0"/>
                  </a:moveTo>
                  <a:lnTo>
                    <a:pt x="0" y="2075"/>
                  </a:lnTo>
                  <a:lnTo>
                    <a:pt x="17828" y="2075"/>
                  </a:lnTo>
                  <a:lnTo>
                    <a:pt x="17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0"/>
            <p:cNvSpPr/>
            <p:nvPr/>
          </p:nvSpPr>
          <p:spPr>
            <a:xfrm>
              <a:off x="6074250" y="2834825"/>
              <a:ext cx="445725" cy="38975"/>
            </a:xfrm>
            <a:custGeom>
              <a:avLst/>
              <a:gdLst/>
              <a:ahLst/>
              <a:cxnLst/>
              <a:rect l="l" t="t" r="r" b="b"/>
              <a:pathLst>
                <a:path w="17829" h="1559" extrusionOk="0">
                  <a:moveTo>
                    <a:pt x="0" y="0"/>
                  </a:moveTo>
                  <a:lnTo>
                    <a:pt x="0" y="1559"/>
                  </a:lnTo>
                  <a:lnTo>
                    <a:pt x="17828" y="1559"/>
                  </a:lnTo>
                  <a:lnTo>
                    <a:pt x="17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0"/>
            <p:cNvSpPr/>
            <p:nvPr/>
          </p:nvSpPr>
          <p:spPr>
            <a:xfrm>
              <a:off x="6101425" y="2899725"/>
              <a:ext cx="391475" cy="119050"/>
            </a:xfrm>
            <a:custGeom>
              <a:avLst/>
              <a:gdLst/>
              <a:ahLst/>
              <a:cxnLst/>
              <a:rect l="l" t="t" r="r" b="b"/>
              <a:pathLst>
                <a:path w="15659" h="4762" extrusionOk="0">
                  <a:moveTo>
                    <a:pt x="0" y="0"/>
                  </a:moveTo>
                  <a:lnTo>
                    <a:pt x="0" y="4762"/>
                  </a:lnTo>
                  <a:lnTo>
                    <a:pt x="15659" y="4762"/>
                  </a:lnTo>
                  <a:lnTo>
                    <a:pt x="156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50"/>
          <p:cNvGrpSpPr/>
          <p:nvPr/>
        </p:nvGrpSpPr>
        <p:grpSpPr>
          <a:xfrm>
            <a:off x="5433740" y="2594208"/>
            <a:ext cx="418759" cy="418735"/>
            <a:chOff x="5362075" y="2573075"/>
            <a:chExt cx="445725" cy="445700"/>
          </a:xfrm>
        </p:grpSpPr>
        <p:sp>
          <p:nvSpPr>
            <p:cNvPr id="1466" name="Google Shape;1466;p50"/>
            <p:cNvSpPr/>
            <p:nvPr/>
          </p:nvSpPr>
          <p:spPr>
            <a:xfrm>
              <a:off x="5362075" y="2653250"/>
              <a:ext cx="445725" cy="208775"/>
            </a:xfrm>
            <a:custGeom>
              <a:avLst/>
              <a:gdLst/>
              <a:ahLst/>
              <a:cxnLst/>
              <a:rect l="l" t="t" r="r" b="b"/>
              <a:pathLst>
                <a:path w="17829" h="8351" extrusionOk="0">
                  <a:moveTo>
                    <a:pt x="0" y="0"/>
                  </a:moveTo>
                  <a:lnTo>
                    <a:pt x="0" y="8350"/>
                  </a:lnTo>
                  <a:lnTo>
                    <a:pt x="3162" y="8350"/>
                  </a:lnTo>
                  <a:lnTo>
                    <a:pt x="3162" y="4200"/>
                  </a:lnTo>
                  <a:lnTo>
                    <a:pt x="2076" y="4200"/>
                  </a:lnTo>
                  <a:lnTo>
                    <a:pt x="2076" y="3113"/>
                  </a:lnTo>
                  <a:lnTo>
                    <a:pt x="15708" y="3113"/>
                  </a:lnTo>
                  <a:lnTo>
                    <a:pt x="15708" y="4200"/>
                  </a:lnTo>
                  <a:lnTo>
                    <a:pt x="14621" y="4200"/>
                  </a:lnTo>
                  <a:lnTo>
                    <a:pt x="14621" y="8350"/>
                  </a:lnTo>
                  <a:lnTo>
                    <a:pt x="17828" y="8350"/>
                  </a:lnTo>
                  <a:lnTo>
                    <a:pt x="17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0"/>
            <p:cNvSpPr/>
            <p:nvPr/>
          </p:nvSpPr>
          <p:spPr>
            <a:xfrm>
              <a:off x="5467050" y="2758225"/>
              <a:ext cx="234625" cy="260550"/>
            </a:xfrm>
            <a:custGeom>
              <a:avLst/>
              <a:gdLst/>
              <a:ahLst/>
              <a:cxnLst/>
              <a:rect l="l" t="t" r="r" b="b"/>
              <a:pathLst>
                <a:path w="9385" h="10422" extrusionOk="0">
                  <a:moveTo>
                    <a:pt x="5234" y="1038"/>
                  </a:moveTo>
                  <a:lnTo>
                    <a:pt x="5234" y="2170"/>
                  </a:lnTo>
                  <a:cubicBezTo>
                    <a:pt x="5849" y="2359"/>
                    <a:pt x="6272" y="2970"/>
                    <a:pt x="6272" y="3630"/>
                  </a:cubicBezTo>
                  <a:lnTo>
                    <a:pt x="5234" y="3630"/>
                  </a:lnTo>
                  <a:cubicBezTo>
                    <a:pt x="5234" y="3347"/>
                    <a:pt x="5000" y="3113"/>
                    <a:pt x="4717" y="3113"/>
                  </a:cubicBezTo>
                  <a:cubicBezTo>
                    <a:pt x="4385" y="3113"/>
                    <a:pt x="4197" y="3347"/>
                    <a:pt x="4197" y="3630"/>
                  </a:cubicBezTo>
                  <a:cubicBezTo>
                    <a:pt x="4197" y="3913"/>
                    <a:pt x="4385" y="4151"/>
                    <a:pt x="4717" y="4151"/>
                  </a:cubicBezTo>
                  <a:cubicBezTo>
                    <a:pt x="5566" y="4151"/>
                    <a:pt x="6272" y="4857"/>
                    <a:pt x="6272" y="5706"/>
                  </a:cubicBezTo>
                  <a:cubicBezTo>
                    <a:pt x="6272" y="6415"/>
                    <a:pt x="5849" y="6981"/>
                    <a:pt x="5234" y="7215"/>
                  </a:cubicBezTo>
                  <a:lnTo>
                    <a:pt x="5234" y="8347"/>
                  </a:lnTo>
                  <a:lnTo>
                    <a:pt x="4197" y="8347"/>
                  </a:lnTo>
                  <a:lnTo>
                    <a:pt x="4197" y="7215"/>
                  </a:lnTo>
                  <a:cubicBezTo>
                    <a:pt x="3585" y="6981"/>
                    <a:pt x="3114" y="6415"/>
                    <a:pt x="3114" y="5706"/>
                  </a:cubicBezTo>
                  <a:lnTo>
                    <a:pt x="4197" y="5706"/>
                  </a:lnTo>
                  <a:cubicBezTo>
                    <a:pt x="4197" y="5989"/>
                    <a:pt x="4385" y="6226"/>
                    <a:pt x="4717" y="6226"/>
                  </a:cubicBezTo>
                  <a:cubicBezTo>
                    <a:pt x="5000" y="6226"/>
                    <a:pt x="5234" y="5989"/>
                    <a:pt x="5234" y="5706"/>
                  </a:cubicBezTo>
                  <a:cubicBezTo>
                    <a:pt x="5234" y="5423"/>
                    <a:pt x="5000" y="5189"/>
                    <a:pt x="4717" y="5189"/>
                  </a:cubicBezTo>
                  <a:cubicBezTo>
                    <a:pt x="3819" y="5189"/>
                    <a:pt x="3114" y="4479"/>
                    <a:pt x="3114" y="3630"/>
                  </a:cubicBezTo>
                  <a:cubicBezTo>
                    <a:pt x="3114" y="2970"/>
                    <a:pt x="3585" y="2359"/>
                    <a:pt x="4197" y="2170"/>
                  </a:cubicBezTo>
                  <a:lnTo>
                    <a:pt x="4197" y="1038"/>
                  </a:lnTo>
                  <a:close/>
                  <a:moveTo>
                    <a:pt x="1" y="1"/>
                  </a:moveTo>
                  <a:lnTo>
                    <a:pt x="1" y="10422"/>
                  </a:lnTo>
                  <a:lnTo>
                    <a:pt x="9385" y="10422"/>
                  </a:lnTo>
                  <a:lnTo>
                    <a:pt x="93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0"/>
            <p:cNvSpPr/>
            <p:nvPr/>
          </p:nvSpPr>
          <p:spPr>
            <a:xfrm>
              <a:off x="5467050" y="2573075"/>
              <a:ext cx="234625" cy="54250"/>
            </a:xfrm>
            <a:custGeom>
              <a:avLst/>
              <a:gdLst/>
              <a:ahLst/>
              <a:cxnLst/>
              <a:rect l="l" t="t" r="r" b="b"/>
              <a:pathLst>
                <a:path w="9385" h="2170" extrusionOk="0">
                  <a:moveTo>
                    <a:pt x="1" y="0"/>
                  </a:moveTo>
                  <a:lnTo>
                    <a:pt x="1" y="2170"/>
                  </a:lnTo>
                  <a:lnTo>
                    <a:pt x="9385" y="2170"/>
                  </a:lnTo>
                  <a:lnTo>
                    <a:pt x="93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50"/>
          <p:cNvGrpSpPr/>
          <p:nvPr/>
        </p:nvGrpSpPr>
        <p:grpSpPr>
          <a:xfrm>
            <a:off x="4735856" y="2594208"/>
            <a:ext cx="319054" cy="418735"/>
            <a:chOff x="4619250" y="2573075"/>
            <a:chExt cx="339600" cy="445700"/>
          </a:xfrm>
        </p:grpSpPr>
        <p:sp>
          <p:nvSpPr>
            <p:cNvPr id="1470" name="Google Shape;1470;p50"/>
            <p:cNvSpPr/>
            <p:nvPr/>
          </p:nvSpPr>
          <p:spPr>
            <a:xfrm>
              <a:off x="4619250" y="2599000"/>
              <a:ext cx="53125" cy="419775"/>
            </a:xfrm>
            <a:custGeom>
              <a:avLst/>
              <a:gdLst/>
              <a:ahLst/>
              <a:cxnLst/>
              <a:rect l="l" t="t" r="r" b="b"/>
              <a:pathLst>
                <a:path w="2125" h="16791" extrusionOk="0">
                  <a:moveTo>
                    <a:pt x="0" y="1"/>
                  </a:moveTo>
                  <a:lnTo>
                    <a:pt x="0" y="16791"/>
                  </a:lnTo>
                  <a:lnTo>
                    <a:pt x="2124" y="16791"/>
                  </a:lnTo>
                  <a:lnTo>
                    <a:pt x="21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0"/>
            <p:cNvSpPr/>
            <p:nvPr/>
          </p:nvSpPr>
          <p:spPr>
            <a:xfrm>
              <a:off x="4698275" y="2860775"/>
              <a:ext cx="182750" cy="158000"/>
            </a:xfrm>
            <a:custGeom>
              <a:avLst/>
              <a:gdLst/>
              <a:ahLst/>
              <a:cxnLst/>
              <a:rect l="l" t="t" r="r" b="b"/>
              <a:pathLst>
                <a:path w="7310" h="6320" extrusionOk="0">
                  <a:moveTo>
                    <a:pt x="6272" y="1038"/>
                  </a:moveTo>
                  <a:lnTo>
                    <a:pt x="6272" y="2075"/>
                  </a:lnTo>
                  <a:lnTo>
                    <a:pt x="1039" y="2075"/>
                  </a:lnTo>
                  <a:lnTo>
                    <a:pt x="1039" y="1038"/>
                  </a:lnTo>
                  <a:close/>
                  <a:moveTo>
                    <a:pt x="1" y="0"/>
                  </a:moveTo>
                  <a:lnTo>
                    <a:pt x="1" y="6320"/>
                  </a:lnTo>
                  <a:lnTo>
                    <a:pt x="7309" y="6320"/>
                  </a:lnTo>
                  <a:lnTo>
                    <a:pt x="7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0"/>
            <p:cNvSpPr/>
            <p:nvPr/>
          </p:nvSpPr>
          <p:spPr>
            <a:xfrm>
              <a:off x="4906950" y="2599000"/>
              <a:ext cx="51900" cy="419775"/>
            </a:xfrm>
            <a:custGeom>
              <a:avLst/>
              <a:gdLst/>
              <a:ahLst/>
              <a:cxnLst/>
              <a:rect l="l" t="t" r="r" b="b"/>
              <a:pathLst>
                <a:path w="2076" h="16791" extrusionOk="0">
                  <a:moveTo>
                    <a:pt x="0" y="1"/>
                  </a:moveTo>
                  <a:lnTo>
                    <a:pt x="0" y="16791"/>
                  </a:lnTo>
                  <a:lnTo>
                    <a:pt x="2075" y="16791"/>
                  </a:lnTo>
                  <a:lnTo>
                    <a:pt x="20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0"/>
            <p:cNvSpPr/>
            <p:nvPr/>
          </p:nvSpPr>
          <p:spPr>
            <a:xfrm>
              <a:off x="4698275" y="2704000"/>
              <a:ext cx="182750" cy="130850"/>
            </a:xfrm>
            <a:custGeom>
              <a:avLst/>
              <a:gdLst/>
              <a:ahLst/>
              <a:cxnLst/>
              <a:rect l="l" t="t" r="r" b="b"/>
              <a:pathLst>
                <a:path w="7310" h="5234" extrusionOk="0">
                  <a:moveTo>
                    <a:pt x="6272" y="0"/>
                  </a:moveTo>
                  <a:lnTo>
                    <a:pt x="6272" y="1038"/>
                  </a:lnTo>
                  <a:lnTo>
                    <a:pt x="7309" y="1038"/>
                  </a:lnTo>
                  <a:lnTo>
                    <a:pt x="7309" y="0"/>
                  </a:lnTo>
                  <a:close/>
                  <a:moveTo>
                    <a:pt x="6272" y="2075"/>
                  </a:moveTo>
                  <a:lnTo>
                    <a:pt x="6272" y="3113"/>
                  </a:lnTo>
                  <a:lnTo>
                    <a:pt x="7309" y="3113"/>
                  </a:lnTo>
                  <a:lnTo>
                    <a:pt x="7309" y="2075"/>
                  </a:lnTo>
                  <a:close/>
                  <a:moveTo>
                    <a:pt x="1" y="0"/>
                  </a:moveTo>
                  <a:lnTo>
                    <a:pt x="1" y="5233"/>
                  </a:lnTo>
                  <a:lnTo>
                    <a:pt x="5234" y="5233"/>
                  </a:lnTo>
                  <a:lnTo>
                    <a:pt x="5234" y="0"/>
                  </a:lnTo>
                  <a:close/>
                  <a:moveTo>
                    <a:pt x="6272" y="4151"/>
                  </a:moveTo>
                  <a:lnTo>
                    <a:pt x="6272" y="5233"/>
                  </a:lnTo>
                  <a:lnTo>
                    <a:pt x="7309" y="5233"/>
                  </a:lnTo>
                  <a:lnTo>
                    <a:pt x="7309" y="415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0"/>
            <p:cNvSpPr/>
            <p:nvPr/>
          </p:nvSpPr>
          <p:spPr>
            <a:xfrm>
              <a:off x="4698275" y="2573075"/>
              <a:ext cx="182750" cy="105000"/>
            </a:xfrm>
            <a:custGeom>
              <a:avLst/>
              <a:gdLst/>
              <a:ahLst/>
              <a:cxnLst/>
              <a:rect l="l" t="t" r="r" b="b"/>
              <a:pathLst>
                <a:path w="7310" h="4200" extrusionOk="0">
                  <a:moveTo>
                    <a:pt x="2076" y="2075"/>
                  </a:moveTo>
                  <a:lnTo>
                    <a:pt x="2076" y="3113"/>
                  </a:lnTo>
                  <a:lnTo>
                    <a:pt x="1039" y="3113"/>
                  </a:lnTo>
                  <a:lnTo>
                    <a:pt x="1039" y="2075"/>
                  </a:lnTo>
                  <a:close/>
                  <a:moveTo>
                    <a:pt x="4151" y="2075"/>
                  </a:moveTo>
                  <a:lnTo>
                    <a:pt x="4151" y="3113"/>
                  </a:lnTo>
                  <a:lnTo>
                    <a:pt x="3114" y="3113"/>
                  </a:lnTo>
                  <a:lnTo>
                    <a:pt x="3114" y="2075"/>
                  </a:lnTo>
                  <a:close/>
                  <a:moveTo>
                    <a:pt x="6272" y="2075"/>
                  </a:moveTo>
                  <a:lnTo>
                    <a:pt x="6272" y="3113"/>
                  </a:lnTo>
                  <a:lnTo>
                    <a:pt x="5234" y="3113"/>
                  </a:lnTo>
                  <a:lnTo>
                    <a:pt x="5234" y="2075"/>
                  </a:lnTo>
                  <a:close/>
                  <a:moveTo>
                    <a:pt x="1" y="0"/>
                  </a:moveTo>
                  <a:lnTo>
                    <a:pt x="1" y="4200"/>
                  </a:lnTo>
                  <a:lnTo>
                    <a:pt x="7309" y="4200"/>
                  </a:lnTo>
                  <a:lnTo>
                    <a:pt x="73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50"/>
          <p:cNvGrpSpPr/>
          <p:nvPr/>
        </p:nvGrpSpPr>
        <p:grpSpPr>
          <a:xfrm>
            <a:off x="4005865" y="2594208"/>
            <a:ext cx="418759" cy="418735"/>
            <a:chOff x="3842250" y="2573075"/>
            <a:chExt cx="445725" cy="445700"/>
          </a:xfrm>
        </p:grpSpPr>
        <p:sp>
          <p:nvSpPr>
            <p:cNvPr id="1476" name="Google Shape;1476;p50"/>
            <p:cNvSpPr/>
            <p:nvPr/>
          </p:nvSpPr>
          <p:spPr>
            <a:xfrm>
              <a:off x="4157025" y="2784175"/>
              <a:ext cx="77850" cy="77850"/>
            </a:xfrm>
            <a:custGeom>
              <a:avLst/>
              <a:gdLst/>
              <a:ahLst/>
              <a:cxnLst/>
              <a:rect l="l" t="t" r="r" b="b"/>
              <a:pathLst>
                <a:path w="3114" h="3114" extrusionOk="0">
                  <a:moveTo>
                    <a:pt x="1" y="0"/>
                  </a:moveTo>
                  <a:lnTo>
                    <a:pt x="1" y="3113"/>
                  </a:lnTo>
                  <a:lnTo>
                    <a:pt x="3114" y="3113"/>
                  </a:lnTo>
                  <a:lnTo>
                    <a:pt x="31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0"/>
            <p:cNvSpPr/>
            <p:nvPr/>
          </p:nvSpPr>
          <p:spPr>
            <a:xfrm>
              <a:off x="3895275" y="2784175"/>
              <a:ext cx="79075" cy="77850"/>
            </a:xfrm>
            <a:custGeom>
              <a:avLst/>
              <a:gdLst/>
              <a:ahLst/>
              <a:cxnLst/>
              <a:rect l="l" t="t" r="r" b="b"/>
              <a:pathLst>
                <a:path w="3163" h="3114" extrusionOk="0">
                  <a:moveTo>
                    <a:pt x="0" y="0"/>
                  </a:moveTo>
                  <a:lnTo>
                    <a:pt x="0" y="3113"/>
                  </a:lnTo>
                  <a:lnTo>
                    <a:pt x="3162" y="3113"/>
                  </a:lnTo>
                  <a:lnTo>
                    <a:pt x="31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0"/>
            <p:cNvSpPr/>
            <p:nvPr/>
          </p:nvSpPr>
          <p:spPr>
            <a:xfrm>
              <a:off x="3842250" y="2573075"/>
              <a:ext cx="445725" cy="132075"/>
            </a:xfrm>
            <a:custGeom>
              <a:avLst/>
              <a:gdLst/>
              <a:ahLst/>
              <a:cxnLst/>
              <a:rect l="l" t="t" r="r" b="b"/>
              <a:pathLst>
                <a:path w="17829" h="5283" extrusionOk="0">
                  <a:moveTo>
                    <a:pt x="7358" y="3207"/>
                  </a:moveTo>
                  <a:lnTo>
                    <a:pt x="7358" y="4245"/>
                  </a:lnTo>
                  <a:lnTo>
                    <a:pt x="6321" y="4245"/>
                  </a:lnTo>
                  <a:lnTo>
                    <a:pt x="6321" y="3207"/>
                  </a:lnTo>
                  <a:close/>
                  <a:moveTo>
                    <a:pt x="9434" y="3207"/>
                  </a:moveTo>
                  <a:lnTo>
                    <a:pt x="9434" y="4245"/>
                  </a:lnTo>
                  <a:lnTo>
                    <a:pt x="8396" y="4245"/>
                  </a:lnTo>
                  <a:lnTo>
                    <a:pt x="8396" y="3207"/>
                  </a:lnTo>
                  <a:close/>
                  <a:moveTo>
                    <a:pt x="11554" y="3207"/>
                  </a:moveTo>
                  <a:lnTo>
                    <a:pt x="11554" y="4245"/>
                  </a:lnTo>
                  <a:lnTo>
                    <a:pt x="10517" y="4245"/>
                  </a:lnTo>
                  <a:lnTo>
                    <a:pt x="10517" y="3207"/>
                  </a:lnTo>
                  <a:close/>
                  <a:moveTo>
                    <a:pt x="8913" y="0"/>
                  </a:moveTo>
                  <a:lnTo>
                    <a:pt x="1" y="3351"/>
                  </a:lnTo>
                  <a:lnTo>
                    <a:pt x="1" y="5282"/>
                  </a:lnTo>
                  <a:lnTo>
                    <a:pt x="17829" y="5282"/>
                  </a:lnTo>
                  <a:lnTo>
                    <a:pt x="17829" y="3351"/>
                  </a:lnTo>
                  <a:lnTo>
                    <a:pt x="89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0"/>
            <p:cNvSpPr/>
            <p:nvPr/>
          </p:nvSpPr>
          <p:spPr>
            <a:xfrm>
              <a:off x="3869325" y="2731075"/>
              <a:ext cx="392725" cy="27175"/>
            </a:xfrm>
            <a:custGeom>
              <a:avLst/>
              <a:gdLst/>
              <a:ahLst/>
              <a:cxnLst/>
              <a:rect l="l" t="t" r="r" b="b"/>
              <a:pathLst>
                <a:path w="15709" h="1087" extrusionOk="0">
                  <a:moveTo>
                    <a:pt x="1" y="0"/>
                  </a:moveTo>
                  <a:lnTo>
                    <a:pt x="1" y="1087"/>
                  </a:lnTo>
                  <a:lnTo>
                    <a:pt x="15708" y="1087"/>
                  </a:lnTo>
                  <a:lnTo>
                    <a:pt x="1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0"/>
            <p:cNvSpPr/>
            <p:nvPr/>
          </p:nvSpPr>
          <p:spPr>
            <a:xfrm>
              <a:off x="4026200" y="2784175"/>
              <a:ext cx="78975" cy="77850"/>
            </a:xfrm>
            <a:custGeom>
              <a:avLst/>
              <a:gdLst/>
              <a:ahLst/>
              <a:cxnLst/>
              <a:rect l="l" t="t" r="r" b="b"/>
              <a:pathLst>
                <a:path w="3159" h="3114" extrusionOk="0">
                  <a:moveTo>
                    <a:pt x="0" y="0"/>
                  </a:moveTo>
                  <a:lnTo>
                    <a:pt x="0" y="3113"/>
                  </a:lnTo>
                  <a:lnTo>
                    <a:pt x="3159" y="3113"/>
                  </a:lnTo>
                  <a:lnTo>
                    <a:pt x="31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0"/>
            <p:cNvSpPr/>
            <p:nvPr/>
          </p:nvSpPr>
          <p:spPr>
            <a:xfrm>
              <a:off x="3995550" y="2887925"/>
              <a:ext cx="140275" cy="130850"/>
            </a:xfrm>
            <a:custGeom>
              <a:avLst/>
              <a:gdLst/>
              <a:ahLst/>
              <a:cxnLst/>
              <a:rect l="l" t="t" r="r" b="b"/>
              <a:pathLst>
                <a:path w="5611" h="5234" extrusionOk="0">
                  <a:moveTo>
                    <a:pt x="2592" y="1"/>
                  </a:moveTo>
                  <a:lnTo>
                    <a:pt x="0" y="5234"/>
                  </a:lnTo>
                  <a:lnTo>
                    <a:pt x="5611" y="5234"/>
                  </a:lnTo>
                  <a:lnTo>
                    <a:pt x="30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0"/>
            <p:cNvSpPr/>
            <p:nvPr/>
          </p:nvSpPr>
          <p:spPr>
            <a:xfrm>
              <a:off x="4099300" y="2887925"/>
              <a:ext cx="135575" cy="53050"/>
            </a:xfrm>
            <a:custGeom>
              <a:avLst/>
              <a:gdLst/>
              <a:ahLst/>
              <a:cxnLst/>
              <a:rect l="l" t="t" r="r" b="b"/>
              <a:pathLst>
                <a:path w="5423" h="2122" extrusionOk="0">
                  <a:moveTo>
                    <a:pt x="1" y="1"/>
                  </a:moveTo>
                  <a:lnTo>
                    <a:pt x="1083" y="2121"/>
                  </a:lnTo>
                  <a:lnTo>
                    <a:pt x="5423" y="2121"/>
                  </a:lnTo>
                  <a:lnTo>
                    <a:pt x="54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0"/>
            <p:cNvSpPr/>
            <p:nvPr/>
          </p:nvSpPr>
          <p:spPr>
            <a:xfrm>
              <a:off x="3895275" y="2887925"/>
              <a:ext cx="135675" cy="53050"/>
            </a:xfrm>
            <a:custGeom>
              <a:avLst/>
              <a:gdLst/>
              <a:ahLst/>
              <a:cxnLst/>
              <a:rect l="l" t="t" r="r" b="b"/>
              <a:pathLst>
                <a:path w="5427" h="2122" extrusionOk="0">
                  <a:moveTo>
                    <a:pt x="0" y="1"/>
                  </a:moveTo>
                  <a:lnTo>
                    <a:pt x="0" y="2121"/>
                  </a:lnTo>
                  <a:lnTo>
                    <a:pt x="4388" y="2121"/>
                  </a:lnTo>
                  <a:lnTo>
                    <a:pt x="54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0"/>
            <p:cNvSpPr/>
            <p:nvPr/>
          </p:nvSpPr>
          <p:spPr>
            <a:xfrm>
              <a:off x="3869325" y="2966875"/>
              <a:ext cx="122650" cy="51900"/>
            </a:xfrm>
            <a:custGeom>
              <a:avLst/>
              <a:gdLst/>
              <a:ahLst/>
              <a:cxnLst/>
              <a:rect l="l" t="t" r="r" b="b"/>
              <a:pathLst>
                <a:path w="4906" h="2076" extrusionOk="0">
                  <a:moveTo>
                    <a:pt x="1" y="1"/>
                  </a:moveTo>
                  <a:lnTo>
                    <a:pt x="1" y="2076"/>
                  </a:lnTo>
                  <a:lnTo>
                    <a:pt x="3868" y="2076"/>
                  </a:lnTo>
                  <a:lnTo>
                    <a:pt x="49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0"/>
            <p:cNvSpPr/>
            <p:nvPr/>
          </p:nvSpPr>
          <p:spPr>
            <a:xfrm>
              <a:off x="4139400" y="2966875"/>
              <a:ext cx="122650" cy="51900"/>
            </a:xfrm>
            <a:custGeom>
              <a:avLst/>
              <a:gdLst/>
              <a:ahLst/>
              <a:cxnLst/>
              <a:rect l="l" t="t" r="r" b="b"/>
              <a:pathLst>
                <a:path w="4906" h="2076" extrusionOk="0">
                  <a:moveTo>
                    <a:pt x="0" y="1"/>
                  </a:moveTo>
                  <a:lnTo>
                    <a:pt x="1038" y="2076"/>
                  </a:lnTo>
                  <a:lnTo>
                    <a:pt x="4905" y="2076"/>
                  </a:lnTo>
                  <a:lnTo>
                    <a:pt x="49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0"/>
          <p:cNvGrpSpPr/>
          <p:nvPr/>
        </p:nvGrpSpPr>
        <p:grpSpPr>
          <a:xfrm>
            <a:off x="3337833" y="2594208"/>
            <a:ext cx="319078" cy="418735"/>
            <a:chOff x="3131200" y="2573075"/>
            <a:chExt cx="339625" cy="445700"/>
          </a:xfrm>
        </p:grpSpPr>
        <p:sp>
          <p:nvSpPr>
            <p:cNvPr id="1487" name="Google Shape;1487;p50"/>
            <p:cNvSpPr/>
            <p:nvPr/>
          </p:nvSpPr>
          <p:spPr>
            <a:xfrm>
              <a:off x="3209025" y="2573075"/>
              <a:ext cx="130950" cy="106125"/>
            </a:xfrm>
            <a:custGeom>
              <a:avLst/>
              <a:gdLst/>
              <a:ahLst/>
              <a:cxnLst/>
              <a:rect l="l" t="t" r="r" b="b"/>
              <a:pathLst>
                <a:path w="5238" h="4245" extrusionOk="0">
                  <a:moveTo>
                    <a:pt x="522" y="0"/>
                  </a:moveTo>
                  <a:lnTo>
                    <a:pt x="1" y="521"/>
                  </a:lnTo>
                  <a:lnTo>
                    <a:pt x="1" y="4245"/>
                  </a:lnTo>
                  <a:lnTo>
                    <a:pt x="5238" y="4245"/>
                  </a:lnTo>
                  <a:lnTo>
                    <a:pt x="5238" y="521"/>
                  </a:lnTo>
                  <a:lnTo>
                    <a:pt x="4717" y="0"/>
                  </a:lnTo>
                  <a:lnTo>
                    <a:pt x="3680" y="1038"/>
                  </a:lnTo>
                  <a:lnTo>
                    <a:pt x="2642" y="0"/>
                  </a:lnTo>
                  <a:lnTo>
                    <a:pt x="1559" y="1038"/>
                  </a:lnTo>
                  <a:lnTo>
                    <a:pt x="5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0"/>
            <p:cNvSpPr/>
            <p:nvPr/>
          </p:nvSpPr>
          <p:spPr>
            <a:xfrm>
              <a:off x="3444850" y="2749925"/>
              <a:ext cx="25975" cy="163975"/>
            </a:xfrm>
            <a:custGeom>
              <a:avLst/>
              <a:gdLst/>
              <a:ahLst/>
              <a:cxnLst/>
              <a:rect l="l" t="t" r="r" b="b"/>
              <a:pathLst>
                <a:path w="1039" h="6559" extrusionOk="0">
                  <a:moveTo>
                    <a:pt x="1" y="1"/>
                  </a:moveTo>
                  <a:lnTo>
                    <a:pt x="1" y="6558"/>
                  </a:lnTo>
                  <a:lnTo>
                    <a:pt x="1038" y="6558"/>
                  </a:lnTo>
                  <a:lnTo>
                    <a:pt x="1038" y="52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0"/>
            <p:cNvSpPr/>
            <p:nvPr/>
          </p:nvSpPr>
          <p:spPr>
            <a:xfrm>
              <a:off x="3131200" y="2653250"/>
              <a:ext cx="286600" cy="365525"/>
            </a:xfrm>
            <a:custGeom>
              <a:avLst/>
              <a:gdLst/>
              <a:ahLst/>
              <a:cxnLst/>
              <a:rect l="l" t="t" r="r" b="b"/>
              <a:pathLst>
                <a:path w="11464" h="14621" extrusionOk="0">
                  <a:moveTo>
                    <a:pt x="3114" y="4200"/>
                  </a:moveTo>
                  <a:lnTo>
                    <a:pt x="3114" y="5237"/>
                  </a:lnTo>
                  <a:lnTo>
                    <a:pt x="8351" y="5237"/>
                  </a:lnTo>
                  <a:lnTo>
                    <a:pt x="8351" y="4200"/>
                  </a:lnTo>
                  <a:close/>
                  <a:moveTo>
                    <a:pt x="9389" y="3113"/>
                  </a:moveTo>
                  <a:lnTo>
                    <a:pt x="9389" y="6275"/>
                  </a:lnTo>
                  <a:lnTo>
                    <a:pt x="2076" y="6275"/>
                  </a:lnTo>
                  <a:lnTo>
                    <a:pt x="2076" y="3113"/>
                  </a:lnTo>
                  <a:close/>
                  <a:moveTo>
                    <a:pt x="3114" y="7312"/>
                  </a:moveTo>
                  <a:lnTo>
                    <a:pt x="3114" y="8350"/>
                  </a:lnTo>
                  <a:lnTo>
                    <a:pt x="2076" y="8350"/>
                  </a:lnTo>
                  <a:lnTo>
                    <a:pt x="2076" y="7312"/>
                  </a:lnTo>
                  <a:close/>
                  <a:moveTo>
                    <a:pt x="5238" y="7312"/>
                  </a:moveTo>
                  <a:lnTo>
                    <a:pt x="5238" y="8350"/>
                  </a:lnTo>
                  <a:lnTo>
                    <a:pt x="4151" y="8350"/>
                  </a:lnTo>
                  <a:lnTo>
                    <a:pt x="4151" y="7312"/>
                  </a:lnTo>
                  <a:close/>
                  <a:moveTo>
                    <a:pt x="7313" y="7312"/>
                  </a:moveTo>
                  <a:lnTo>
                    <a:pt x="7313" y="8350"/>
                  </a:lnTo>
                  <a:lnTo>
                    <a:pt x="6276" y="8350"/>
                  </a:lnTo>
                  <a:lnTo>
                    <a:pt x="6276" y="7312"/>
                  </a:lnTo>
                  <a:close/>
                  <a:moveTo>
                    <a:pt x="9389" y="7312"/>
                  </a:moveTo>
                  <a:lnTo>
                    <a:pt x="9389" y="8350"/>
                  </a:lnTo>
                  <a:lnTo>
                    <a:pt x="8351" y="8350"/>
                  </a:lnTo>
                  <a:lnTo>
                    <a:pt x="8351" y="7312"/>
                  </a:lnTo>
                  <a:close/>
                  <a:moveTo>
                    <a:pt x="5238" y="9388"/>
                  </a:moveTo>
                  <a:lnTo>
                    <a:pt x="5238" y="10425"/>
                  </a:lnTo>
                  <a:lnTo>
                    <a:pt x="4151" y="10425"/>
                  </a:lnTo>
                  <a:lnTo>
                    <a:pt x="4151" y="9388"/>
                  </a:lnTo>
                  <a:close/>
                  <a:moveTo>
                    <a:pt x="7313" y="9388"/>
                  </a:moveTo>
                  <a:lnTo>
                    <a:pt x="7313" y="10425"/>
                  </a:lnTo>
                  <a:lnTo>
                    <a:pt x="6276" y="10425"/>
                  </a:lnTo>
                  <a:lnTo>
                    <a:pt x="6276" y="9388"/>
                  </a:lnTo>
                  <a:close/>
                  <a:moveTo>
                    <a:pt x="7313" y="11508"/>
                  </a:moveTo>
                  <a:lnTo>
                    <a:pt x="7313" y="12546"/>
                  </a:lnTo>
                  <a:lnTo>
                    <a:pt x="4151" y="12546"/>
                  </a:lnTo>
                  <a:lnTo>
                    <a:pt x="4151" y="11508"/>
                  </a:lnTo>
                  <a:close/>
                  <a:moveTo>
                    <a:pt x="1" y="0"/>
                  </a:moveTo>
                  <a:lnTo>
                    <a:pt x="1" y="9388"/>
                  </a:lnTo>
                  <a:lnTo>
                    <a:pt x="1559" y="9388"/>
                  </a:lnTo>
                  <a:cubicBezTo>
                    <a:pt x="2408" y="9388"/>
                    <a:pt x="3114" y="10093"/>
                    <a:pt x="3114" y="10991"/>
                  </a:cubicBezTo>
                  <a:lnTo>
                    <a:pt x="3114" y="14621"/>
                  </a:lnTo>
                  <a:lnTo>
                    <a:pt x="8351" y="14621"/>
                  </a:lnTo>
                  <a:lnTo>
                    <a:pt x="8351" y="10991"/>
                  </a:lnTo>
                  <a:cubicBezTo>
                    <a:pt x="8351" y="10093"/>
                    <a:pt x="9056" y="9388"/>
                    <a:pt x="9905" y="9388"/>
                  </a:cubicBezTo>
                  <a:lnTo>
                    <a:pt x="11464" y="9388"/>
                  </a:lnTo>
                  <a:lnTo>
                    <a:pt x="11464" y="0"/>
                  </a:lnTo>
                  <a:lnTo>
                    <a:pt x="9389" y="0"/>
                  </a:lnTo>
                  <a:lnTo>
                    <a:pt x="9389" y="2075"/>
                  </a:lnTo>
                  <a:lnTo>
                    <a:pt x="2076" y="2075"/>
                  </a:lnTo>
                  <a:lnTo>
                    <a:pt x="20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0"/>
            <p:cNvSpPr/>
            <p:nvPr/>
          </p:nvSpPr>
          <p:spPr>
            <a:xfrm>
              <a:off x="3131200" y="2913875"/>
              <a:ext cx="51925" cy="104900"/>
            </a:xfrm>
            <a:custGeom>
              <a:avLst/>
              <a:gdLst/>
              <a:ahLst/>
              <a:cxnLst/>
              <a:rect l="l" t="t" r="r" b="b"/>
              <a:pathLst>
                <a:path w="2077" h="4196" extrusionOk="0">
                  <a:moveTo>
                    <a:pt x="1" y="0"/>
                  </a:moveTo>
                  <a:lnTo>
                    <a:pt x="1" y="2641"/>
                  </a:lnTo>
                  <a:cubicBezTo>
                    <a:pt x="1" y="3490"/>
                    <a:pt x="710" y="4196"/>
                    <a:pt x="1559" y="4196"/>
                  </a:cubicBezTo>
                  <a:lnTo>
                    <a:pt x="2076" y="4196"/>
                  </a:lnTo>
                  <a:lnTo>
                    <a:pt x="2076" y="566"/>
                  </a:lnTo>
                  <a:cubicBezTo>
                    <a:pt x="2076" y="234"/>
                    <a:pt x="1842" y="0"/>
                    <a:pt x="1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0"/>
            <p:cNvSpPr/>
            <p:nvPr/>
          </p:nvSpPr>
          <p:spPr>
            <a:xfrm>
              <a:off x="3365900" y="2913875"/>
              <a:ext cx="51900" cy="104900"/>
            </a:xfrm>
            <a:custGeom>
              <a:avLst/>
              <a:gdLst/>
              <a:ahLst/>
              <a:cxnLst/>
              <a:rect l="l" t="t" r="r" b="b"/>
              <a:pathLst>
                <a:path w="2076" h="4196" extrusionOk="0">
                  <a:moveTo>
                    <a:pt x="517" y="0"/>
                  </a:moveTo>
                  <a:cubicBezTo>
                    <a:pt x="234" y="0"/>
                    <a:pt x="1" y="234"/>
                    <a:pt x="1" y="566"/>
                  </a:cubicBezTo>
                  <a:lnTo>
                    <a:pt x="1" y="4196"/>
                  </a:lnTo>
                  <a:lnTo>
                    <a:pt x="517" y="4196"/>
                  </a:lnTo>
                  <a:cubicBezTo>
                    <a:pt x="1415" y="4196"/>
                    <a:pt x="2076" y="3490"/>
                    <a:pt x="2076" y="2641"/>
                  </a:cubicBezTo>
                  <a:lnTo>
                    <a:pt x="20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2" name="Google Shape;1492;p50"/>
          <p:cNvSpPr/>
          <p:nvPr/>
        </p:nvSpPr>
        <p:spPr>
          <a:xfrm>
            <a:off x="2594623" y="2631922"/>
            <a:ext cx="418759" cy="343434"/>
          </a:xfrm>
          <a:custGeom>
            <a:avLst/>
            <a:gdLst/>
            <a:ahLst/>
            <a:cxnLst/>
            <a:rect l="l" t="t" r="r" b="b"/>
            <a:pathLst>
              <a:path w="17829" h="14622" extrusionOk="0">
                <a:moveTo>
                  <a:pt x="1" y="1"/>
                </a:moveTo>
                <a:lnTo>
                  <a:pt x="1" y="2076"/>
                </a:lnTo>
                <a:lnTo>
                  <a:pt x="4197" y="2076"/>
                </a:lnTo>
                <a:lnTo>
                  <a:pt x="4197" y="1"/>
                </a:lnTo>
                <a:close/>
                <a:moveTo>
                  <a:pt x="5234" y="1"/>
                </a:moveTo>
                <a:lnTo>
                  <a:pt x="5234" y="2076"/>
                </a:lnTo>
                <a:lnTo>
                  <a:pt x="12546" y="2076"/>
                </a:lnTo>
                <a:lnTo>
                  <a:pt x="12546" y="1"/>
                </a:lnTo>
                <a:close/>
                <a:moveTo>
                  <a:pt x="13584" y="1"/>
                </a:moveTo>
                <a:lnTo>
                  <a:pt x="13584" y="2076"/>
                </a:lnTo>
                <a:lnTo>
                  <a:pt x="17829" y="2076"/>
                </a:lnTo>
                <a:lnTo>
                  <a:pt x="17829" y="1"/>
                </a:lnTo>
                <a:close/>
                <a:moveTo>
                  <a:pt x="8396" y="5238"/>
                </a:moveTo>
                <a:lnTo>
                  <a:pt x="8396" y="6275"/>
                </a:lnTo>
                <a:lnTo>
                  <a:pt x="9434" y="6275"/>
                </a:lnTo>
                <a:lnTo>
                  <a:pt x="9434" y="5238"/>
                </a:lnTo>
                <a:close/>
                <a:moveTo>
                  <a:pt x="5234" y="3113"/>
                </a:moveTo>
                <a:lnTo>
                  <a:pt x="5234" y="5755"/>
                </a:lnTo>
                <a:cubicBezTo>
                  <a:pt x="5234" y="6038"/>
                  <a:pt x="5472" y="6275"/>
                  <a:pt x="5755" y="6275"/>
                </a:cubicBezTo>
                <a:lnTo>
                  <a:pt x="7309" y="6275"/>
                </a:lnTo>
                <a:lnTo>
                  <a:pt x="7309" y="5238"/>
                </a:lnTo>
                <a:lnTo>
                  <a:pt x="6272" y="5238"/>
                </a:lnTo>
                <a:lnTo>
                  <a:pt x="6272" y="4200"/>
                </a:lnTo>
                <a:lnTo>
                  <a:pt x="11509" y="4200"/>
                </a:lnTo>
                <a:lnTo>
                  <a:pt x="11509" y="5238"/>
                </a:lnTo>
                <a:lnTo>
                  <a:pt x="10471" y="5238"/>
                </a:lnTo>
                <a:lnTo>
                  <a:pt x="10471" y="6275"/>
                </a:lnTo>
                <a:lnTo>
                  <a:pt x="12026" y="6275"/>
                </a:lnTo>
                <a:cubicBezTo>
                  <a:pt x="12309" y="6275"/>
                  <a:pt x="12546" y="6038"/>
                  <a:pt x="12546" y="5755"/>
                </a:cubicBezTo>
                <a:lnTo>
                  <a:pt x="12546" y="3113"/>
                </a:lnTo>
                <a:close/>
                <a:moveTo>
                  <a:pt x="8396" y="7313"/>
                </a:moveTo>
                <a:lnTo>
                  <a:pt x="8396" y="8351"/>
                </a:lnTo>
                <a:lnTo>
                  <a:pt x="9434" y="8351"/>
                </a:lnTo>
                <a:lnTo>
                  <a:pt x="9434" y="7313"/>
                </a:lnTo>
                <a:close/>
                <a:moveTo>
                  <a:pt x="7309" y="9388"/>
                </a:moveTo>
                <a:lnTo>
                  <a:pt x="7309" y="10471"/>
                </a:lnTo>
                <a:lnTo>
                  <a:pt x="10471" y="10471"/>
                </a:lnTo>
                <a:lnTo>
                  <a:pt x="10471" y="9388"/>
                </a:lnTo>
                <a:close/>
                <a:moveTo>
                  <a:pt x="1" y="3113"/>
                </a:moveTo>
                <a:lnTo>
                  <a:pt x="1" y="14621"/>
                </a:lnTo>
                <a:lnTo>
                  <a:pt x="17829" y="14621"/>
                </a:lnTo>
                <a:lnTo>
                  <a:pt x="17829" y="3113"/>
                </a:lnTo>
                <a:lnTo>
                  <a:pt x="13584" y="3113"/>
                </a:lnTo>
                <a:lnTo>
                  <a:pt x="13584" y="5755"/>
                </a:lnTo>
                <a:cubicBezTo>
                  <a:pt x="13584" y="6604"/>
                  <a:pt x="12875" y="7313"/>
                  <a:pt x="12026" y="7313"/>
                </a:cubicBezTo>
                <a:lnTo>
                  <a:pt x="10471" y="7313"/>
                </a:lnTo>
                <a:lnTo>
                  <a:pt x="10471" y="8351"/>
                </a:lnTo>
                <a:lnTo>
                  <a:pt x="11509" y="8351"/>
                </a:lnTo>
                <a:lnTo>
                  <a:pt x="11509" y="11509"/>
                </a:lnTo>
                <a:lnTo>
                  <a:pt x="6272" y="11509"/>
                </a:lnTo>
                <a:lnTo>
                  <a:pt x="6272" y="8351"/>
                </a:lnTo>
                <a:lnTo>
                  <a:pt x="7309" y="8351"/>
                </a:lnTo>
                <a:lnTo>
                  <a:pt x="7309" y="7313"/>
                </a:lnTo>
                <a:lnTo>
                  <a:pt x="5755" y="7313"/>
                </a:lnTo>
                <a:cubicBezTo>
                  <a:pt x="4906" y="7313"/>
                  <a:pt x="4197" y="6604"/>
                  <a:pt x="4197" y="5755"/>
                </a:cubicBezTo>
                <a:lnTo>
                  <a:pt x="4197" y="311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50"/>
          <p:cNvGrpSpPr/>
          <p:nvPr/>
        </p:nvGrpSpPr>
        <p:grpSpPr>
          <a:xfrm>
            <a:off x="1890040" y="2594208"/>
            <a:ext cx="418759" cy="418735"/>
            <a:chOff x="1590175" y="2573075"/>
            <a:chExt cx="445725" cy="445700"/>
          </a:xfrm>
        </p:grpSpPr>
        <p:sp>
          <p:nvSpPr>
            <p:cNvPr id="1494" name="Google Shape;1494;p50"/>
            <p:cNvSpPr/>
            <p:nvPr/>
          </p:nvSpPr>
          <p:spPr>
            <a:xfrm>
              <a:off x="1643175" y="2573075"/>
              <a:ext cx="130975" cy="105000"/>
            </a:xfrm>
            <a:custGeom>
              <a:avLst/>
              <a:gdLst/>
              <a:ahLst/>
              <a:cxnLst/>
              <a:rect l="l" t="t" r="r" b="b"/>
              <a:pathLst>
                <a:path w="5239" h="4200" extrusionOk="0">
                  <a:moveTo>
                    <a:pt x="2076" y="0"/>
                  </a:moveTo>
                  <a:lnTo>
                    <a:pt x="2076" y="1038"/>
                  </a:lnTo>
                  <a:lnTo>
                    <a:pt x="1" y="1038"/>
                  </a:lnTo>
                  <a:lnTo>
                    <a:pt x="1" y="4200"/>
                  </a:lnTo>
                  <a:lnTo>
                    <a:pt x="5238" y="4200"/>
                  </a:lnTo>
                  <a:lnTo>
                    <a:pt x="5238" y="1038"/>
                  </a:lnTo>
                  <a:lnTo>
                    <a:pt x="3114" y="1038"/>
                  </a:lnTo>
                  <a:lnTo>
                    <a:pt x="31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0"/>
            <p:cNvSpPr/>
            <p:nvPr/>
          </p:nvSpPr>
          <p:spPr>
            <a:xfrm>
              <a:off x="1851925" y="2573075"/>
              <a:ext cx="130875" cy="105000"/>
            </a:xfrm>
            <a:custGeom>
              <a:avLst/>
              <a:gdLst/>
              <a:ahLst/>
              <a:cxnLst/>
              <a:rect l="l" t="t" r="r" b="b"/>
              <a:pathLst>
                <a:path w="5235" h="4200" extrusionOk="0">
                  <a:moveTo>
                    <a:pt x="2076" y="0"/>
                  </a:moveTo>
                  <a:lnTo>
                    <a:pt x="2076" y="1038"/>
                  </a:lnTo>
                  <a:lnTo>
                    <a:pt x="1" y="1038"/>
                  </a:lnTo>
                  <a:lnTo>
                    <a:pt x="1" y="4200"/>
                  </a:lnTo>
                  <a:lnTo>
                    <a:pt x="5234" y="4200"/>
                  </a:lnTo>
                  <a:lnTo>
                    <a:pt x="5234" y="1038"/>
                  </a:lnTo>
                  <a:lnTo>
                    <a:pt x="3114" y="1038"/>
                  </a:lnTo>
                  <a:lnTo>
                    <a:pt x="31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0"/>
            <p:cNvSpPr/>
            <p:nvPr/>
          </p:nvSpPr>
          <p:spPr>
            <a:xfrm>
              <a:off x="1617250" y="2938575"/>
              <a:ext cx="391475" cy="80200"/>
            </a:xfrm>
            <a:custGeom>
              <a:avLst/>
              <a:gdLst/>
              <a:ahLst/>
              <a:cxnLst/>
              <a:rect l="l" t="t" r="r" b="b"/>
              <a:pathLst>
                <a:path w="15659" h="3208" extrusionOk="0">
                  <a:moveTo>
                    <a:pt x="0" y="1"/>
                  </a:moveTo>
                  <a:lnTo>
                    <a:pt x="0" y="3208"/>
                  </a:lnTo>
                  <a:lnTo>
                    <a:pt x="15659" y="3208"/>
                  </a:lnTo>
                  <a:lnTo>
                    <a:pt x="15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0"/>
            <p:cNvSpPr/>
            <p:nvPr/>
          </p:nvSpPr>
          <p:spPr>
            <a:xfrm>
              <a:off x="1590175" y="2704000"/>
              <a:ext cx="445725" cy="208675"/>
            </a:xfrm>
            <a:custGeom>
              <a:avLst/>
              <a:gdLst/>
              <a:ahLst/>
              <a:cxnLst/>
              <a:rect l="l" t="t" r="r" b="b"/>
              <a:pathLst>
                <a:path w="17829" h="8347" extrusionOk="0">
                  <a:moveTo>
                    <a:pt x="2121" y="0"/>
                  </a:moveTo>
                  <a:lnTo>
                    <a:pt x="2121" y="4151"/>
                  </a:lnTo>
                  <a:lnTo>
                    <a:pt x="4196" y="4151"/>
                  </a:lnTo>
                  <a:lnTo>
                    <a:pt x="4196" y="5233"/>
                  </a:lnTo>
                  <a:lnTo>
                    <a:pt x="0" y="5233"/>
                  </a:lnTo>
                  <a:lnTo>
                    <a:pt x="0" y="8346"/>
                  </a:lnTo>
                  <a:lnTo>
                    <a:pt x="17828" y="8346"/>
                  </a:lnTo>
                  <a:lnTo>
                    <a:pt x="17828" y="5233"/>
                  </a:lnTo>
                  <a:lnTo>
                    <a:pt x="13584" y="5233"/>
                  </a:lnTo>
                  <a:lnTo>
                    <a:pt x="13584" y="4151"/>
                  </a:lnTo>
                  <a:lnTo>
                    <a:pt x="15704" y="4151"/>
                  </a:lnTo>
                  <a:lnTo>
                    <a:pt x="15704" y="0"/>
                  </a:lnTo>
                  <a:lnTo>
                    <a:pt x="10471" y="0"/>
                  </a:lnTo>
                  <a:lnTo>
                    <a:pt x="10471" y="4151"/>
                  </a:lnTo>
                  <a:lnTo>
                    <a:pt x="12546" y="4151"/>
                  </a:lnTo>
                  <a:lnTo>
                    <a:pt x="12546" y="5233"/>
                  </a:lnTo>
                  <a:lnTo>
                    <a:pt x="5234" y="5233"/>
                  </a:lnTo>
                  <a:lnTo>
                    <a:pt x="5234" y="4151"/>
                  </a:lnTo>
                  <a:lnTo>
                    <a:pt x="7358" y="4151"/>
                  </a:lnTo>
                  <a:lnTo>
                    <a:pt x="73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50"/>
          <p:cNvGrpSpPr/>
          <p:nvPr/>
        </p:nvGrpSpPr>
        <p:grpSpPr>
          <a:xfrm>
            <a:off x="1217593" y="2594208"/>
            <a:ext cx="418759" cy="418735"/>
            <a:chOff x="874425" y="2573075"/>
            <a:chExt cx="445725" cy="445700"/>
          </a:xfrm>
        </p:grpSpPr>
        <p:sp>
          <p:nvSpPr>
            <p:cNvPr id="1499" name="Google Shape;1499;p50"/>
            <p:cNvSpPr/>
            <p:nvPr/>
          </p:nvSpPr>
          <p:spPr>
            <a:xfrm>
              <a:off x="874425" y="2862000"/>
              <a:ext cx="445725" cy="156775"/>
            </a:xfrm>
            <a:custGeom>
              <a:avLst/>
              <a:gdLst/>
              <a:ahLst/>
              <a:cxnLst/>
              <a:rect l="l" t="t" r="r" b="b"/>
              <a:pathLst>
                <a:path w="17829" h="6271" extrusionOk="0">
                  <a:moveTo>
                    <a:pt x="7358" y="2641"/>
                  </a:moveTo>
                  <a:lnTo>
                    <a:pt x="7358" y="3679"/>
                  </a:lnTo>
                  <a:lnTo>
                    <a:pt x="10470" y="3679"/>
                  </a:lnTo>
                  <a:lnTo>
                    <a:pt x="10470" y="2641"/>
                  </a:lnTo>
                  <a:close/>
                  <a:moveTo>
                    <a:pt x="11508" y="1555"/>
                  </a:moveTo>
                  <a:lnTo>
                    <a:pt x="11508" y="4716"/>
                  </a:lnTo>
                  <a:lnTo>
                    <a:pt x="6320" y="4716"/>
                  </a:lnTo>
                  <a:lnTo>
                    <a:pt x="6320" y="1555"/>
                  </a:lnTo>
                  <a:close/>
                  <a:moveTo>
                    <a:pt x="0" y="0"/>
                  </a:moveTo>
                  <a:lnTo>
                    <a:pt x="0" y="6271"/>
                  </a:lnTo>
                  <a:lnTo>
                    <a:pt x="17828" y="6271"/>
                  </a:lnTo>
                  <a:lnTo>
                    <a:pt x="17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0"/>
            <p:cNvSpPr/>
            <p:nvPr/>
          </p:nvSpPr>
          <p:spPr>
            <a:xfrm>
              <a:off x="1171550" y="2573075"/>
              <a:ext cx="95575" cy="263000"/>
            </a:xfrm>
            <a:custGeom>
              <a:avLst/>
              <a:gdLst/>
              <a:ahLst/>
              <a:cxnLst/>
              <a:rect l="l" t="t" r="r" b="b"/>
              <a:pathLst>
                <a:path w="3823" h="10520" extrusionOk="0">
                  <a:moveTo>
                    <a:pt x="0" y="0"/>
                  </a:moveTo>
                  <a:lnTo>
                    <a:pt x="0" y="2075"/>
                  </a:lnTo>
                  <a:lnTo>
                    <a:pt x="3823" y="2075"/>
                  </a:lnTo>
                  <a:lnTo>
                    <a:pt x="3823" y="0"/>
                  </a:lnTo>
                  <a:close/>
                  <a:moveTo>
                    <a:pt x="2453" y="4200"/>
                  </a:moveTo>
                  <a:lnTo>
                    <a:pt x="2453" y="5237"/>
                  </a:lnTo>
                  <a:lnTo>
                    <a:pt x="1370" y="5237"/>
                  </a:lnTo>
                  <a:lnTo>
                    <a:pt x="1370" y="4200"/>
                  </a:lnTo>
                  <a:close/>
                  <a:moveTo>
                    <a:pt x="0" y="3113"/>
                  </a:moveTo>
                  <a:lnTo>
                    <a:pt x="0" y="10519"/>
                  </a:lnTo>
                  <a:lnTo>
                    <a:pt x="1370" y="10519"/>
                  </a:lnTo>
                  <a:lnTo>
                    <a:pt x="1370" y="6275"/>
                  </a:lnTo>
                  <a:lnTo>
                    <a:pt x="2453" y="6275"/>
                  </a:lnTo>
                  <a:lnTo>
                    <a:pt x="2453" y="10519"/>
                  </a:lnTo>
                  <a:lnTo>
                    <a:pt x="3823" y="10519"/>
                  </a:lnTo>
                  <a:lnTo>
                    <a:pt x="3823" y="311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0"/>
            <p:cNvSpPr/>
            <p:nvPr/>
          </p:nvSpPr>
          <p:spPr>
            <a:xfrm>
              <a:off x="1048925" y="2573075"/>
              <a:ext cx="96700" cy="263000"/>
            </a:xfrm>
            <a:custGeom>
              <a:avLst/>
              <a:gdLst/>
              <a:ahLst/>
              <a:cxnLst/>
              <a:rect l="l" t="t" r="r" b="b"/>
              <a:pathLst>
                <a:path w="3868" h="10520" extrusionOk="0">
                  <a:moveTo>
                    <a:pt x="0" y="0"/>
                  </a:moveTo>
                  <a:lnTo>
                    <a:pt x="0" y="2075"/>
                  </a:lnTo>
                  <a:lnTo>
                    <a:pt x="3868" y="2075"/>
                  </a:lnTo>
                  <a:lnTo>
                    <a:pt x="3868" y="0"/>
                  </a:lnTo>
                  <a:close/>
                  <a:moveTo>
                    <a:pt x="2453" y="4200"/>
                  </a:moveTo>
                  <a:lnTo>
                    <a:pt x="2453" y="5237"/>
                  </a:lnTo>
                  <a:lnTo>
                    <a:pt x="1415" y="5237"/>
                  </a:lnTo>
                  <a:lnTo>
                    <a:pt x="1415" y="4200"/>
                  </a:lnTo>
                  <a:close/>
                  <a:moveTo>
                    <a:pt x="0" y="3113"/>
                  </a:moveTo>
                  <a:lnTo>
                    <a:pt x="0" y="10519"/>
                  </a:lnTo>
                  <a:lnTo>
                    <a:pt x="1415" y="10519"/>
                  </a:lnTo>
                  <a:lnTo>
                    <a:pt x="1415" y="6275"/>
                  </a:lnTo>
                  <a:lnTo>
                    <a:pt x="2453" y="6275"/>
                  </a:lnTo>
                  <a:lnTo>
                    <a:pt x="2453" y="10519"/>
                  </a:lnTo>
                  <a:lnTo>
                    <a:pt x="3868" y="10519"/>
                  </a:lnTo>
                  <a:lnTo>
                    <a:pt x="3868" y="311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0"/>
            <p:cNvSpPr/>
            <p:nvPr/>
          </p:nvSpPr>
          <p:spPr>
            <a:xfrm>
              <a:off x="927525" y="2573075"/>
              <a:ext cx="95475" cy="263000"/>
            </a:xfrm>
            <a:custGeom>
              <a:avLst/>
              <a:gdLst/>
              <a:ahLst/>
              <a:cxnLst/>
              <a:rect l="l" t="t" r="r" b="b"/>
              <a:pathLst>
                <a:path w="3819" h="10520" extrusionOk="0">
                  <a:moveTo>
                    <a:pt x="0" y="0"/>
                  </a:moveTo>
                  <a:lnTo>
                    <a:pt x="0" y="2075"/>
                  </a:lnTo>
                  <a:lnTo>
                    <a:pt x="3819" y="2075"/>
                  </a:lnTo>
                  <a:lnTo>
                    <a:pt x="3819" y="0"/>
                  </a:lnTo>
                  <a:close/>
                  <a:moveTo>
                    <a:pt x="2453" y="4200"/>
                  </a:moveTo>
                  <a:lnTo>
                    <a:pt x="2453" y="5237"/>
                  </a:lnTo>
                  <a:lnTo>
                    <a:pt x="1415" y="5237"/>
                  </a:lnTo>
                  <a:lnTo>
                    <a:pt x="1415" y="4200"/>
                  </a:lnTo>
                  <a:close/>
                  <a:moveTo>
                    <a:pt x="0" y="3113"/>
                  </a:moveTo>
                  <a:lnTo>
                    <a:pt x="0" y="10519"/>
                  </a:lnTo>
                  <a:lnTo>
                    <a:pt x="1415" y="10519"/>
                  </a:lnTo>
                  <a:lnTo>
                    <a:pt x="1415" y="6275"/>
                  </a:lnTo>
                  <a:lnTo>
                    <a:pt x="2453" y="6275"/>
                  </a:lnTo>
                  <a:lnTo>
                    <a:pt x="2453" y="10519"/>
                  </a:lnTo>
                  <a:lnTo>
                    <a:pt x="3819" y="10519"/>
                  </a:lnTo>
                  <a:lnTo>
                    <a:pt x="3819" y="311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50"/>
          <p:cNvSpPr/>
          <p:nvPr/>
        </p:nvSpPr>
        <p:spPr>
          <a:xfrm>
            <a:off x="7507644" y="3207968"/>
            <a:ext cx="418759" cy="418759"/>
          </a:xfrm>
          <a:custGeom>
            <a:avLst/>
            <a:gdLst/>
            <a:ahLst/>
            <a:cxnLst/>
            <a:rect l="l" t="t" r="r" b="b"/>
            <a:pathLst>
              <a:path w="17829" h="17829" extrusionOk="0">
                <a:moveTo>
                  <a:pt x="15708" y="2125"/>
                </a:moveTo>
                <a:lnTo>
                  <a:pt x="15708" y="3208"/>
                </a:lnTo>
                <a:lnTo>
                  <a:pt x="14670" y="3208"/>
                </a:lnTo>
                <a:lnTo>
                  <a:pt x="14670" y="2125"/>
                </a:lnTo>
                <a:close/>
                <a:moveTo>
                  <a:pt x="9954" y="8396"/>
                </a:moveTo>
                <a:cubicBezTo>
                  <a:pt x="9671" y="8396"/>
                  <a:pt x="9433" y="8634"/>
                  <a:pt x="9433" y="8917"/>
                </a:cubicBezTo>
                <a:cubicBezTo>
                  <a:pt x="9433" y="9245"/>
                  <a:pt x="9671" y="9434"/>
                  <a:pt x="9954" y="9434"/>
                </a:cubicBezTo>
                <a:cubicBezTo>
                  <a:pt x="10282" y="9434"/>
                  <a:pt x="10520" y="9245"/>
                  <a:pt x="10520" y="8917"/>
                </a:cubicBezTo>
                <a:cubicBezTo>
                  <a:pt x="10520" y="8634"/>
                  <a:pt x="10282" y="8396"/>
                  <a:pt x="9954" y="8396"/>
                </a:cubicBezTo>
                <a:close/>
                <a:moveTo>
                  <a:pt x="3162" y="6321"/>
                </a:moveTo>
                <a:lnTo>
                  <a:pt x="3162" y="11558"/>
                </a:lnTo>
                <a:lnTo>
                  <a:pt x="4860" y="11558"/>
                </a:lnTo>
                <a:cubicBezTo>
                  <a:pt x="4434" y="10754"/>
                  <a:pt x="4245" y="9860"/>
                  <a:pt x="4245" y="8917"/>
                </a:cubicBezTo>
                <a:cubicBezTo>
                  <a:pt x="4245" y="7973"/>
                  <a:pt x="4434" y="7124"/>
                  <a:pt x="4860" y="6321"/>
                </a:cubicBezTo>
                <a:close/>
                <a:moveTo>
                  <a:pt x="10520" y="6321"/>
                </a:moveTo>
                <a:lnTo>
                  <a:pt x="10520" y="7453"/>
                </a:lnTo>
                <a:cubicBezTo>
                  <a:pt x="10660" y="7502"/>
                  <a:pt x="10848" y="7641"/>
                  <a:pt x="10992" y="7736"/>
                </a:cubicBezTo>
                <a:lnTo>
                  <a:pt x="11980" y="7170"/>
                </a:lnTo>
                <a:lnTo>
                  <a:pt x="12501" y="8068"/>
                </a:lnTo>
                <a:lnTo>
                  <a:pt x="11509" y="8634"/>
                </a:lnTo>
                <a:cubicBezTo>
                  <a:pt x="11558" y="8822"/>
                  <a:pt x="11558" y="9011"/>
                  <a:pt x="11509" y="9200"/>
                </a:cubicBezTo>
                <a:lnTo>
                  <a:pt x="12501" y="9766"/>
                </a:lnTo>
                <a:lnTo>
                  <a:pt x="11980" y="10709"/>
                </a:lnTo>
                <a:lnTo>
                  <a:pt x="10992" y="10143"/>
                </a:lnTo>
                <a:cubicBezTo>
                  <a:pt x="10848" y="10237"/>
                  <a:pt x="10660" y="10332"/>
                  <a:pt x="10520" y="10426"/>
                </a:cubicBezTo>
                <a:lnTo>
                  <a:pt x="10520" y="11558"/>
                </a:lnTo>
                <a:lnTo>
                  <a:pt x="9433" y="11558"/>
                </a:lnTo>
                <a:lnTo>
                  <a:pt x="9433" y="10426"/>
                </a:lnTo>
                <a:cubicBezTo>
                  <a:pt x="9294" y="10332"/>
                  <a:pt x="9105" y="10237"/>
                  <a:pt x="8962" y="10143"/>
                </a:cubicBezTo>
                <a:lnTo>
                  <a:pt x="7973" y="10709"/>
                </a:lnTo>
                <a:lnTo>
                  <a:pt x="7452" y="9766"/>
                </a:lnTo>
                <a:lnTo>
                  <a:pt x="8445" y="9200"/>
                </a:lnTo>
                <a:cubicBezTo>
                  <a:pt x="8396" y="9056"/>
                  <a:pt x="8396" y="8822"/>
                  <a:pt x="8445" y="8634"/>
                </a:cubicBezTo>
                <a:lnTo>
                  <a:pt x="7452" y="8068"/>
                </a:lnTo>
                <a:lnTo>
                  <a:pt x="7973" y="7170"/>
                </a:lnTo>
                <a:lnTo>
                  <a:pt x="8962" y="7736"/>
                </a:lnTo>
                <a:cubicBezTo>
                  <a:pt x="9105" y="7641"/>
                  <a:pt x="9294" y="7502"/>
                  <a:pt x="9433" y="7453"/>
                </a:cubicBezTo>
                <a:lnTo>
                  <a:pt x="9433" y="6321"/>
                </a:lnTo>
                <a:close/>
                <a:moveTo>
                  <a:pt x="9954" y="4246"/>
                </a:moveTo>
                <a:cubicBezTo>
                  <a:pt x="8867" y="4246"/>
                  <a:pt x="7830" y="4623"/>
                  <a:pt x="7030" y="5283"/>
                </a:cubicBezTo>
                <a:lnTo>
                  <a:pt x="8396" y="5283"/>
                </a:lnTo>
                <a:lnTo>
                  <a:pt x="8396" y="6321"/>
                </a:lnTo>
                <a:lnTo>
                  <a:pt x="6087" y="6321"/>
                </a:lnTo>
                <a:cubicBezTo>
                  <a:pt x="5566" y="7075"/>
                  <a:pt x="5283" y="7973"/>
                  <a:pt x="5283" y="8917"/>
                </a:cubicBezTo>
                <a:cubicBezTo>
                  <a:pt x="5283" y="9905"/>
                  <a:pt x="5566" y="10803"/>
                  <a:pt x="6087" y="11558"/>
                </a:cubicBezTo>
                <a:lnTo>
                  <a:pt x="8396" y="11558"/>
                </a:lnTo>
                <a:lnTo>
                  <a:pt x="8396" y="12595"/>
                </a:lnTo>
                <a:lnTo>
                  <a:pt x="7030" y="12595"/>
                </a:lnTo>
                <a:cubicBezTo>
                  <a:pt x="7830" y="13256"/>
                  <a:pt x="8867" y="13633"/>
                  <a:pt x="9954" y="13633"/>
                </a:cubicBezTo>
                <a:cubicBezTo>
                  <a:pt x="12546" y="13633"/>
                  <a:pt x="14670" y="11509"/>
                  <a:pt x="14670" y="8917"/>
                </a:cubicBezTo>
                <a:cubicBezTo>
                  <a:pt x="14670" y="6321"/>
                  <a:pt x="12546" y="4246"/>
                  <a:pt x="9954" y="4246"/>
                </a:cubicBezTo>
                <a:close/>
                <a:moveTo>
                  <a:pt x="15708" y="14671"/>
                </a:moveTo>
                <a:lnTo>
                  <a:pt x="15708" y="15708"/>
                </a:lnTo>
                <a:lnTo>
                  <a:pt x="14670" y="15708"/>
                </a:lnTo>
                <a:lnTo>
                  <a:pt x="14670" y="14671"/>
                </a:lnTo>
                <a:close/>
                <a:moveTo>
                  <a:pt x="8633" y="14671"/>
                </a:moveTo>
                <a:cubicBezTo>
                  <a:pt x="8396" y="14671"/>
                  <a:pt x="8207" y="14810"/>
                  <a:pt x="8162" y="15048"/>
                </a:cubicBezTo>
                <a:lnTo>
                  <a:pt x="7218" y="17829"/>
                </a:lnTo>
                <a:lnTo>
                  <a:pt x="12735" y="17829"/>
                </a:lnTo>
                <a:lnTo>
                  <a:pt x="11792" y="15048"/>
                </a:lnTo>
                <a:cubicBezTo>
                  <a:pt x="11746" y="14810"/>
                  <a:pt x="11558" y="14671"/>
                  <a:pt x="11320" y="14671"/>
                </a:cubicBezTo>
                <a:close/>
                <a:moveTo>
                  <a:pt x="0" y="1"/>
                </a:moveTo>
                <a:lnTo>
                  <a:pt x="0" y="17829"/>
                </a:lnTo>
                <a:lnTo>
                  <a:pt x="6132" y="17829"/>
                </a:lnTo>
                <a:lnTo>
                  <a:pt x="7169" y="14716"/>
                </a:lnTo>
                <a:cubicBezTo>
                  <a:pt x="7218" y="14482"/>
                  <a:pt x="7358" y="14293"/>
                  <a:pt x="7501" y="14105"/>
                </a:cubicBezTo>
                <a:cubicBezTo>
                  <a:pt x="6747" y="13773"/>
                  <a:pt x="6087" y="13256"/>
                  <a:pt x="5566" y="12595"/>
                </a:cubicBezTo>
                <a:lnTo>
                  <a:pt x="3162" y="12595"/>
                </a:lnTo>
                <a:lnTo>
                  <a:pt x="3162" y="14671"/>
                </a:lnTo>
                <a:lnTo>
                  <a:pt x="2125" y="14671"/>
                </a:lnTo>
                <a:lnTo>
                  <a:pt x="2125" y="3208"/>
                </a:lnTo>
                <a:lnTo>
                  <a:pt x="3162" y="3208"/>
                </a:lnTo>
                <a:lnTo>
                  <a:pt x="3162" y="5283"/>
                </a:lnTo>
                <a:lnTo>
                  <a:pt x="5566" y="5283"/>
                </a:lnTo>
                <a:cubicBezTo>
                  <a:pt x="6603" y="4012"/>
                  <a:pt x="8207" y="3208"/>
                  <a:pt x="9954" y="3208"/>
                </a:cubicBezTo>
                <a:cubicBezTo>
                  <a:pt x="13161" y="3208"/>
                  <a:pt x="15708" y="5755"/>
                  <a:pt x="15708" y="8917"/>
                </a:cubicBezTo>
                <a:cubicBezTo>
                  <a:pt x="15708" y="11226"/>
                  <a:pt x="14387" y="13207"/>
                  <a:pt x="12452" y="14105"/>
                </a:cubicBezTo>
                <a:cubicBezTo>
                  <a:pt x="12595" y="14293"/>
                  <a:pt x="12735" y="14482"/>
                  <a:pt x="12784" y="14716"/>
                </a:cubicBezTo>
                <a:lnTo>
                  <a:pt x="13821" y="17829"/>
                </a:lnTo>
                <a:lnTo>
                  <a:pt x="17829" y="17829"/>
                </a:lnTo>
                <a:lnTo>
                  <a:pt x="178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50"/>
          <p:cNvGrpSpPr/>
          <p:nvPr/>
        </p:nvGrpSpPr>
        <p:grpSpPr>
          <a:xfrm>
            <a:off x="6828451" y="3207890"/>
            <a:ext cx="418759" cy="418759"/>
            <a:chOff x="6846600" y="3226275"/>
            <a:chExt cx="445725" cy="445725"/>
          </a:xfrm>
        </p:grpSpPr>
        <p:sp>
          <p:nvSpPr>
            <p:cNvPr id="1505" name="Google Shape;1505;p50"/>
            <p:cNvSpPr/>
            <p:nvPr/>
          </p:nvSpPr>
          <p:spPr>
            <a:xfrm>
              <a:off x="7004600" y="3306450"/>
              <a:ext cx="130875" cy="129725"/>
            </a:xfrm>
            <a:custGeom>
              <a:avLst/>
              <a:gdLst/>
              <a:ahLst/>
              <a:cxnLst/>
              <a:rect l="l" t="t" r="r" b="b"/>
              <a:pathLst>
                <a:path w="5235" h="5189" extrusionOk="0">
                  <a:moveTo>
                    <a:pt x="2593" y="1"/>
                  </a:moveTo>
                  <a:cubicBezTo>
                    <a:pt x="1178" y="1"/>
                    <a:pt x="1" y="1133"/>
                    <a:pt x="1" y="2597"/>
                  </a:cubicBezTo>
                  <a:cubicBezTo>
                    <a:pt x="1" y="4012"/>
                    <a:pt x="1178" y="5189"/>
                    <a:pt x="2593" y="5189"/>
                  </a:cubicBezTo>
                  <a:cubicBezTo>
                    <a:pt x="4057" y="5189"/>
                    <a:pt x="5234" y="4012"/>
                    <a:pt x="5234" y="2597"/>
                  </a:cubicBezTo>
                  <a:cubicBezTo>
                    <a:pt x="5234" y="1133"/>
                    <a:pt x="4057" y="1"/>
                    <a:pt x="2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0"/>
            <p:cNvSpPr/>
            <p:nvPr/>
          </p:nvSpPr>
          <p:spPr>
            <a:xfrm>
              <a:off x="7030550" y="3226275"/>
              <a:ext cx="25950" cy="53150"/>
            </a:xfrm>
            <a:custGeom>
              <a:avLst/>
              <a:gdLst/>
              <a:ahLst/>
              <a:cxnLst/>
              <a:rect l="l" t="t" r="r" b="b"/>
              <a:pathLst>
                <a:path w="1038" h="2126" extrusionOk="0">
                  <a:moveTo>
                    <a:pt x="0" y="1"/>
                  </a:moveTo>
                  <a:lnTo>
                    <a:pt x="0" y="2125"/>
                  </a:lnTo>
                  <a:lnTo>
                    <a:pt x="1038" y="2125"/>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0"/>
            <p:cNvSpPr/>
            <p:nvPr/>
          </p:nvSpPr>
          <p:spPr>
            <a:xfrm>
              <a:off x="7083550" y="3226275"/>
              <a:ext cx="25975" cy="53150"/>
            </a:xfrm>
            <a:custGeom>
              <a:avLst/>
              <a:gdLst/>
              <a:ahLst/>
              <a:cxnLst/>
              <a:rect l="l" t="t" r="r" b="b"/>
              <a:pathLst>
                <a:path w="1039" h="2126" extrusionOk="0">
                  <a:moveTo>
                    <a:pt x="1" y="1"/>
                  </a:moveTo>
                  <a:lnTo>
                    <a:pt x="1" y="2125"/>
                  </a:lnTo>
                  <a:lnTo>
                    <a:pt x="1039" y="2125"/>
                  </a:lnTo>
                  <a:lnTo>
                    <a:pt x="10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0"/>
            <p:cNvSpPr/>
            <p:nvPr/>
          </p:nvSpPr>
          <p:spPr>
            <a:xfrm>
              <a:off x="6846600" y="3259300"/>
              <a:ext cx="169825" cy="412700"/>
            </a:xfrm>
            <a:custGeom>
              <a:avLst/>
              <a:gdLst/>
              <a:ahLst/>
              <a:cxnLst/>
              <a:rect l="l" t="t" r="r" b="b"/>
              <a:pathLst>
                <a:path w="6793" h="16508" extrusionOk="0">
                  <a:moveTo>
                    <a:pt x="4057" y="0"/>
                  </a:moveTo>
                  <a:lnTo>
                    <a:pt x="1178" y="3445"/>
                  </a:lnTo>
                  <a:cubicBezTo>
                    <a:pt x="423" y="4294"/>
                    <a:pt x="1" y="5377"/>
                    <a:pt x="1" y="6509"/>
                  </a:cubicBezTo>
                  <a:cubicBezTo>
                    <a:pt x="1" y="6792"/>
                    <a:pt x="46" y="7784"/>
                    <a:pt x="95" y="8018"/>
                  </a:cubicBezTo>
                  <a:lnTo>
                    <a:pt x="1084" y="13916"/>
                  </a:lnTo>
                  <a:lnTo>
                    <a:pt x="1084" y="16508"/>
                  </a:lnTo>
                  <a:lnTo>
                    <a:pt x="5234" y="16508"/>
                  </a:lnTo>
                  <a:lnTo>
                    <a:pt x="5234" y="13916"/>
                  </a:lnTo>
                  <a:cubicBezTo>
                    <a:pt x="5234" y="13916"/>
                    <a:pt x="6792" y="12972"/>
                    <a:pt x="6792" y="11840"/>
                  </a:cubicBezTo>
                  <a:cubicBezTo>
                    <a:pt x="6792" y="11557"/>
                    <a:pt x="6792" y="11320"/>
                    <a:pt x="6743" y="11086"/>
                  </a:cubicBezTo>
                  <a:cubicBezTo>
                    <a:pt x="6509" y="9671"/>
                    <a:pt x="6272" y="8207"/>
                    <a:pt x="6272" y="6792"/>
                  </a:cubicBezTo>
                  <a:cubicBezTo>
                    <a:pt x="6272" y="6086"/>
                    <a:pt x="5755" y="5566"/>
                    <a:pt x="5095" y="5566"/>
                  </a:cubicBezTo>
                  <a:lnTo>
                    <a:pt x="4291" y="5566"/>
                  </a:lnTo>
                  <a:cubicBezTo>
                    <a:pt x="4246" y="5803"/>
                    <a:pt x="4197" y="5992"/>
                    <a:pt x="4197" y="6226"/>
                  </a:cubicBezTo>
                  <a:lnTo>
                    <a:pt x="4197" y="9199"/>
                  </a:lnTo>
                  <a:lnTo>
                    <a:pt x="3159" y="9199"/>
                  </a:lnTo>
                  <a:lnTo>
                    <a:pt x="3159" y="5520"/>
                  </a:lnTo>
                  <a:cubicBezTo>
                    <a:pt x="3159" y="4766"/>
                    <a:pt x="3397" y="4057"/>
                    <a:pt x="3868" y="3491"/>
                  </a:cubicBezTo>
                  <a:lnTo>
                    <a:pt x="4340" y="2925"/>
                  </a:lnTo>
                  <a:cubicBezTo>
                    <a:pt x="5095" y="2076"/>
                    <a:pt x="4951" y="755"/>
                    <a:pt x="40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0"/>
            <p:cNvSpPr/>
            <p:nvPr/>
          </p:nvSpPr>
          <p:spPr>
            <a:xfrm>
              <a:off x="7123650" y="3259300"/>
              <a:ext cx="168675" cy="412700"/>
            </a:xfrm>
            <a:custGeom>
              <a:avLst/>
              <a:gdLst/>
              <a:ahLst/>
              <a:cxnLst/>
              <a:rect l="l" t="t" r="r" b="b"/>
              <a:pathLst>
                <a:path w="6747" h="16508" extrusionOk="0">
                  <a:moveTo>
                    <a:pt x="2736" y="0"/>
                  </a:moveTo>
                  <a:cubicBezTo>
                    <a:pt x="1842" y="755"/>
                    <a:pt x="1698" y="2076"/>
                    <a:pt x="2453" y="2925"/>
                  </a:cubicBezTo>
                  <a:lnTo>
                    <a:pt x="2925" y="3491"/>
                  </a:lnTo>
                  <a:cubicBezTo>
                    <a:pt x="3396" y="4057"/>
                    <a:pt x="3634" y="4766"/>
                    <a:pt x="3634" y="5520"/>
                  </a:cubicBezTo>
                  <a:lnTo>
                    <a:pt x="3634" y="9199"/>
                  </a:lnTo>
                  <a:lnTo>
                    <a:pt x="2596" y="9199"/>
                  </a:lnTo>
                  <a:lnTo>
                    <a:pt x="2596" y="6226"/>
                  </a:lnTo>
                  <a:cubicBezTo>
                    <a:pt x="2596" y="5992"/>
                    <a:pt x="2547" y="5803"/>
                    <a:pt x="2502" y="5566"/>
                  </a:cubicBezTo>
                  <a:lnTo>
                    <a:pt x="1698" y="5566"/>
                  </a:lnTo>
                  <a:cubicBezTo>
                    <a:pt x="1038" y="5566"/>
                    <a:pt x="521" y="6086"/>
                    <a:pt x="521" y="6792"/>
                  </a:cubicBezTo>
                  <a:cubicBezTo>
                    <a:pt x="521" y="8207"/>
                    <a:pt x="283" y="9671"/>
                    <a:pt x="50" y="11086"/>
                  </a:cubicBezTo>
                  <a:cubicBezTo>
                    <a:pt x="0" y="11320"/>
                    <a:pt x="0" y="11557"/>
                    <a:pt x="0" y="11840"/>
                  </a:cubicBezTo>
                  <a:cubicBezTo>
                    <a:pt x="0" y="12972"/>
                    <a:pt x="1559" y="13916"/>
                    <a:pt x="1559" y="13916"/>
                  </a:cubicBezTo>
                  <a:lnTo>
                    <a:pt x="1559" y="16508"/>
                  </a:lnTo>
                  <a:lnTo>
                    <a:pt x="5709" y="16508"/>
                  </a:lnTo>
                  <a:lnTo>
                    <a:pt x="5709" y="13916"/>
                  </a:lnTo>
                  <a:lnTo>
                    <a:pt x="6698" y="8018"/>
                  </a:lnTo>
                  <a:cubicBezTo>
                    <a:pt x="6747" y="7784"/>
                    <a:pt x="6747" y="6792"/>
                    <a:pt x="6747" y="6509"/>
                  </a:cubicBezTo>
                  <a:cubicBezTo>
                    <a:pt x="6747" y="5377"/>
                    <a:pt x="6370" y="4294"/>
                    <a:pt x="5615" y="3445"/>
                  </a:cubicBezTo>
                  <a:lnTo>
                    <a:pt x="27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50"/>
          <p:cNvGrpSpPr/>
          <p:nvPr/>
        </p:nvGrpSpPr>
        <p:grpSpPr>
          <a:xfrm>
            <a:off x="6102829" y="3220127"/>
            <a:ext cx="418759" cy="393228"/>
            <a:chOff x="6074250" y="3239300"/>
            <a:chExt cx="445725" cy="418550"/>
          </a:xfrm>
        </p:grpSpPr>
        <p:sp>
          <p:nvSpPr>
            <p:cNvPr id="1511" name="Google Shape;1511;p50"/>
            <p:cNvSpPr/>
            <p:nvPr/>
          </p:nvSpPr>
          <p:spPr>
            <a:xfrm>
              <a:off x="6366675" y="3488050"/>
              <a:ext cx="153300" cy="77825"/>
            </a:xfrm>
            <a:custGeom>
              <a:avLst/>
              <a:gdLst/>
              <a:ahLst/>
              <a:cxnLst/>
              <a:rect l="l" t="t" r="r" b="b"/>
              <a:pathLst>
                <a:path w="6132" h="3113" extrusionOk="0">
                  <a:moveTo>
                    <a:pt x="2924" y="1038"/>
                  </a:moveTo>
                  <a:lnTo>
                    <a:pt x="2924" y="2075"/>
                  </a:lnTo>
                  <a:lnTo>
                    <a:pt x="1887" y="2075"/>
                  </a:lnTo>
                  <a:lnTo>
                    <a:pt x="1887" y="1038"/>
                  </a:lnTo>
                  <a:close/>
                  <a:moveTo>
                    <a:pt x="1558" y="0"/>
                  </a:moveTo>
                  <a:lnTo>
                    <a:pt x="0" y="1558"/>
                  </a:lnTo>
                  <a:lnTo>
                    <a:pt x="1558" y="3113"/>
                  </a:lnTo>
                  <a:lnTo>
                    <a:pt x="6131" y="3113"/>
                  </a:lnTo>
                  <a:lnTo>
                    <a:pt x="61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0"/>
            <p:cNvSpPr/>
            <p:nvPr/>
          </p:nvSpPr>
          <p:spPr>
            <a:xfrm>
              <a:off x="6074250" y="3318250"/>
              <a:ext cx="417425" cy="339600"/>
            </a:xfrm>
            <a:custGeom>
              <a:avLst/>
              <a:gdLst/>
              <a:ahLst/>
              <a:cxnLst/>
              <a:rect l="l" t="t" r="r" b="b"/>
              <a:pathLst>
                <a:path w="16697" h="13584" extrusionOk="0">
                  <a:moveTo>
                    <a:pt x="1038" y="1"/>
                  </a:moveTo>
                  <a:cubicBezTo>
                    <a:pt x="472" y="1"/>
                    <a:pt x="0" y="472"/>
                    <a:pt x="0" y="1038"/>
                  </a:cubicBezTo>
                  <a:lnTo>
                    <a:pt x="0" y="12029"/>
                  </a:lnTo>
                  <a:cubicBezTo>
                    <a:pt x="0" y="12878"/>
                    <a:pt x="710" y="13584"/>
                    <a:pt x="1559" y="13584"/>
                  </a:cubicBezTo>
                  <a:lnTo>
                    <a:pt x="15142" y="13584"/>
                  </a:lnTo>
                  <a:cubicBezTo>
                    <a:pt x="15991" y="13584"/>
                    <a:pt x="16697" y="12878"/>
                    <a:pt x="16697" y="12029"/>
                  </a:cubicBezTo>
                  <a:lnTo>
                    <a:pt x="16697" y="10943"/>
                  </a:lnTo>
                  <a:lnTo>
                    <a:pt x="12829" y="10943"/>
                  </a:lnTo>
                  <a:lnTo>
                    <a:pt x="10237" y="8350"/>
                  </a:lnTo>
                  <a:lnTo>
                    <a:pt x="12829" y="5755"/>
                  </a:lnTo>
                  <a:lnTo>
                    <a:pt x="16697" y="5755"/>
                  </a:lnTo>
                  <a:lnTo>
                    <a:pt x="16697" y="4717"/>
                  </a:lnTo>
                  <a:cubicBezTo>
                    <a:pt x="16697" y="3823"/>
                    <a:pt x="15991" y="3113"/>
                    <a:pt x="15142" y="3113"/>
                  </a:cubicBezTo>
                  <a:lnTo>
                    <a:pt x="1038" y="3113"/>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0"/>
            <p:cNvSpPr/>
            <p:nvPr/>
          </p:nvSpPr>
          <p:spPr>
            <a:xfrm>
              <a:off x="6126125" y="3239300"/>
              <a:ext cx="182825" cy="130850"/>
            </a:xfrm>
            <a:custGeom>
              <a:avLst/>
              <a:gdLst/>
              <a:ahLst/>
              <a:cxnLst/>
              <a:rect l="l" t="t" r="r" b="b"/>
              <a:pathLst>
                <a:path w="7313" h="5234" extrusionOk="0">
                  <a:moveTo>
                    <a:pt x="4200" y="3159"/>
                  </a:moveTo>
                  <a:lnTo>
                    <a:pt x="4200" y="4196"/>
                  </a:lnTo>
                  <a:lnTo>
                    <a:pt x="3163" y="4196"/>
                  </a:lnTo>
                  <a:lnTo>
                    <a:pt x="3163" y="3159"/>
                  </a:lnTo>
                  <a:close/>
                  <a:moveTo>
                    <a:pt x="1" y="1"/>
                  </a:moveTo>
                  <a:lnTo>
                    <a:pt x="1" y="5234"/>
                  </a:lnTo>
                  <a:lnTo>
                    <a:pt x="7313" y="5234"/>
                  </a:lnTo>
                  <a:lnTo>
                    <a:pt x="73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0"/>
            <p:cNvSpPr/>
            <p:nvPr/>
          </p:nvSpPr>
          <p:spPr>
            <a:xfrm>
              <a:off x="6387900" y="3239300"/>
              <a:ext cx="25950" cy="130850"/>
            </a:xfrm>
            <a:custGeom>
              <a:avLst/>
              <a:gdLst/>
              <a:ahLst/>
              <a:cxnLst/>
              <a:rect l="l" t="t" r="r" b="b"/>
              <a:pathLst>
                <a:path w="1038" h="5234" extrusionOk="0">
                  <a:moveTo>
                    <a:pt x="0" y="1"/>
                  </a:moveTo>
                  <a:lnTo>
                    <a:pt x="0" y="5234"/>
                  </a:lnTo>
                  <a:lnTo>
                    <a:pt x="1038" y="5234"/>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0"/>
            <p:cNvSpPr/>
            <p:nvPr/>
          </p:nvSpPr>
          <p:spPr>
            <a:xfrm>
              <a:off x="6334875" y="3239300"/>
              <a:ext cx="27100" cy="130850"/>
            </a:xfrm>
            <a:custGeom>
              <a:avLst/>
              <a:gdLst/>
              <a:ahLst/>
              <a:cxnLst/>
              <a:rect l="l" t="t" r="r" b="b"/>
              <a:pathLst>
                <a:path w="1084" h="5234" extrusionOk="0">
                  <a:moveTo>
                    <a:pt x="1" y="1"/>
                  </a:moveTo>
                  <a:lnTo>
                    <a:pt x="1" y="5234"/>
                  </a:lnTo>
                  <a:lnTo>
                    <a:pt x="1083" y="5234"/>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0"/>
            <p:cNvSpPr/>
            <p:nvPr/>
          </p:nvSpPr>
          <p:spPr>
            <a:xfrm>
              <a:off x="6439775" y="3318250"/>
              <a:ext cx="25950" cy="53125"/>
            </a:xfrm>
            <a:custGeom>
              <a:avLst/>
              <a:gdLst/>
              <a:ahLst/>
              <a:cxnLst/>
              <a:rect l="l" t="t" r="r" b="b"/>
              <a:pathLst>
                <a:path w="1038" h="2125" extrusionOk="0">
                  <a:moveTo>
                    <a:pt x="0" y="1"/>
                  </a:moveTo>
                  <a:lnTo>
                    <a:pt x="0" y="2076"/>
                  </a:lnTo>
                  <a:lnTo>
                    <a:pt x="521" y="2076"/>
                  </a:lnTo>
                  <a:cubicBezTo>
                    <a:pt x="710" y="2076"/>
                    <a:pt x="898" y="2125"/>
                    <a:pt x="1038" y="2125"/>
                  </a:cubicBezTo>
                  <a:lnTo>
                    <a:pt x="1038" y="1038"/>
                  </a:lnTo>
                  <a:cubicBezTo>
                    <a:pt x="1038" y="472"/>
                    <a:pt x="566"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50"/>
          <p:cNvGrpSpPr/>
          <p:nvPr/>
        </p:nvGrpSpPr>
        <p:grpSpPr>
          <a:xfrm>
            <a:off x="5433740" y="3207890"/>
            <a:ext cx="418759" cy="418759"/>
            <a:chOff x="5362075" y="3226275"/>
            <a:chExt cx="445725" cy="445725"/>
          </a:xfrm>
        </p:grpSpPr>
        <p:sp>
          <p:nvSpPr>
            <p:cNvPr id="1518" name="Google Shape;1518;p50"/>
            <p:cNvSpPr/>
            <p:nvPr/>
          </p:nvSpPr>
          <p:spPr>
            <a:xfrm>
              <a:off x="5462350" y="3279400"/>
              <a:ext cx="61325" cy="53025"/>
            </a:xfrm>
            <a:custGeom>
              <a:avLst/>
              <a:gdLst/>
              <a:ahLst/>
              <a:cxnLst/>
              <a:rect l="l" t="t" r="r" b="b"/>
              <a:pathLst>
                <a:path w="2453" h="2121" extrusionOk="0">
                  <a:moveTo>
                    <a:pt x="0" y="0"/>
                  </a:moveTo>
                  <a:lnTo>
                    <a:pt x="1038" y="2121"/>
                  </a:lnTo>
                  <a:lnTo>
                    <a:pt x="2453" y="2121"/>
                  </a:lnTo>
                  <a:lnTo>
                    <a:pt x="14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0"/>
            <p:cNvSpPr/>
            <p:nvPr/>
          </p:nvSpPr>
          <p:spPr>
            <a:xfrm>
              <a:off x="5527150" y="3279400"/>
              <a:ext cx="92000" cy="53025"/>
            </a:xfrm>
            <a:custGeom>
              <a:avLst/>
              <a:gdLst/>
              <a:ahLst/>
              <a:cxnLst/>
              <a:rect l="l" t="t" r="r" b="b"/>
              <a:pathLst>
                <a:path w="3680" h="2121" extrusionOk="0">
                  <a:moveTo>
                    <a:pt x="0" y="0"/>
                  </a:moveTo>
                  <a:lnTo>
                    <a:pt x="1038" y="2121"/>
                  </a:lnTo>
                  <a:lnTo>
                    <a:pt x="3679" y="2121"/>
                  </a:lnTo>
                  <a:lnTo>
                    <a:pt x="2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0"/>
            <p:cNvSpPr/>
            <p:nvPr/>
          </p:nvSpPr>
          <p:spPr>
            <a:xfrm>
              <a:off x="5362075" y="3279400"/>
              <a:ext cx="445725" cy="392600"/>
            </a:xfrm>
            <a:custGeom>
              <a:avLst/>
              <a:gdLst/>
              <a:ahLst/>
              <a:cxnLst/>
              <a:rect l="l" t="t" r="r" b="b"/>
              <a:pathLst>
                <a:path w="17829" h="15704" extrusionOk="0">
                  <a:moveTo>
                    <a:pt x="0" y="0"/>
                  </a:moveTo>
                  <a:lnTo>
                    <a:pt x="0" y="4196"/>
                  </a:lnTo>
                  <a:lnTo>
                    <a:pt x="17828" y="4196"/>
                  </a:lnTo>
                  <a:lnTo>
                    <a:pt x="17828" y="3158"/>
                  </a:lnTo>
                  <a:lnTo>
                    <a:pt x="4389" y="3158"/>
                  </a:lnTo>
                  <a:lnTo>
                    <a:pt x="2830" y="0"/>
                  </a:lnTo>
                  <a:close/>
                  <a:moveTo>
                    <a:pt x="9433" y="6792"/>
                  </a:moveTo>
                  <a:lnTo>
                    <a:pt x="9433" y="7924"/>
                  </a:lnTo>
                  <a:cubicBezTo>
                    <a:pt x="10048" y="8158"/>
                    <a:pt x="10471" y="8724"/>
                    <a:pt x="10471" y="9433"/>
                  </a:cubicBezTo>
                  <a:lnTo>
                    <a:pt x="9433" y="9433"/>
                  </a:lnTo>
                  <a:cubicBezTo>
                    <a:pt x="9433" y="9150"/>
                    <a:pt x="9199" y="8912"/>
                    <a:pt x="8916" y="8912"/>
                  </a:cubicBezTo>
                  <a:cubicBezTo>
                    <a:pt x="8584" y="8912"/>
                    <a:pt x="8396" y="9150"/>
                    <a:pt x="8396" y="9433"/>
                  </a:cubicBezTo>
                  <a:cubicBezTo>
                    <a:pt x="8396" y="9716"/>
                    <a:pt x="8584" y="9950"/>
                    <a:pt x="8916" y="9950"/>
                  </a:cubicBezTo>
                  <a:cubicBezTo>
                    <a:pt x="9765" y="9950"/>
                    <a:pt x="10471" y="10659"/>
                    <a:pt x="10471" y="11508"/>
                  </a:cubicBezTo>
                  <a:cubicBezTo>
                    <a:pt x="10471" y="12214"/>
                    <a:pt x="10048" y="12780"/>
                    <a:pt x="9433" y="12968"/>
                  </a:cubicBezTo>
                  <a:lnTo>
                    <a:pt x="9433" y="14100"/>
                  </a:lnTo>
                  <a:lnTo>
                    <a:pt x="8396" y="14100"/>
                  </a:lnTo>
                  <a:lnTo>
                    <a:pt x="8396" y="12968"/>
                  </a:lnTo>
                  <a:cubicBezTo>
                    <a:pt x="7784" y="12780"/>
                    <a:pt x="7313" y="12214"/>
                    <a:pt x="7313" y="11508"/>
                  </a:cubicBezTo>
                  <a:lnTo>
                    <a:pt x="8396" y="11508"/>
                  </a:lnTo>
                  <a:cubicBezTo>
                    <a:pt x="8396" y="11791"/>
                    <a:pt x="8584" y="12025"/>
                    <a:pt x="8916" y="12025"/>
                  </a:cubicBezTo>
                  <a:cubicBezTo>
                    <a:pt x="9199" y="12025"/>
                    <a:pt x="9433" y="11791"/>
                    <a:pt x="9433" y="11508"/>
                  </a:cubicBezTo>
                  <a:cubicBezTo>
                    <a:pt x="9433" y="11225"/>
                    <a:pt x="9199" y="10987"/>
                    <a:pt x="8916" y="10987"/>
                  </a:cubicBezTo>
                  <a:cubicBezTo>
                    <a:pt x="8018" y="10987"/>
                    <a:pt x="7313" y="10282"/>
                    <a:pt x="7313" y="9433"/>
                  </a:cubicBezTo>
                  <a:cubicBezTo>
                    <a:pt x="7313" y="8724"/>
                    <a:pt x="7784" y="8158"/>
                    <a:pt x="8396" y="7924"/>
                  </a:cubicBezTo>
                  <a:lnTo>
                    <a:pt x="8396" y="6792"/>
                  </a:lnTo>
                  <a:close/>
                  <a:moveTo>
                    <a:pt x="0" y="5233"/>
                  </a:moveTo>
                  <a:lnTo>
                    <a:pt x="0" y="15704"/>
                  </a:lnTo>
                  <a:lnTo>
                    <a:pt x="17828" y="15704"/>
                  </a:lnTo>
                  <a:lnTo>
                    <a:pt x="17828" y="52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5493000" y="3226275"/>
              <a:ext cx="287725" cy="106150"/>
            </a:xfrm>
            <a:custGeom>
              <a:avLst/>
              <a:gdLst/>
              <a:ahLst/>
              <a:cxnLst/>
              <a:rect l="l" t="t" r="r" b="b"/>
              <a:pathLst>
                <a:path w="11509" h="4246" extrusionOk="0">
                  <a:moveTo>
                    <a:pt x="0" y="1"/>
                  </a:moveTo>
                  <a:lnTo>
                    <a:pt x="0" y="1087"/>
                  </a:lnTo>
                  <a:lnTo>
                    <a:pt x="4623" y="1087"/>
                  </a:lnTo>
                  <a:lnTo>
                    <a:pt x="6177" y="4246"/>
                  </a:lnTo>
                  <a:lnTo>
                    <a:pt x="11509" y="4246"/>
                  </a:lnTo>
                  <a:lnTo>
                    <a:pt x="11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50"/>
          <p:cNvGrpSpPr/>
          <p:nvPr/>
        </p:nvGrpSpPr>
        <p:grpSpPr>
          <a:xfrm>
            <a:off x="4686039" y="3207890"/>
            <a:ext cx="418759" cy="418759"/>
            <a:chOff x="4566225" y="3226275"/>
            <a:chExt cx="445725" cy="445725"/>
          </a:xfrm>
        </p:grpSpPr>
        <p:sp>
          <p:nvSpPr>
            <p:cNvPr id="1523" name="Google Shape;1523;p50"/>
            <p:cNvSpPr/>
            <p:nvPr/>
          </p:nvSpPr>
          <p:spPr>
            <a:xfrm>
              <a:off x="4566225" y="3365425"/>
              <a:ext cx="27100" cy="77825"/>
            </a:xfrm>
            <a:custGeom>
              <a:avLst/>
              <a:gdLst/>
              <a:ahLst/>
              <a:cxnLst/>
              <a:rect l="l" t="t" r="r" b="b"/>
              <a:pathLst>
                <a:path w="1084" h="3113" extrusionOk="0">
                  <a:moveTo>
                    <a:pt x="1083" y="0"/>
                  </a:moveTo>
                  <a:lnTo>
                    <a:pt x="1" y="1038"/>
                  </a:lnTo>
                  <a:lnTo>
                    <a:pt x="1" y="2407"/>
                  </a:lnTo>
                  <a:lnTo>
                    <a:pt x="1083" y="311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0"/>
            <p:cNvSpPr/>
            <p:nvPr/>
          </p:nvSpPr>
          <p:spPr>
            <a:xfrm>
              <a:off x="4566225" y="3457375"/>
              <a:ext cx="445725" cy="214625"/>
            </a:xfrm>
            <a:custGeom>
              <a:avLst/>
              <a:gdLst/>
              <a:ahLst/>
              <a:cxnLst/>
              <a:rect l="l" t="t" r="r" b="b"/>
              <a:pathLst>
                <a:path w="17829" h="8585" extrusionOk="0">
                  <a:moveTo>
                    <a:pt x="1" y="1"/>
                  </a:moveTo>
                  <a:lnTo>
                    <a:pt x="1" y="8585"/>
                  </a:lnTo>
                  <a:lnTo>
                    <a:pt x="17829" y="8585"/>
                  </a:lnTo>
                  <a:lnTo>
                    <a:pt x="17829" y="1"/>
                  </a:lnTo>
                  <a:cubicBezTo>
                    <a:pt x="17640" y="95"/>
                    <a:pt x="9245" y="5332"/>
                    <a:pt x="8913" y="552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0"/>
            <p:cNvSpPr/>
            <p:nvPr/>
          </p:nvSpPr>
          <p:spPr>
            <a:xfrm>
              <a:off x="4984750" y="3365425"/>
              <a:ext cx="27200" cy="77825"/>
            </a:xfrm>
            <a:custGeom>
              <a:avLst/>
              <a:gdLst/>
              <a:ahLst/>
              <a:cxnLst/>
              <a:rect l="l" t="t" r="r" b="b"/>
              <a:pathLst>
                <a:path w="1088" h="3113" extrusionOk="0">
                  <a:moveTo>
                    <a:pt x="1" y="0"/>
                  </a:moveTo>
                  <a:lnTo>
                    <a:pt x="1" y="3113"/>
                  </a:lnTo>
                  <a:lnTo>
                    <a:pt x="1088" y="2407"/>
                  </a:lnTo>
                  <a:lnTo>
                    <a:pt x="1088" y="1038"/>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0"/>
            <p:cNvSpPr/>
            <p:nvPr/>
          </p:nvSpPr>
          <p:spPr>
            <a:xfrm>
              <a:off x="4619250" y="3226275"/>
              <a:ext cx="339600" cy="158025"/>
            </a:xfrm>
            <a:custGeom>
              <a:avLst/>
              <a:gdLst/>
              <a:ahLst/>
              <a:cxnLst/>
              <a:rect l="l" t="t" r="r" b="b"/>
              <a:pathLst>
                <a:path w="13584" h="6321" extrusionOk="0">
                  <a:moveTo>
                    <a:pt x="3162" y="2642"/>
                  </a:moveTo>
                  <a:lnTo>
                    <a:pt x="3162" y="3729"/>
                  </a:lnTo>
                  <a:lnTo>
                    <a:pt x="2124" y="3729"/>
                  </a:lnTo>
                  <a:lnTo>
                    <a:pt x="2124" y="2642"/>
                  </a:lnTo>
                  <a:close/>
                  <a:moveTo>
                    <a:pt x="6792" y="2642"/>
                  </a:moveTo>
                  <a:cubicBezTo>
                    <a:pt x="6509" y="2642"/>
                    <a:pt x="6275" y="2880"/>
                    <a:pt x="6275" y="3208"/>
                  </a:cubicBezTo>
                  <a:cubicBezTo>
                    <a:pt x="6275" y="3491"/>
                    <a:pt x="6509" y="3729"/>
                    <a:pt x="6792" y="3729"/>
                  </a:cubicBezTo>
                  <a:cubicBezTo>
                    <a:pt x="7075" y="3729"/>
                    <a:pt x="7312" y="3491"/>
                    <a:pt x="7312" y="3208"/>
                  </a:cubicBezTo>
                  <a:cubicBezTo>
                    <a:pt x="7312" y="2880"/>
                    <a:pt x="7075" y="2642"/>
                    <a:pt x="6792" y="2642"/>
                  </a:cubicBezTo>
                  <a:close/>
                  <a:moveTo>
                    <a:pt x="11508" y="2642"/>
                  </a:moveTo>
                  <a:lnTo>
                    <a:pt x="11508" y="3729"/>
                  </a:lnTo>
                  <a:lnTo>
                    <a:pt x="10470" y="3729"/>
                  </a:lnTo>
                  <a:lnTo>
                    <a:pt x="10470" y="2642"/>
                  </a:lnTo>
                  <a:close/>
                  <a:moveTo>
                    <a:pt x="6792" y="1604"/>
                  </a:moveTo>
                  <a:cubicBezTo>
                    <a:pt x="7690" y="1604"/>
                    <a:pt x="8395" y="2314"/>
                    <a:pt x="8395" y="3208"/>
                  </a:cubicBezTo>
                  <a:cubicBezTo>
                    <a:pt x="8395" y="4057"/>
                    <a:pt x="7690" y="4766"/>
                    <a:pt x="6792" y="4766"/>
                  </a:cubicBezTo>
                  <a:cubicBezTo>
                    <a:pt x="5943" y="4766"/>
                    <a:pt x="5237" y="4057"/>
                    <a:pt x="5237" y="3208"/>
                  </a:cubicBezTo>
                  <a:cubicBezTo>
                    <a:pt x="5237" y="2314"/>
                    <a:pt x="5943" y="1604"/>
                    <a:pt x="6792" y="1604"/>
                  </a:cubicBezTo>
                  <a:close/>
                  <a:moveTo>
                    <a:pt x="0" y="1"/>
                  </a:moveTo>
                  <a:lnTo>
                    <a:pt x="0" y="6321"/>
                  </a:lnTo>
                  <a:lnTo>
                    <a:pt x="13583" y="6321"/>
                  </a:lnTo>
                  <a:lnTo>
                    <a:pt x="135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p:cNvSpPr/>
            <p:nvPr/>
          </p:nvSpPr>
          <p:spPr>
            <a:xfrm>
              <a:off x="4619250" y="3410225"/>
              <a:ext cx="339600" cy="25950"/>
            </a:xfrm>
            <a:custGeom>
              <a:avLst/>
              <a:gdLst/>
              <a:ahLst/>
              <a:cxnLst/>
              <a:rect l="l" t="t" r="r" b="b"/>
              <a:pathLst>
                <a:path w="13584" h="1038" extrusionOk="0">
                  <a:moveTo>
                    <a:pt x="0" y="0"/>
                  </a:moveTo>
                  <a:lnTo>
                    <a:pt x="0" y="1038"/>
                  </a:lnTo>
                  <a:lnTo>
                    <a:pt x="13583" y="1038"/>
                  </a:lnTo>
                  <a:lnTo>
                    <a:pt x="135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p:cNvSpPr/>
            <p:nvPr/>
          </p:nvSpPr>
          <p:spPr>
            <a:xfrm>
              <a:off x="4708850" y="3515200"/>
              <a:ext cx="160375" cy="49550"/>
            </a:xfrm>
            <a:custGeom>
              <a:avLst/>
              <a:gdLst/>
              <a:ahLst/>
              <a:cxnLst/>
              <a:rect l="l" t="t" r="r" b="b"/>
              <a:pathLst>
                <a:path w="6415" h="1982" extrusionOk="0">
                  <a:moveTo>
                    <a:pt x="0" y="1"/>
                  </a:moveTo>
                  <a:lnTo>
                    <a:pt x="3208" y="1982"/>
                  </a:lnTo>
                  <a:lnTo>
                    <a:pt x="6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p:cNvSpPr/>
            <p:nvPr/>
          </p:nvSpPr>
          <p:spPr>
            <a:xfrm>
              <a:off x="4625175" y="3462100"/>
              <a:ext cx="328950" cy="27200"/>
            </a:xfrm>
            <a:custGeom>
              <a:avLst/>
              <a:gdLst/>
              <a:ahLst/>
              <a:cxnLst/>
              <a:rect l="l" t="t" r="r" b="b"/>
              <a:pathLst>
                <a:path w="13158" h="1088" extrusionOk="0">
                  <a:moveTo>
                    <a:pt x="1" y="1"/>
                  </a:moveTo>
                  <a:lnTo>
                    <a:pt x="1699" y="1087"/>
                  </a:lnTo>
                  <a:lnTo>
                    <a:pt x="11460" y="1087"/>
                  </a:lnTo>
                  <a:lnTo>
                    <a:pt x="131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50"/>
          <p:cNvSpPr/>
          <p:nvPr/>
        </p:nvSpPr>
        <p:spPr>
          <a:xfrm>
            <a:off x="4055768" y="3207968"/>
            <a:ext cx="319054" cy="418759"/>
          </a:xfrm>
          <a:custGeom>
            <a:avLst/>
            <a:gdLst/>
            <a:ahLst/>
            <a:cxnLst/>
            <a:rect l="l" t="t" r="r" b="b"/>
            <a:pathLst>
              <a:path w="13584" h="17829" extrusionOk="0">
                <a:moveTo>
                  <a:pt x="10471" y="284"/>
                </a:moveTo>
                <a:lnTo>
                  <a:pt x="10471" y="3114"/>
                </a:lnTo>
                <a:lnTo>
                  <a:pt x="13301" y="3114"/>
                </a:lnTo>
                <a:lnTo>
                  <a:pt x="10471" y="284"/>
                </a:lnTo>
                <a:close/>
                <a:moveTo>
                  <a:pt x="11508" y="5283"/>
                </a:moveTo>
                <a:lnTo>
                  <a:pt x="11508" y="6321"/>
                </a:lnTo>
                <a:lnTo>
                  <a:pt x="2125" y="6321"/>
                </a:lnTo>
                <a:lnTo>
                  <a:pt x="2125" y="5283"/>
                </a:lnTo>
                <a:close/>
                <a:moveTo>
                  <a:pt x="11508" y="7358"/>
                </a:moveTo>
                <a:lnTo>
                  <a:pt x="11508" y="8396"/>
                </a:lnTo>
                <a:lnTo>
                  <a:pt x="6275" y="8396"/>
                </a:lnTo>
                <a:lnTo>
                  <a:pt x="6275" y="7358"/>
                </a:lnTo>
                <a:close/>
                <a:moveTo>
                  <a:pt x="8916" y="12595"/>
                </a:moveTo>
                <a:cubicBezTo>
                  <a:pt x="8633" y="12595"/>
                  <a:pt x="8396" y="12829"/>
                  <a:pt x="8396" y="13112"/>
                </a:cubicBezTo>
                <a:cubicBezTo>
                  <a:pt x="8396" y="13395"/>
                  <a:pt x="8633" y="13633"/>
                  <a:pt x="8916" y="13633"/>
                </a:cubicBezTo>
                <a:cubicBezTo>
                  <a:pt x="9199" y="13633"/>
                  <a:pt x="9433" y="13395"/>
                  <a:pt x="9433" y="13112"/>
                </a:cubicBezTo>
                <a:cubicBezTo>
                  <a:pt x="9433" y="12829"/>
                  <a:pt x="9199" y="12595"/>
                  <a:pt x="8916" y="12595"/>
                </a:cubicBezTo>
                <a:close/>
                <a:moveTo>
                  <a:pt x="4200" y="7358"/>
                </a:moveTo>
                <a:lnTo>
                  <a:pt x="4200" y="8490"/>
                </a:lnTo>
                <a:cubicBezTo>
                  <a:pt x="4811" y="8728"/>
                  <a:pt x="5237" y="9294"/>
                  <a:pt x="5237" y="10000"/>
                </a:cubicBezTo>
                <a:lnTo>
                  <a:pt x="4200" y="10000"/>
                </a:lnTo>
                <a:cubicBezTo>
                  <a:pt x="4200" y="9671"/>
                  <a:pt x="3962" y="9434"/>
                  <a:pt x="3679" y="9434"/>
                </a:cubicBezTo>
                <a:cubicBezTo>
                  <a:pt x="3396" y="9434"/>
                  <a:pt x="3162" y="9671"/>
                  <a:pt x="3162" y="10000"/>
                </a:cubicBezTo>
                <a:cubicBezTo>
                  <a:pt x="3162" y="10283"/>
                  <a:pt x="3396" y="10520"/>
                  <a:pt x="3679" y="10520"/>
                </a:cubicBezTo>
                <a:cubicBezTo>
                  <a:pt x="4528" y="10520"/>
                  <a:pt x="5237" y="11226"/>
                  <a:pt x="5237" y="12075"/>
                </a:cubicBezTo>
                <a:cubicBezTo>
                  <a:pt x="5237" y="12735"/>
                  <a:pt x="4811" y="13350"/>
                  <a:pt x="4200" y="13539"/>
                </a:cubicBezTo>
                <a:lnTo>
                  <a:pt x="4200" y="14671"/>
                </a:lnTo>
                <a:lnTo>
                  <a:pt x="3162" y="14671"/>
                </a:lnTo>
                <a:lnTo>
                  <a:pt x="3162" y="13539"/>
                </a:lnTo>
                <a:cubicBezTo>
                  <a:pt x="2547" y="13350"/>
                  <a:pt x="2125" y="12735"/>
                  <a:pt x="2125" y="12075"/>
                </a:cubicBezTo>
                <a:lnTo>
                  <a:pt x="3162" y="12075"/>
                </a:lnTo>
                <a:cubicBezTo>
                  <a:pt x="3162" y="12358"/>
                  <a:pt x="3396" y="12595"/>
                  <a:pt x="3679" y="12595"/>
                </a:cubicBezTo>
                <a:cubicBezTo>
                  <a:pt x="3962" y="12595"/>
                  <a:pt x="4200" y="12358"/>
                  <a:pt x="4200" y="12075"/>
                </a:cubicBezTo>
                <a:cubicBezTo>
                  <a:pt x="4200" y="11792"/>
                  <a:pt x="3962" y="11558"/>
                  <a:pt x="3679" y="11558"/>
                </a:cubicBezTo>
                <a:cubicBezTo>
                  <a:pt x="2830" y="11558"/>
                  <a:pt x="2125" y="10849"/>
                  <a:pt x="2125" y="10000"/>
                </a:cubicBezTo>
                <a:cubicBezTo>
                  <a:pt x="2125" y="9294"/>
                  <a:pt x="2547" y="8728"/>
                  <a:pt x="3162" y="8490"/>
                </a:cubicBezTo>
                <a:lnTo>
                  <a:pt x="3162" y="7358"/>
                </a:lnTo>
                <a:close/>
                <a:moveTo>
                  <a:pt x="8916" y="11558"/>
                </a:moveTo>
                <a:cubicBezTo>
                  <a:pt x="9765" y="11558"/>
                  <a:pt x="10471" y="12263"/>
                  <a:pt x="10471" y="13112"/>
                </a:cubicBezTo>
                <a:cubicBezTo>
                  <a:pt x="10471" y="13350"/>
                  <a:pt x="10425" y="13584"/>
                  <a:pt x="10331" y="13773"/>
                </a:cubicBezTo>
                <a:lnTo>
                  <a:pt x="11369" y="14810"/>
                </a:lnTo>
                <a:lnTo>
                  <a:pt x="10614" y="15565"/>
                </a:lnTo>
                <a:lnTo>
                  <a:pt x="9576" y="14527"/>
                </a:lnTo>
                <a:cubicBezTo>
                  <a:pt x="9388" y="14622"/>
                  <a:pt x="9150" y="14671"/>
                  <a:pt x="8916" y="14671"/>
                </a:cubicBezTo>
                <a:cubicBezTo>
                  <a:pt x="8678" y="14671"/>
                  <a:pt x="8445" y="14622"/>
                  <a:pt x="8207" y="14527"/>
                </a:cubicBezTo>
                <a:lnTo>
                  <a:pt x="7169" y="15565"/>
                </a:lnTo>
                <a:lnTo>
                  <a:pt x="6464" y="14810"/>
                </a:lnTo>
                <a:lnTo>
                  <a:pt x="7501" y="13773"/>
                </a:lnTo>
                <a:cubicBezTo>
                  <a:pt x="7407" y="13584"/>
                  <a:pt x="7313" y="13350"/>
                  <a:pt x="7313" y="13112"/>
                </a:cubicBezTo>
                <a:cubicBezTo>
                  <a:pt x="7313" y="12263"/>
                  <a:pt x="8018" y="11558"/>
                  <a:pt x="8916" y="11558"/>
                </a:cubicBezTo>
                <a:close/>
                <a:moveTo>
                  <a:pt x="0" y="1"/>
                </a:moveTo>
                <a:lnTo>
                  <a:pt x="0" y="17829"/>
                </a:lnTo>
                <a:lnTo>
                  <a:pt x="13584" y="17829"/>
                </a:lnTo>
                <a:lnTo>
                  <a:pt x="13584" y="4151"/>
                </a:lnTo>
                <a:lnTo>
                  <a:pt x="9433" y="4151"/>
                </a:lnTo>
                <a:lnTo>
                  <a:pt x="94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0"/>
          <p:cNvGrpSpPr/>
          <p:nvPr/>
        </p:nvGrpSpPr>
        <p:grpSpPr>
          <a:xfrm>
            <a:off x="3288040" y="3207890"/>
            <a:ext cx="418759" cy="418759"/>
            <a:chOff x="3078200" y="3226275"/>
            <a:chExt cx="445725" cy="445725"/>
          </a:xfrm>
        </p:grpSpPr>
        <p:sp>
          <p:nvSpPr>
            <p:cNvPr id="1532" name="Google Shape;1532;p50"/>
            <p:cNvSpPr/>
            <p:nvPr/>
          </p:nvSpPr>
          <p:spPr>
            <a:xfrm>
              <a:off x="3105275" y="3332400"/>
              <a:ext cx="182825" cy="339600"/>
            </a:xfrm>
            <a:custGeom>
              <a:avLst/>
              <a:gdLst/>
              <a:ahLst/>
              <a:cxnLst/>
              <a:rect l="l" t="t" r="r" b="b"/>
              <a:pathLst>
                <a:path w="7313" h="13584" extrusionOk="0">
                  <a:moveTo>
                    <a:pt x="4151" y="3113"/>
                  </a:moveTo>
                  <a:lnTo>
                    <a:pt x="4151" y="4151"/>
                  </a:lnTo>
                  <a:lnTo>
                    <a:pt x="3113" y="4151"/>
                  </a:lnTo>
                  <a:lnTo>
                    <a:pt x="3113" y="3113"/>
                  </a:lnTo>
                  <a:close/>
                  <a:moveTo>
                    <a:pt x="3634" y="5189"/>
                  </a:moveTo>
                  <a:cubicBezTo>
                    <a:pt x="4483" y="5189"/>
                    <a:pt x="5188" y="5898"/>
                    <a:pt x="5188" y="6792"/>
                  </a:cubicBezTo>
                  <a:cubicBezTo>
                    <a:pt x="5188" y="7641"/>
                    <a:pt x="4483" y="8350"/>
                    <a:pt x="3634" y="8350"/>
                  </a:cubicBezTo>
                  <a:cubicBezTo>
                    <a:pt x="2785" y="8350"/>
                    <a:pt x="2076" y="7641"/>
                    <a:pt x="2076" y="6792"/>
                  </a:cubicBezTo>
                  <a:cubicBezTo>
                    <a:pt x="2076" y="5898"/>
                    <a:pt x="2785" y="5189"/>
                    <a:pt x="3634" y="5189"/>
                  </a:cubicBezTo>
                  <a:close/>
                  <a:moveTo>
                    <a:pt x="4151" y="9388"/>
                  </a:moveTo>
                  <a:lnTo>
                    <a:pt x="4151" y="10426"/>
                  </a:lnTo>
                  <a:lnTo>
                    <a:pt x="3113" y="10426"/>
                  </a:lnTo>
                  <a:lnTo>
                    <a:pt x="3113" y="9388"/>
                  </a:lnTo>
                  <a:close/>
                  <a:moveTo>
                    <a:pt x="0" y="1"/>
                  </a:moveTo>
                  <a:lnTo>
                    <a:pt x="0" y="13584"/>
                  </a:lnTo>
                  <a:lnTo>
                    <a:pt x="7313" y="13584"/>
                  </a:lnTo>
                  <a:lnTo>
                    <a:pt x="7313" y="1"/>
                  </a:lnTo>
                  <a:lnTo>
                    <a:pt x="4151" y="1"/>
                  </a:lnTo>
                  <a:lnTo>
                    <a:pt x="4151" y="2076"/>
                  </a:lnTo>
                  <a:lnTo>
                    <a:pt x="3113" y="2076"/>
                  </a:lnTo>
                  <a:lnTo>
                    <a:pt x="3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0"/>
            <p:cNvSpPr/>
            <p:nvPr/>
          </p:nvSpPr>
          <p:spPr>
            <a:xfrm>
              <a:off x="3183100" y="3489275"/>
              <a:ext cx="25950" cy="25950"/>
            </a:xfrm>
            <a:custGeom>
              <a:avLst/>
              <a:gdLst/>
              <a:ahLst/>
              <a:cxnLst/>
              <a:rect l="l" t="t" r="r" b="b"/>
              <a:pathLst>
                <a:path w="1038" h="1038" extrusionOk="0">
                  <a:moveTo>
                    <a:pt x="521" y="0"/>
                  </a:moveTo>
                  <a:cubicBezTo>
                    <a:pt x="238" y="0"/>
                    <a:pt x="0" y="234"/>
                    <a:pt x="0" y="517"/>
                  </a:cubicBezTo>
                  <a:cubicBezTo>
                    <a:pt x="0" y="800"/>
                    <a:pt x="238" y="1038"/>
                    <a:pt x="521" y="1038"/>
                  </a:cubicBezTo>
                  <a:cubicBezTo>
                    <a:pt x="804" y="1038"/>
                    <a:pt x="1038" y="800"/>
                    <a:pt x="1038" y="517"/>
                  </a:cubicBezTo>
                  <a:cubicBezTo>
                    <a:pt x="1038" y="234"/>
                    <a:pt x="804" y="0"/>
                    <a:pt x="5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0"/>
            <p:cNvSpPr/>
            <p:nvPr/>
          </p:nvSpPr>
          <p:spPr>
            <a:xfrm>
              <a:off x="3314025" y="3332400"/>
              <a:ext cx="182725" cy="339600"/>
            </a:xfrm>
            <a:custGeom>
              <a:avLst/>
              <a:gdLst/>
              <a:ahLst/>
              <a:cxnLst/>
              <a:rect l="l" t="t" r="r" b="b"/>
              <a:pathLst>
                <a:path w="7309" h="13584" extrusionOk="0">
                  <a:moveTo>
                    <a:pt x="4151" y="3113"/>
                  </a:moveTo>
                  <a:lnTo>
                    <a:pt x="4151" y="4151"/>
                  </a:lnTo>
                  <a:lnTo>
                    <a:pt x="3113" y="4151"/>
                  </a:lnTo>
                  <a:lnTo>
                    <a:pt x="3113" y="3113"/>
                  </a:lnTo>
                  <a:close/>
                  <a:moveTo>
                    <a:pt x="3630" y="5189"/>
                  </a:moveTo>
                  <a:cubicBezTo>
                    <a:pt x="4528" y="5189"/>
                    <a:pt x="5234" y="5898"/>
                    <a:pt x="5234" y="6792"/>
                  </a:cubicBezTo>
                  <a:cubicBezTo>
                    <a:pt x="5234" y="7641"/>
                    <a:pt x="4528" y="8350"/>
                    <a:pt x="3630" y="8350"/>
                  </a:cubicBezTo>
                  <a:cubicBezTo>
                    <a:pt x="2781" y="8350"/>
                    <a:pt x="2076" y="7641"/>
                    <a:pt x="2076" y="6792"/>
                  </a:cubicBezTo>
                  <a:cubicBezTo>
                    <a:pt x="2076" y="5898"/>
                    <a:pt x="2781" y="5189"/>
                    <a:pt x="3630" y="5189"/>
                  </a:cubicBezTo>
                  <a:close/>
                  <a:moveTo>
                    <a:pt x="4151" y="9388"/>
                  </a:moveTo>
                  <a:lnTo>
                    <a:pt x="4151" y="10426"/>
                  </a:lnTo>
                  <a:lnTo>
                    <a:pt x="3113" y="10426"/>
                  </a:lnTo>
                  <a:lnTo>
                    <a:pt x="3113" y="9388"/>
                  </a:lnTo>
                  <a:close/>
                  <a:moveTo>
                    <a:pt x="0" y="1"/>
                  </a:moveTo>
                  <a:lnTo>
                    <a:pt x="0" y="13584"/>
                  </a:lnTo>
                  <a:lnTo>
                    <a:pt x="7309" y="13584"/>
                  </a:lnTo>
                  <a:lnTo>
                    <a:pt x="7309" y="1"/>
                  </a:lnTo>
                  <a:lnTo>
                    <a:pt x="4151" y="1"/>
                  </a:lnTo>
                  <a:lnTo>
                    <a:pt x="4151" y="2076"/>
                  </a:lnTo>
                  <a:lnTo>
                    <a:pt x="3113" y="2076"/>
                  </a:lnTo>
                  <a:lnTo>
                    <a:pt x="3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391850" y="3489275"/>
              <a:ext cx="25950" cy="25950"/>
            </a:xfrm>
            <a:custGeom>
              <a:avLst/>
              <a:gdLst/>
              <a:ahLst/>
              <a:cxnLst/>
              <a:rect l="l" t="t" r="r" b="b"/>
              <a:pathLst>
                <a:path w="1038" h="1038" extrusionOk="0">
                  <a:moveTo>
                    <a:pt x="517" y="0"/>
                  </a:moveTo>
                  <a:cubicBezTo>
                    <a:pt x="234" y="0"/>
                    <a:pt x="0" y="234"/>
                    <a:pt x="0" y="517"/>
                  </a:cubicBezTo>
                  <a:cubicBezTo>
                    <a:pt x="0" y="800"/>
                    <a:pt x="234" y="1038"/>
                    <a:pt x="517" y="1038"/>
                  </a:cubicBezTo>
                  <a:cubicBezTo>
                    <a:pt x="800" y="1038"/>
                    <a:pt x="1038" y="800"/>
                    <a:pt x="1038" y="517"/>
                  </a:cubicBezTo>
                  <a:cubicBezTo>
                    <a:pt x="1038" y="234"/>
                    <a:pt x="800" y="0"/>
                    <a:pt x="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3078200" y="3226275"/>
              <a:ext cx="445725" cy="106150"/>
            </a:xfrm>
            <a:custGeom>
              <a:avLst/>
              <a:gdLst/>
              <a:ahLst/>
              <a:cxnLst/>
              <a:rect l="l" t="t" r="r" b="b"/>
              <a:pathLst>
                <a:path w="17829" h="4246" extrusionOk="0">
                  <a:moveTo>
                    <a:pt x="4196" y="1"/>
                  </a:moveTo>
                  <a:lnTo>
                    <a:pt x="4196" y="1793"/>
                  </a:lnTo>
                  <a:cubicBezTo>
                    <a:pt x="2830" y="1604"/>
                    <a:pt x="1461" y="1321"/>
                    <a:pt x="283" y="993"/>
                  </a:cubicBezTo>
                  <a:lnTo>
                    <a:pt x="0" y="2031"/>
                  </a:lnTo>
                  <a:cubicBezTo>
                    <a:pt x="1272" y="2359"/>
                    <a:pt x="2736" y="2642"/>
                    <a:pt x="4196" y="2880"/>
                  </a:cubicBezTo>
                  <a:lnTo>
                    <a:pt x="4196" y="4246"/>
                  </a:lnTo>
                  <a:lnTo>
                    <a:pt x="5234" y="4246"/>
                  </a:lnTo>
                  <a:lnTo>
                    <a:pt x="5234" y="2974"/>
                  </a:lnTo>
                  <a:cubicBezTo>
                    <a:pt x="6460" y="3114"/>
                    <a:pt x="7686" y="3208"/>
                    <a:pt x="8913" y="3208"/>
                  </a:cubicBezTo>
                  <a:cubicBezTo>
                    <a:pt x="10094" y="3208"/>
                    <a:pt x="11320" y="3114"/>
                    <a:pt x="12546" y="2974"/>
                  </a:cubicBezTo>
                  <a:lnTo>
                    <a:pt x="12546" y="4246"/>
                  </a:lnTo>
                  <a:lnTo>
                    <a:pt x="13584" y="4246"/>
                  </a:lnTo>
                  <a:lnTo>
                    <a:pt x="13584" y="2880"/>
                  </a:lnTo>
                  <a:cubicBezTo>
                    <a:pt x="15093" y="2642"/>
                    <a:pt x="16508" y="2359"/>
                    <a:pt x="17829" y="2031"/>
                  </a:cubicBezTo>
                  <a:lnTo>
                    <a:pt x="17546" y="993"/>
                  </a:lnTo>
                  <a:cubicBezTo>
                    <a:pt x="16319" y="1321"/>
                    <a:pt x="14999" y="1604"/>
                    <a:pt x="13584" y="1793"/>
                  </a:cubicBezTo>
                  <a:lnTo>
                    <a:pt x="13584" y="1"/>
                  </a:lnTo>
                  <a:lnTo>
                    <a:pt x="12546" y="1"/>
                  </a:lnTo>
                  <a:lnTo>
                    <a:pt x="12546" y="1936"/>
                  </a:lnTo>
                  <a:cubicBezTo>
                    <a:pt x="11320" y="2076"/>
                    <a:pt x="10094" y="2125"/>
                    <a:pt x="8913" y="2125"/>
                  </a:cubicBezTo>
                  <a:cubicBezTo>
                    <a:pt x="7735" y="2125"/>
                    <a:pt x="6460" y="2076"/>
                    <a:pt x="5234" y="1936"/>
                  </a:cubicBezTo>
                  <a:lnTo>
                    <a:pt x="5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50"/>
          <p:cNvGrpSpPr/>
          <p:nvPr/>
        </p:nvGrpSpPr>
        <p:grpSpPr>
          <a:xfrm>
            <a:off x="2644388" y="3207890"/>
            <a:ext cx="319054" cy="418759"/>
            <a:chOff x="2393100" y="3226275"/>
            <a:chExt cx="339600" cy="445725"/>
          </a:xfrm>
        </p:grpSpPr>
        <p:sp>
          <p:nvSpPr>
            <p:cNvPr id="1538" name="Google Shape;1538;p50"/>
            <p:cNvSpPr/>
            <p:nvPr/>
          </p:nvSpPr>
          <p:spPr>
            <a:xfrm>
              <a:off x="2393100" y="3226275"/>
              <a:ext cx="38975" cy="373850"/>
            </a:xfrm>
            <a:custGeom>
              <a:avLst/>
              <a:gdLst/>
              <a:ahLst/>
              <a:cxnLst/>
              <a:rect l="l" t="t" r="r" b="b"/>
              <a:pathLst>
                <a:path w="1559" h="14954" extrusionOk="0">
                  <a:moveTo>
                    <a:pt x="1559" y="1"/>
                  </a:moveTo>
                  <a:cubicBezTo>
                    <a:pt x="710" y="1"/>
                    <a:pt x="0" y="710"/>
                    <a:pt x="0" y="1559"/>
                  </a:cubicBezTo>
                  <a:lnTo>
                    <a:pt x="0" y="14954"/>
                  </a:lnTo>
                  <a:cubicBezTo>
                    <a:pt x="283" y="14765"/>
                    <a:pt x="661" y="14671"/>
                    <a:pt x="1038" y="14671"/>
                  </a:cubicBezTo>
                  <a:lnTo>
                    <a:pt x="1559" y="14671"/>
                  </a:lnTo>
                  <a:lnTo>
                    <a:pt x="1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2458000" y="3226275"/>
              <a:ext cx="274700" cy="366775"/>
            </a:xfrm>
            <a:custGeom>
              <a:avLst/>
              <a:gdLst/>
              <a:ahLst/>
              <a:cxnLst/>
              <a:rect l="l" t="t" r="r" b="b"/>
              <a:pathLst>
                <a:path w="10988" h="14671" extrusionOk="0">
                  <a:moveTo>
                    <a:pt x="5754" y="2125"/>
                  </a:moveTo>
                  <a:lnTo>
                    <a:pt x="5754" y="3257"/>
                  </a:lnTo>
                  <a:cubicBezTo>
                    <a:pt x="6365" y="3491"/>
                    <a:pt x="6792" y="4057"/>
                    <a:pt x="6792" y="4766"/>
                  </a:cubicBezTo>
                  <a:lnTo>
                    <a:pt x="5754" y="4766"/>
                  </a:lnTo>
                  <a:cubicBezTo>
                    <a:pt x="5754" y="4483"/>
                    <a:pt x="5517" y="4246"/>
                    <a:pt x="5234" y="4246"/>
                  </a:cubicBezTo>
                  <a:cubicBezTo>
                    <a:pt x="4951" y="4246"/>
                    <a:pt x="4717" y="4483"/>
                    <a:pt x="4717" y="4766"/>
                  </a:cubicBezTo>
                  <a:cubicBezTo>
                    <a:pt x="4717" y="5049"/>
                    <a:pt x="4951" y="5283"/>
                    <a:pt x="5234" y="5283"/>
                  </a:cubicBezTo>
                  <a:cubicBezTo>
                    <a:pt x="6082" y="5283"/>
                    <a:pt x="6792" y="5993"/>
                    <a:pt x="6792" y="6841"/>
                  </a:cubicBezTo>
                  <a:cubicBezTo>
                    <a:pt x="6792" y="7547"/>
                    <a:pt x="6365" y="8113"/>
                    <a:pt x="5754" y="8302"/>
                  </a:cubicBezTo>
                  <a:lnTo>
                    <a:pt x="5754" y="9434"/>
                  </a:lnTo>
                  <a:lnTo>
                    <a:pt x="4717" y="9434"/>
                  </a:lnTo>
                  <a:lnTo>
                    <a:pt x="4717" y="8302"/>
                  </a:lnTo>
                  <a:cubicBezTo>
                    <a:pt x="4102" y="8113"/>
                    <a:pt x="3679" y="7547"/>
                    <a:pt x="3679" y="6841"/>
                  </a:cubicBezTo>
                  <a:lnTo>
                    <a:pt x="4717" y="6841"/>
                  </a:lnTo>
                  <a:cubicBezTo>
                    <a:pt x="4717" y="7124"/>
                    <a:pt x="4951" y="7358"/>
                    <a:pt x="5234" y="7358"/>
                  </a:cubicBezTo>
                  <a:cubicBezTo>
                    <a:pt x="5517" y="7358"/>
                    <a:pt x="5754" y="7124"/>
                    <a:pt x="5754" y="6841"/>
                  </a:cubicBezTo>
                  <a:cubicBezTo>
                    <a:pt x="5754" y="6558"/>
                    <a:pt x="5517" y="6321"/>
                    <a:pt x="5234" y="6321"/>
                  </a:cubicBezTo>
                  <a:cubicBezTo>
                    <a:pt x="4339" y="6321"/>
                    <a:pt x="3679" y="5615"/>
                    <a:pt x="3679" y="4766"/>
                  </a:cubicBezTo>
                  <a:cubicBezTo>
                    <a:pt x="3679" y="4057"/>
                    <a:pt x="4102" y="3491"/>
                    <a:pt x="4717" y="3257"/>
                  </a:cubicBezTo>
                  <a:lnTo>
                    <a:pt x="4717" y="2125"/>
                  </a:lnTo>
                  <a:close/>
                  <a:moveTo>
                    <a:pt x="8867" y="10520"/>
                  </a:moveTo>
                  <a:lnTo>
                    <a:pt x="8867" y="11558"/>
                  </a:lnTo>
                  <a:lnTo>
                    <a:pt x="1555" y="11558"/>
                  </a:lnTo>
                  <a:lnTo>
                    <a:pt x="1555" y="10520"/>
                  </a:lnTo>
                  <a:close/>
                  <a:moveTo>
                    <a:pt x="8867" y="12595"/>
                  </a:moveTo>
                  <a:lnTo>
                    <a:pt x="8867" y="13633"/>
                  </a:lnTo>
                  <a:lnTo>
                    <a:pt x="1555" y="13633"/>
                  </a:lnTo>
                  <a:lnTo>
                    <a:pt x="1555" y="12595"/>
                  </a:lnTo>
                  <a:close/>
                  <a:moveTo>
                    <a:pt x="0" y="1"/>
                  </a:moveTo>
                  <a:lnTo>
                    <a:pt x="0" y="14671"/>
                  </a:lnTo>
                  <a:lnTo>
                    <a:pt x="10988" y="14671"/>
                  </a:lnTo>
                  <a:lnTo>
                    <a:pt x="109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2393100" y="3618975"/>
              <a:ext cx="339600" cy="53025"/>
            </a:xfrm>
            <a:custGeom>
              <a:avLst/>
              <a:gdLst/>
              <a:ahLst/>
              <a:cxnLst/>
              <a:rect l="l" t="t" r="r" b="b"/>
              <a:pathLst>
                <a:path w="13584" h="2121" extrusionOk="0">
                  <a:moveTo>
                    <a:pt x="1038" y="0"/>
                  </a:moveTo>
                  <a:cubicBezTo>
                    <a:pt x="472" y="0"/>
                    <a:pt x="0" y="472"/>
                    <a:pt x="0" y="1083"/>
                  </a:cubicBezTo>
                  <a:cubicBezTo>
                    <a:pt x="0" y="1649"/>
                    <a:pt x="472" y="2121"/>
                    <a:pt x="1038" y="2121"/>
                  </a:cubicBezTo>
                  <a:lnTo>
                    <a:pt x="13584" y="2121"/>
                  </a:lnTo>
                  <a:lnTo>
                    <a:pt x="135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50"/>
          <p:cNvSpPr/>
          <p:nvPr/>
        </p:nvSpPr>
        <p:spPr>
          <a:xfrm>
            <a:off x="1217613" y="3270024"/>
            <a:ext cx="418759" cy="294674"/>
          </a:xfrm>
          <a:custGeom>
            <a:avLst/>
            <a:gdLst/>
            <a:ahLst/>
            <a:cxnLst/>
            <a:rect l="l" t="t" r="r" b="b"/>
            <a:pathLst>
              <a:path w="17829" h="12546" extrusionOk="0">
                <a:moveTo>
                  <a:pt x="3917" y="3113"/>
                </a:moveTo>
                <a:lnTo>
                  <a:pt x="4954" y="4150"/>
                </a:lnTo>
                <a:lnTo>
                  <a:pt x="7358" y="4150"/>
                </a:lnTo>
                <a:lnTo>
                  <a:pt x="7358" y="3113"/>
                </a:lnTo>
                <a:close/>
                <a:moveTo>
                  <a:pt x="3162" y="3867"/>
                </a:moveTo>
                <a:lnTo>
                  <a:pt x="3162" y="5520"/>
                </a:lnTo>
                <a:lnTo>
                  <a:pt x="4011" y="4671"/>
                </a:lnTo>
                <a:lnTo>
                  <a:pt x="3162" y="3867"/>
                </a:lnTo>
                <a:close/>
                <a:moveTo>
                  <a:pt x="4954" y="5237"/>
                </a:moveTo>
                <a:lnTo>
                  <a:pt x="3917" y="6275"/>
                </a:lnTo>
                <a:lnTo>
                  <a:pt x="7358" y="6275"/>
                </a:lnTo>
                <a:lnTo>
                  <a:pt x="7358" y="5237"/>
                </a:lnTo>
                <a:close/>
                <a:moveTo>
                  <a:pt x="8395" y="2075"/>
                </a:moveTo>
                <a:lnTo>
                  <a:pt x="8395" y="7312"/>
                </a:lnTo>
                <a:lnTo>
                  <a:pt x="2124" y="7312"/>
                </a:lnTo>
                <a:lnTo>
                  <a:pt x="2124" y="2075"/>
                </a:lnTo>
                <a:close/>
                <a:moveTo>
                  <a:pt x="5282" y="9387"/>
                </a:moveTo>
                <a:lnTo>
                  <a:pt x="5282" y="10425"/>
                </a:lnTo>
                <a:lnTo>
                  <a:pt x="3162" y="10425"/>
                </a:lnTo>
                <a:lnTo>
                  <a:pt x="3162" y="9387"/>
                </a:lnTo>
                <a:close/>
                <a:moveTo>
                  <a:pt x="8395" y="9387"/>
                </a:moveTo>
                <a:lnTo>
                  <a:pt x="8395" y="10425"/>
                </a:lnTo>
                <a:lnTo>
                  <a:pt x="6320" y="10425"/>
                </a:lnTo>
                <a:lnTo>
                  <a:pt x="6320" y="9387"/>
                </a:lnTo>
                <a:close/>
                <a:moveTo>
                  <a:pt x="11508" y="9387"/>
                </a:moveTo>
                <a:lnTo>
                  <a:pt x="11508" y="10425"/>
                </a:lnTo>
                <a:lnTo>
                  <a:pt x="9433" y="10425"/>
                </a:lnTo>
                <a:lnTo>
                  <a:pt x="9433" y="9387"/>
                </a:lnTo>
                <a:close/>
                <a:moveTo>
                  <a:pt x="14670" y="9387"/>
                </a:moveTo>
                <a:lnTo>
                  <a:pt x="14670" y="10425"/>
                </a:lnTo>
                <a:lnTo>
                  <a:pt x="12595" y="10425"/>
                </a:lnTo>
                <a:lnTo>
                  <a:pt x="12595" y="9387"/>
                </a:lnTo>
                <a:close/>
                <a:moveTo>
                  <a:pt x="0" y="0"/>
                </a:moveTo>
                <a:lnTo>
                  <a:pt x="0" y="12546"/>
                </a:lnTo>
                <a:lnTo>
                  <a:pt x="17828" y="12546"/>
                </a:lnTo>
                <a:lnTo>
                  <a:pt x="17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2" name="Google Shape;1542;p50"/>
          <p:cNvGrpSpPr/>
          <p:nvPr/>
        </p:nvGrpSpPr>
        <p:grpSpPr>
          <a:xfrm>
            <a:off x="1915477" y="3207890"/>
            <a:ext cx="367791" cy="418759"/>
            <a:chOff x="1617250" y="3226275"/>
            <a:chExt cx="391475" cy="445725"/>
          </a:xfrm>
        </p:grpSpPr>
        <p:sp>
          <p:nvSpPr>
            <p:cNvPr id="1543" name="Google Shape;1543;p50"/>
            <p:cNvSpPr/>
            <p:nvPr/>
          </p:nvSpPr>
          <p:spPr>
            <a:xfrm>
              <a:off x="1617250" y="3462100"/>
              <a:ext cx="129725" cy="79075"/>
            </a:xfrm>
            <a:custGeom>
              <a:avLst/>
              <a:gdLst/>
              <a:ahLst/>
              <a:cxnLst/>
              <a:rect l="l" t="t" r="r" b="b"/>
              <a:pathLst>
                <a:path w="5189" h="3163" extrusionOk="0">
                  <a:moveTo>
                    <a:pt x="0" y="1"/>
                  </a:moveTo>
                  <a:lnTo>
                    <a:pt x="0" y="1604"/>
                  </a:lnTo>
                  <a:cubicBezTo>
                    <a:pt x="0" y="2453"/>
                    <a:pt x="710" y="3162"/>
                    <a:pt x="1559" y="3162"/>
                  </a:cubicBezTo>
                  <a:lnTo>
                    <a:pt x="3634" y="3162"/>
                  </a:lnTo>
                  <a:cubicBezTo>
                    <a:pt x="4528" y="3162"/>
                    <a:pt x="5188" y="2453"/>
                    <a:pt x="5188" y="1604"/>
                  </a:cubicBezTo>
                  <a:lnTo>
                    <a:pt x="5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1877875" y="3462100"/>
              <a:ext cx="130850" cy="79075"/>
            </a:xfrm>
            <a:custGeom>
              <a:avLst/>
              <a:gdLst/>
              <a:ahLst/>
              <a:cxnLst/>
              <a:rect l="l" t="t" r="r" b="b"/>
              <a:pathLst>
                <a:path w="5234" h="3163" extrusionOk="0">
                  <a:moveTo>
                    <a:pt x="0" y="1"/>
                  </a:moveTo>
                  <a:lnTo>
                    <a:pt x="0" y="1604"/>
                  </a:lnTo>
                  <a:cubicBezTo>
                    <a:pt x="0" y="2453"/>
                    <a:pt x="706" y="3162"/>
                    <a:pt x="1555" y="3162"/>
                  </a:cubicBezTo>
                  <a:lnTo>
                    <a:pt x="3679" y="3162"/>
                  </a:lnTo>
                  <a:cubicBezTo>
                    <a:pt x="4528" y="3162"/>
                    <a:pt x="5234" y="2453"/>
                    <a:pt x="5234" y="1604"/>
                  </a:cubicBezTo>
                  <a:lnTo>
                    <a:pt x="5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1617250" y="3226275"/>
              <a:ext cx="391475" cy="445725"/>
            </a:xfrm>
            <a:custGeom>
              <a:avLst/>
              <a:gdLst/>
              <a:ahLst/>
              <a:cxnLst/>
              <a:rect l="l" t="t" r="r" b="b"/>
              <a:pathLst>
                <a:path w="15659" h="17829" extrusionOk="0">
                  <a:moveTo>
                    <a:pt x="7313" y="1"/>
                  </a:moveTo>
                  <a:lnTo>
                    <a:pt x="7313" y="1182"/>
                  </a:lnTo>
                  <a:cubicBezTo>
                    <a:pt x="6698" y="1416"/>
                    <a:pt x="6275" y="1982"/>
                    <a:pt x="6275" y="2642"/>
                  </a:cubicBezTo>
                  <a:lnTo>
                    <a:pt x="6275" y="2736"/>
                  </a:lnTo>
                  <a:lnTo>
                    <a:pt x="3773" y="3729"/>
                  </a:lnTo>
                  <a:cubicBezTo>
                    <a:pt x="3490" y="3397"/>
                    <a:pt x="3068" y="3208"/>
                    <a:pt x="2596" y="3208"/>
                  </a:cubicBezTo>
                  <a:cubicBezTo>
                    <a:pt x="1936" y="3208"/>
                    <a:pt x="1370" y="3585"/>
                    <a:pt x="1132" y="4200"/>
                  </a:cubicBezTo>
                  <a:lnTo>
                    <a:pt x="1132" y="4246"/>
                  </a:lnTo>
                  <a:lnTo>
                    <a:pt x="0" y="4246"/>
                  </a:lnTo>
                  <a:lnTo>
                    <a:pt x="0" y="5283"/>
                  </a:lnTo>
                  <a:lnTo>
                    <a:pt x="1132" y="5283"/>
                  </a:lnTo>
                  <a:cubicBezTo>
                    <a:pt x="1181" y="5472"/>
                    <a:pt x="1321" y="5660"/>
                    <a:pt x="1464" y="5804"/>
                  </a:cubicBezTo>
                  <a:lnTo>
                    <a:pt x="521" y="8396"/>
                  </a:lnTo>
                  <a:lnTo>
                    <a:pt x="1604" y="8396"/>
                  </a:lnTo>
                  <a:lnTo>
                    <a:pt x="2359" y="6321"/>
                  </a:lnTo>
                  <a:lnTo>
                    <a:pt x="2830" y="6321"/>
                  </a:lnTo>
                  <a:lnTo>
                    <a:pt x="3585" y="8396"/>
                  </a:lnTo>
                  <a:lnTo>
                    <a:pt x="4671" y="8396"/>
                  </a:lnTo>
                  <a:lnTo>
                    <a:pt x="3728" y="5804"/>
                  </a:lnTo>
                  <a:cubicBezTo>
                    <a:pt x="4011" y="5521"/>
                    <a:pt x="4151" y="5144"/>
                    <a:pt x="4151" y="4766"/>
                  </a:cubicBezTo>
                  <a:lnTo>
                    <a:pt x="4151" y="4672"/>
                  </a:lnTo>
                  <a:lnTo>
                    <a:pt x="6652" y="3680"/>
                  </a:lnTo>
                  <a:cubicBezTo>
                    <a:pt x="6841" y="3917"/>
                    <a:pt x="7030" y="4057"/>
                    <a:pt x="7313" y="4151"/>
                  </a:cubicBezTo>
                  <a:lnTo>
                    <a:pt x="7313" y="14671"/>
                  </a:lnTo>
                  <a:lnTo>
                    <a:pt x="5754" y="14671"/>
                  </a:lnTo>
                  <a:cubicBezTo>
                    <a:pt x="4860" y="14671"/>
                    <a:pt x="4151" y="15376"/>
                    <a:pt x="4151" y="16225"/>
                  </a:cubicBezTo>
                  <a:lnTo>
                    <a:pt x="4151" y="17829"/>
                  </a:lnTo>
                  <a:lnTo>
                    <a:pt x="11463" y="17829"/>
                  </a:lnTo>
                  <a:lnTo>
                    <a:pt x="11463" y="16225"/>
                  </a:lnTo>
                  <a:cubicBezTo>
                    <a:pt x="11463" y="15376"/>
                    <a:pt x="10754" y="14671"/>
                    <a:pt x="9905" y="14671"/>
                  </a:cubicBezTo>
                  <a:lnTo>
                    <a:pt x="8350" y="14671"/>
                  </a:lnTo>
                  <a:lnTo>
                    <a:pt x="8350" y="4151"/>
                  </a:lnTo>
                  <a:cubicBezTo>
                    <a:pt x="8584" y="4057"/>
                    <a:pt x="8822" y="3917"/>
                    <a:pt x="9011" y="3680"/>
                  </a:cubicBezTo>
                  <a:lnTo>
                    <a:pt x="11463" y="4672"/>
                  </a:lnTo>
                  <a:lnTo>
                    <a:pt x="11463" y="4766"/>
                  </a:lnTo>
                  <a:cubicBezTo>
                    <a:pt x="11463" y="5144"/>
                    <a:pt x="11652" y="5521"/>
                    <a:pt x="11886" y="5804"/>
                  </a:cubicBezTo>
                  <a:lnTo>
                    <a:pt x="10942" y="8396"/>
                  </a:lnTo>
                  <a:lnTo>
                    <a:pt x="12074" y="8396"/>
                  </a:lnTo>
                  <a:lnTo>
                    <a:pt x="12829" y="6321"/>
                  </a:lnTo>
                  <a:lnTo>
                    <a:pt x="13255" y="6321"/>
                  </a:lnTo>
                  <a:lnTo>
                    <a:pt x="14010" y="8396"/>
                  </a:lnTo>
                  <a:lnTo>
                    <a:pt x="15142" y="8396"/>
                  </a:lnTo>
                  <a:lnTo>
                    <a:pt x="14199" y="5804"/>
                  </a:lnTo>
                  <a:cubicBezTo>
                    <a:pt x="14338" y="5660"/>
                    <a:pt x="14433" y="5472"/>
                    <a:pt x="14527" y="5283"/>
                  </a:cubicBezTo>
                  <a:lnTo>
                    <a:pt x="15659" y="5283"/>
                  </a:lnTo>
                  <a:lnTo>
                    <a:pt x="15659" y="4246"/>
                  </a:lnTo>
                  <a:lnTo>
                    <a:pt x="14527" y="4246"/>
                  </a:lnTo>
                  <a:lnTo>
                    <a:pt x="14527" y="4200"/>
                  </a:lnTo>
                  <a:cubicBezTo>
                    <a:pt x="14293" y="3585"/>
                    <a:pt x="13678" y="3208"/>
                    <a:pt x="13067" y="3208"/>
                  </a:cubicBezTo>
                  <a:cubicBezTo>
                    <a:pt x="12595" y="3208"/>
                    <a:pt x="12169" y="3397"/>
                    <a:pt x="11886" y="3729"/>
                  </a:cubicBezTo>
                  <a:lnTo>
                    <a:pt x="9388" y="2736"/>
                  </a:lnTo>
                  <a:lnTo>
                    <a:pt x="9388" y="2642"/>
                  </a:lnTo>
                  <a:cubicBezTo>
                    <a:pt x="9388" y="1982"/>
                    <a:pt x="8962" y="1416"/>
                    <a:pt x="8350" y="1182"/>
                  </a:cubicBezTo>
                  <a:lnTo>
                    <a:pt x="83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50"/>
          <p:cNvGrpSpPr/>
          <p:nvPr/>
        </p:nvGrpSpPr>
        <p:grpSpPr>
          <a:xfrm>
            <a:off x="6828451" y="3864835"/>
            <a:ext cx="418759" cy="418759"/>
            <a:chOff x="6846600" y="3925525"/>
            <a:chExt cx="445725" cy="445725"/>
          </a:xfrm>
        </p:grpSpPr>
        <p:sp>
          <p:nvSpPr>
            <p:cNvPr id="1547" name="Google Shape;1547;p50"/>
            <p:cNvSpPr/>
            <p:nvPr/>
          </p:nvSpPr>
          <p:spPr>
            <a:xfrm>
              <a:off x="6952725" y="4057600"/>
              <a:ext cx="234625" cy="235825"/>
            </a:xfrm>
            <a:custGeom>
              <a:avLst/>
              <a:gdLst/>
              <a:ahLst/>
              <a:cxnLst/>
              <a:rect l="l" t="t" r="r" b="b"/>
              <a:pathLst>
                <a:path w="9385" h="9433" extrusionOk="0">
                  <a:moveTo>
                    <a:pt x="5234" y="1038"/>
                  </a:moveTo>
                  <a:lnTo>
                    <a:pt x="5234" y="2170"/>
                  </a:lnTo>
                  <a:cubicBezTo>
                    <a:pt x="5800" y="2404"/>
                    <a:pt x="6272" y="2970"/>
                    <a:pt x="6272" y="3679"/>
                  </a:cubicBezTo>
                  <a:lnTo>
                    <a:pt x="5234" y="3679"/>
                  </a:lnTo>
                  <a:cubicBezTo>
                    <a:pt x="5234" y="3396"/>
                    <a:pt x="5000" y="3158"/>
                    <a:pt x="4668" y="3158"/>
                  </a:cubicBezTo>
                  <a:cubicBezTo>
                    <a:pt x="4385" y="3158"/>
                    <a:pt x="4151" y="3396"/>
                    <a:pt x="4151" y="3679"/>
                  </a:cubicBezTo>
                  <a:cubicBezTo>
                    <a:pt x="4151" y="3962"/>
                    <a:pt x="4385" y="4196"/>
                    <a:pt x="4668" y="4196"/>
                  </a:cubicBezTo>
                  <a:cubicBezTo>
                    <a:pt x="5566" y="4196"/>
                    <a:pt x="6272" y="4905"/>
                    <a:pt x="6272" y="5754"/>
                  </a:cubicBezTo>
                  <a:cubicBezTo>
                    <a:pt x="6272" y="6414"/>
                    <a:pt x="5800" y="7026"/>
                    <a:pt x="5234" y="7214"/>
                  </a:cubicBezTo>
                  <a:lnTo>
                    <a:pt x="5234" y="8346"/>
                  </a:lnTo>
                  <a:lnTo>
                    <a:pt x="4151" y="8346"/>
                  </a:lnTo>
                  <a:lnTo>
                    <a:pt x="4151" y="7214"/>
                  </a:lnTo>
                  <a:cubicBezTo>
                    <a:pt x="3536" y="7026"/>
                    <a:pt x="3113" y="6414"/>
                    <a:pt x="3113" y="5754"/>
                  </a:cubicBezTo>
                  <a:lnTo>
                    <a:pt x="4151" y="5754"/>
                  </a:lnTo>
                  <a:cubicBezTo>
                    <a:pt x="4151" y="6037"/>
                    <a:pt x="4385" y="6271"/>
                    <a:pt x="4668" y="6271"/>
                  </a:cubicBezTo>
                  <a:cubicBezTo>
                    <a:pt x="5000" y="6271"/>
                    <a:pt x="5234" y="6037"/>
                    <a:pt x="5234" y="5754"/>
                  </a:cubicBezTo>
                  <a:cubicBezTo>
                    <a:pt x="5234" y="5471"/>
                    <a:pt x="5000" y="5233"/>
                    <a:pt x="4668" y="5233"/>
                  </a:cubicBezTo>
                  <a:cubicBezTo>
                    <a:pt x="3819" y="5233"/>
                    <a:pt x="3113" y="4528"/>
                    <a:pt x="3113" y="3679"/>
                  </a:cubicBezTo>
                  <a:cubicBezTo>
                    <a:pt x="3113" y="2970"/>
                    <a:pt x="3536" y="2404"/>
                    <a:pt x="4151" y="2170"/>
                  </a:cubicBezTo>
                  <a:lnTo>
                    <a:pt x="4151" y="1038"/>
                  </a:lnTo>
                  <a:close/>
                  <a:moveTo>
                    <a:pt x="4668" y="0"/>
                  </a:moveTo>
                  <a:cubicBezTo>
                    <a:pt x="2076" y="0"/>
                    <a:pt x="1" y="2121"/>
                    <a:pt x="1" y="4717"/>
                  </a:cubicBezTo>
                  <a:cubicBezTo>
                    <a:pt x="1" y="7309"/>
                    <a:pt x="2076" y="9433"/>
                    <a:pt x="4668" y="9433"/>
                  </a:cubicBezTo>
                  <a:cubicBezTo>
                    <a:pt x="7264" y="9433"/>
                    <a:pt x="9384" y="7309"/>
                    <a:pt x="9384" y="4717"/>
                  </a:cubicBezTo>
                  <a:cubicBezTo>
                    <a:pt x="9384" y="2121"/>
                    <a:pt x="7264" y="0"/>
                    <a:pt x="4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6846600" y="3925525"/>
              <a:ext cx="445725" cy="445725"/>
            </a:xfrm>
            <a:custGeom>
              <a:avLst/>
              <a:gdLst/>
              <a:ahLst/>
              <a:cxnLst/>
              <a:rect l="l" t="t" r="r" b="b"/>
              <a:pathLst>
                <a:path w="17829" h="17829" extrusionOk="0">
                  <a:moveTo>
                    <a:pt x="8913" y="1038"/>
                  </a:moveTo>
                  <a:cubicBezTo>
                    <a:pt x="9245" y="1038"/>
                    <a:pt x="9479" y="1272"/>
                    <a:pt x="9479" y="1604"/>
                  </a:cubicBezTo>
                  <a:cubicBezTo>
                    <a:pt x="9479" y="1887"/>
                    <a:pt x="9245" y="2170"/>
                    <a:pt x="8913" y="2170"/>
                  </a:cubicBezTo>
                  <a:cubicBezTo>
                    <a:pt x="8630" y="2170"/>
                    <a:pt x="8396" y="1887"/>
                    <a:pt x="8396" y="1604"/>
                  </a:cubicBezTo>
                  <a:cubicBezTo>
                    <a:pt x="8396" y="1272"/>
                    <a:pt x="8630" y="1038"/>
                    <a:pt x="8913" y="1038"/>
                  </a:cubicBezTo>
                  <a:close/>
                  <a:moveTo>
                    <a:pt x="8913" y="4246"/>
                  </a:moveTo>
                  <a:cubicBezTo>
                    <a:pt x="12120" y="4246"/>
                    <a:pt x="14667" y="6838"/>
                    <a:pt x="14667" y="10000"/>
                  </a:cubicBezTo>
                  <a:cubicBezTo>
                    <a:pt x="14667" y="13158"/>
                    <a:pt x="12120" y="15754"/>
                    <a:pt x="8913" y="15754"/>
                  </a:cubicBezTo>
                  <a:cubicBezTo>
                    <a:pt x="5755" y="15754"/>
                    <a:pt x="3208" y="13158"/>
                    <a:pt x="3208" y="10000"/>
                  </a:cubicBezTo>
                  <a:cubicBezTo>
                    <a:pt x="3208" y="6838"/>
                    <a:pt x="5755" y="4246"/>
                    <a:pt x="8913" y="4246"/>
                  </a:cubicBezTo>
                  <a:close/>
                  <a:moveTo>
                    <a:pt x="2216" y="1"/>
                  </a:moveTo>
                  <a:lnTo>
                    <a:pt x="1" y="2216"/>
                  </a:lnTo>
                  <a:lnTo>
                    <a:pt x="2216" y="4434"/>
                  </a:lnTo>
                  <a:lnTo>
                    <a:pt x="2970" y="3680"/>
                  </a:lnTo>
                  <a:lnTo>
                    <a:pt x="3585" y="4291"/>
                  </a:lnTo>
                  <a:cubicBezTo>
                    <a:pt x="1982" y="5755"/>
                    <a:pt x="1084" y="7830"/>
                    <a:pt x="1084" y="10000"/>
                  </a:cubicBezTo>
                  <a:cubicBezTo>
                    <a:pt x="1084" y="14339"/>
                    <a:pt x="4623" y="17829"/>
                    <a:pt x="8913" y="17829"/>
                  </a:cubicBezTo>
                  <a:cubicBezTo>
                    <a:pt x="13252" y="17829"/>
                    <a:pt x="16791" y="14339"/>
                    <a:pt x="16791" y="10000"/>
                  </a:cubicBezTo>
                  <a:cubicBezTo>
                    <a:pt x="16791" y="7830"/>
                    <a:pt x="15893" y="5755"/>
                    <a:pt x="14290" y="4291"/>
                  </a:cubicBezTo>
                  <a:lnTo>
                    <a:pt x="14905" y="3680"/>
                  </a:lnTo>
                  <a:lnTo>
                    <a:pt x="15610" y="4434"/>
                  </a:lnTo>
                  <a:lnTo>
                    <a:pt x="17829" y="2216"/>
                  </a:lnTo>
                  <a:lnTo>
                    <a:pt x="15610" y="1"/>
                  </a:lnTo>
                  <a:lnTo>
                    <a:pt x="13395" y="2216"/>
                  </a:lnTo>
                  <a:lnTo>
                    <a:pt x="14150" y="2970"/>
                  </a:lnTo>
                  <a:lnTo>
                    <a:pt x="13490" y="3631"/>
                  </a:lnTo>
                  <a:cubicBezTo>
                    <a:pt x="12546" y="2970"/>
                    <a:pt x="11509" y="2499"/>
                    <a:pt x="10377" y="2310"/>
                  </a:cubicBezTo>
                  <a:cubicBezTo>
                    <a:pt x="10471" y="2076"/>
                    <a:pt x="10517" y="1838"/>
                    <a:pt x="10517" y="1604"/>
                  </a:cubicBezTo>
                  <a:cubicBezTo>
                    <a:pt x="10517" y="706"/>
                    <a:pt x="9811" y="1"/>
                    <a:pt x="8913" y="1"/>
                  </a:cubicBezTo>
                  <a:cubicBezTo>
                    <a:pt x="8064" y="1"/>
                    <a:pt x="7309" y="706"/>
                    <a:pt x="7309" y="1604"/>
                  </a:cubicBezTo>
                  <a:cubicBezTo>
                    <a:pt x="7309" y="1838"/>
                    <a:pt x="7404" y="2076"/>
                    <a:pt x="7498" y="2310"/>
                  </a:cubicBezTo>
                  <a:cubicBezTo>
                    <a:pt x="6366" y="2499"/>
                    <a:pt x="5328" y="2970"/>
                    <a:pt x="4385" y="3631"/>
                  </a:cubicBezTo>
                  <a:lnTo>
                    <a:pt x="3725" y="2970"/>
                  </a:lnTo>
                  <a:lnTo>
                    <a:pt x="4434" y="2216"/>
                  </a:lnTo>
                  <a:lnTo>
                    <a:pt x="22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50"/>
          <p:cNvGrpSpPr/>
          <p:nvPr/>
        </p:nvGrpSpPr>
        <p:grpSpPr>
          <a:xfrm>
            <a:off x="6102829" y="3864835"/>
            <a:ext cx="418759" cy="418759"/>
            <a:chOff x="6074250" y="3925525"/>
            <a:chExt cx="445725" cy="445725"/>
          </a:xfrm>
        </p:grpSpPr>
        <p:sp>
          <p:nvSpPr>
            <p:cNvPr id="1550" name="Google Shape;1550;p50"/>
            <p:cNvSpPr/>
            <p:nvPr/>
          </p:nvSpPr>
          <p:spPr>
            <a:xfrm>
              <a:off x="6258200" y="4056375"/>
              <a:ext cx="77825" cy="183950"/>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6074250" y="3925525"/>
              <a:ext cx="445725" cy="445725"/>
            </a:xfrm>
            <a:custGeom>
              <a:avLst/>
              <a:gdLst/>
              <a:ahLst/>
              <a:cxnLst/>
              <a:rect l="l" t="t" r="r" b="b"/>
              <a:pathLst>
                <a:path w="17829" h="17829" extrusionOk="0">
                  <a:moveTo>
                    <a:pt x="9433" y="2121"/>
                  </a:moveTo>
                  <a:cubicBezTo>
                    <a:pt x="12784" y="2404"/>
                    <a:pt x="15425" y="5045"/>
                    <a:pt x="15659" y="8396"/>
                  </a:cubicBezTo>
                  <a:lnTo>
                    <a:pt x="14670" y="8396"/>
                  </a:lnTo>
                  <a:lnTo>
                    <a:pt x="14670" y="9434"/>
                  </a:lnTo>
                  <a:lnTo>
                    <a:pt x="15659" y="9434"/>
                  </a:lnTo>
                  <a:cubicBezTo>
                    <a:pt x="15425" y="12780"/>
                    <a:pt x="12784" y="15422"/>
                    <a:pt x="9433" y="15705"/>
                  </a:cubicBezTo>
                  <a:lnTo>
                    <a:pt x="9433" y="14667"/>
                  </a:lnTo>
                  <a:lnTo>
                    <a:pt x="8396" y="14667"/>
                  </a:lnTo>
                  <a:lnTo>
                    <a:pt x="8396" y="15705"/>
                  </a:lnTo>
                  <a:cubicBezTo>
                    <a:pt x="5049" y="15422"/>
                    <a:pt x="2408" y="12780"/>
                    <a:pt x="2125" y="9434"/>
                  </a:cubicBezTo>
                  <a:lnTo>
                    <a:pt x="3162" y="9434"/>
                  </a:lnTo>
                  <a:lnTo>
                    <a:pt x="3162" y="8396"/>
                  </a:lnTo>
                  <a:lnTo>
                    <a:pt x="2125" y="8396"/>
                  </a:lnTo>
                  <a:cubicBezTo>
                    <a:pt x="2408" y="5045"/>
                    <a:pt x="5049" y="2404"/>
                    <a:pt x="8396" y="2121"/>
                  </a:cubicBezTo>
                  <a:lnTo>
                    <a:pt x="8396" y="3159"/>
                  </a:lnTo>
                  <a:lnTo>
                    <a:pt x="9433" y="3159"/>
                  </a:lnTo>
                  <a:lnTo>
                    <a:pt x="9433" y="2121"/>
                  </a:lnTo>
                  <a:close/>
                  <a:moveTo>
                    <a:pt x="8396" y="1"/>
                  </a:moveTo>
                  <a:lnTo>
                    <a:pt x="8396" y="1084"/>
                  </a:lnTo>
                  <a:cubicBezTo>
                    <a:pt x="4483" y="1367"/>
                    <a:pt x="1370" y="4480"/>
                    <a:pt x="1087" y="8396"/>
                  </a:cubicBezTo>
                  <a:lnTo>
                    <a:pt x="0" y="8396"/>
                  </a:lnTo>
                  <a:lnTo>
                    <a:pt x="0" y="9434"/>
                  </a:lnTo>
                  <a:lnTo>
                    <a:pt x="1087" y="9434"/>
                  </a:lnTo>
                  <a:cubicBezTo>
                    <a:pt x="1370" y="13346"/>
                    <a:pt x="4483" y="16459"/>
                    <a:pt x="8396" y="16742"/>
                  </a:cubicBezTo>
                  <a:lnTo>
                    <a:pt x="8396" y="17829"/>
                  </a:lnTo>
                  <a:lnTo>
                    <a:pt x="9433" y="17829"/>
                  </a:lnTo>
                  <a:lnTo>
                    <a:pt x="9433" y="16742"/>
                  </a:lnTo>
                  <a:cubicBezTo>
                    <a:pt x="13350" y="16459"/>
                    <a:pt x="16463" y="13346"/>
                    <a:pt x="16746" y="9434"/>
                  </a:cubicBezTo>
                  <a:lnTo>
                    <a:pt x="17828" y="9434"/>
                  </a:lnTo>
                  <a:lnTo>
                    <a:pt x="17828" y="8396"/>
                  </a:lnTo>
                  <a:lnTo>
                    <a:pt x="16746" y="8396"/>
                  </a:lnTo>
                  <a:cubicBezTo>
                    <a:pt x="16463" y="4480"/>
                    <a:pt x="13350" y="1367"/>
                    <a:pt x="9433" y="1084"/>
                  </a:cubicBezTo>
                  <a:lnTo>
                    <a:pt x="94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50"/>
          <p:cNvGrpSpPr/>
          <p:nvPr/>
        </p:nvGrpSpPr>
        <p:grpSpPr>
          <a:xfrm>
            <a:off x="7581743" y="3864835"/>
            <a:ext cx="270318" cy="418759"/>
            <a:chOff x="7648400" y="3925525"/>
            <a:chExt cx="287725" cy="445725"/>
          </a:xfrm>
        </p:grpSpPr>
        <p:sp>
          <p:nvSpPr>
            <p:cNvPr id="1553" name="Google Shape;1553;p50"/>
            <p:cNvSpPr/>
            <p:nvPr/>
          </p:nvSpPr>
          <p:spPr>
            <a:xfrm>
              <a:off x="7648400" y="3925525"/>
              <a:ext cx="287725" cy="224050"/>
            </a:xfrm>
            <a:custGeom>
              <a:avLst/>
              <a:gdLst/>
              <a:ahLst/>
              <a:cxnLst/>
              <a:rect l="l" t="t" r="r" b="b"/>
              <a:pathLst>
                <a:path w="11509" h="8962" extrusionOk="0">
                  <a:moveTo>
                    <a:pt x="9433" y="2076"/>
                  </a:moveTo>
                  <a:lnTo>
                    <a:pt x="9433" y="7404"/>
                  </a:lnTo>
                  <a:lnTo>
                    <a:pt x="2121" y="7404"/>
                  </a:lnTo>
                  <a:lnTo>
                    <a:pt x="2121" y="2076"/>
                  </a:lnTo>
                  <a:close/>
                  <a:moveTo>
                    <a:pt x="0" y="1"/>
                  </a:moveTo>
                  <a:lnTo>
                    <a:pt x="0" y="8962"/>
                  </a:lnTo>
                  <a:lnTo>
                    <a:pt x="11508" y="8962"/>
                  </a:lnTo>
                  <a:lnTo>
                    <a:pt x="11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7648400" y="4175500"/>
              <a:ext cx="287725" cy="195750"/>
            </a:xfrm>
            <a:custGeom>
              <a:avLst/>
              <a:gdLst/>
              <a:ahLst/>
              <a:cxnLst/>
              <a:rect l="l" t="t" r="r" b="b"/>
              <a:pathLst>
                <a:path w="11509" h="7830" extrusionOk="0">
                  <a:moveTo>
                    <a:pt x="2121" y="1555"/>
                  </a:moveTo>
                  <a:lnTo>
                    <a:pt x="2121" y="2593"/>
                  </a:lnTo>
                  <a:lnTo>
                    <a:pt x="1083" y="2593"/>
                  </a:lnTo>
                  <a:lnTo>
                    <a:pt x="1083" y="1555"/>
                  </a:lnTo>
                  <a:close/>
                  <a:moveTo>
                    <a:pt x="4196" y="1555"/>
                  </a:moveTo>
                  <a:lnTo>
                    <a:pt x="4196" y="2593"/>
                  </a:lnTo>
                  <a:lnTo>
                    <a:pt x="3158" y="2593"/>
                  </a:lnTo>
                  <a:lnTo>
                    <a:pt x="3158" y="1555"/>
                  </a:lnTo>
                  <a:close/>
                  <a:moveTo>
                    <a:pt x="6271" y="1555"/>
                  </a:moveTo>
                  <a:lnTo>
                    <a:pt x="6271" y="2593"/>
                  </a:lnTo>
                  <a:lnTo>
                    <a:pt x="5234" y="2593"/>
                  </a:lnTo>
                  <a:lnTo>
                    <a:pt x="5234" y="1555"/>
                  </a:lnTo>
                  <a:close/>
                  <a:moveTo>
                    <a:pt x="8396" y="1555"/>
                  </a:moveTo>
                  <a:lnTo>
                    <a:pt x="8396" y="2593"/>
                  </a:lnTo>
                  <a:lnTo>
                    <a:pt x="7358" y="2593"/>
                  </a:lnTo>
                  <a:lnTo>
                    <a:pt x="7358" y="1555"/>
                  </a:lnTo>
                  <a:close/>
                  <a:moveTo>
                    <a:pt x="10471" y="1555"/>
                  </a:moveTo>
                  <a:lnTo>
                    <a:pt x="10471" y="2593"/>
                  </a:lnTo>
                  <a:lnTo>
                    <a:pt x="9433" y="2593"/>
                  </a:lnTo>
                  <a:lnTo>
                    <a:pt x="9433" y="1555"/>
                  </a:lnTo>
                  <a:close/>
                  <a:moveTo>
                    <a:pt x="2121" y="3630"/>
                  </a:moveTo>
                  <a:lnTo>
                    <a:pt x="2121" y="4717"/>
                  </a:lnTo>
                  <a:lnTo>
                    <a:pt x="1083" y="4717"/>
                  </a:lnTo>
                  <a:lnTo>
                    <a:pt x="1083" y="3630"/>
                  </a:lnTo>
                  <a:close/>
                  <a:moveTo>
                    <a:pt x="4196" y="3630"/>
                  </a:moveTo>
                  <a:lnTo>
                    <a:pt x="4196" y="4717"/>
                  </a:lnTo>
                  <a:lnTo>
                    <a:pt x="3158" y="4717"/>
                  </a:lnTo>
                  <a:lnTo>
                    <a:pt x="3158" y="3630"/>
                  </a:lnTo>
                  <a:close/>
                  <a:moveTo>
                    <a:pt x="6271" y="3630"/>
                  </a:moveTo>
                  <a:lnTo>
                    <a:pt x="6271" y="4717"/>
                  </a:lnTo>
                  <a:lnTo>
                    <a:pt x="5234" y="4717"/>
                  </a:lnTo>
                  <a:lnTo>
                    <a:pt x="5234" y="3630"/>
                  </a:lnTo>
                  <a:close/>
                  <a:moveTo>
                    <a:pt x="8396" y="3630"/>
                  </a:moveTo>
                  <a:lnTo>
                    <a:pt x="8396" y="4717"/>
                  </a:lnTo>
                  <a:lnTo>
                    <a:pt x="7358" y="4717"/>
                  </a:lnTo>
                  <a:lnTo>
                    <a:pt x="7358" y="3630"/>
                  </a:lnTo>
                  <a:close/>
                  <a:moveTo>
                    <a:pt x="2121" y="5755"/>
                  </a:moveTo>
                  <a:lnTo>
                    <a:pt x="2121" y="6792"/>
                  </a:lnTo>
                  <a:lnTo>
                    <a:pt x="1083" y="6792"/>
                  </a:lnTo>
                  <a:lnTo>
                    <a:pt x="1083" y="5755"/>
                  </a:lnTo>
                  <a:close/>
                  <a:moveTo>
                    <a:pt x="4196" y="5755"/>
                  </a:moveTo>
                  <a:lnTo>
                    <a:pt x="4196" y="6792"/>
                  </a:lnTo>
                  <a:lnTo>
                    <a:pt x="3158" y="6792"/>
                  </a:lnTo>
                  <a:lnTo>
                    <a:pt x="3158" y="5755"/>
                  </a:lnTo>
                  <a:close/>
                  <a:moveTo>
                    <a:pt x="6271" y="5755"/>
                  </a:moveTo>
                  <a:lnTo>
                    <a:pt x="6271" y="6792"/>
                  </a:lnTo>
                  <a:lnTo>
                    <a:pt x="5234" y="6792"/>
                  </a:lnTo>
                  <a:lnTo>
                    <a:pt x="5234" y="5755"/>
                  </a:lnTo>
                  <a:close/>
                  <a:moveTo>
                    <a:pt x="8396" y="5755"/>
                  </a:moveTo>
                  <a:lnTo>
                    <a:pt x="8396" y="6792"/>
                  </a:lnTo>
                  <a:lnTo>
                    <a:pt x="7358" y="6792"/>
                  </a:lnTo>
                  <a:lnTo>
                    <a:pt x="7358" y="5755"/>
                  </a:lnTo>
                  <a:close/>
                  <a:moveTo>
                    <a:pt x="10471" y="3630"/>
                  </a:moveTo>
                  <a:lnTo>
                    <a:pt x="10471" y="6792"/>
                  </a:lnTo>
                  <a:lnTo>
                    <a:pt x="9433" y="6792"/>
                  </a:lnTo>
                  <a:lnTo>
                    <a:pt x="9433" y="3630"/>
                  </a:lnTo>
                  <a:close/>
                  <a:moveTo>
                    <a:pt x="0" y="1"/>
                  </a:moveTo>
                  <a:lnTo>
                    <a:pt x="0" y="7830"/>
                  </a:lnTo>
                  <a:lnTo>
                    <a:pt x="11508" y="7830"/>
                  </a:lnTo>
                  <a:lnTo>
                    <a:pt x="11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7727350" y="4003350"/>
              <a:ext cx="130950" cy="80200"/>
            </a:xfrm>
            <a:custGeom>
              <a:avLst/>
              <a:gdLst/>
              <a:ahLst/>
              <a:cxnLst/>
              <a:rect l="l" t="t" r="r" b="b"/>
              <a:pathLst>
                <a:path w="5238" h="3208" extrusionOk="0">
                  <a:moveTo>
                    <a:pt x="0" y="1"/>
                  </a:moveTo>
                  <a:lnTo>
                    <a:pt x="0" y="3208"/>
                  </a:lnTo>
                  <a:lnTo>
                    <a:pt x="5238" y="3208"/>
                  </a:lnTo>
                  <a:lnTo>
                    <a:pt x="52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50"/>
          <p:cNvSpPr/>
          <p:nvPr/>
        </p:nvSpPr>
        <p:spPr>
          <a:xfrm>
            <a:off x="4711579" y="3864931"/>
            <a:ext cx="367791" cy="418759"/>
          </a:xfrm>
          <a:custGeom>
            <a:avLst/>
            <a:gdLst/>
            <a:ahLst/>
            <a:cxnLst/>
            <a:rect l="l" t="t" r="r" b="b"/>
            <a:pathLst>
              <a:path w="15659" h="17829" extrusionOk="0">
                <a:moveTo>
                  <a:pt x="14621" y="1038"/>
                </a:moveTo>
                <a:lnTo>
                  <a:pt x="14621" y="3114"/>
                </a:lnTo>
                <a:lnTo>
                  <a:pt x="7313" y="3114"/>
                </a:lnTo>
                <a:lnTo>
                  <a:pt x="7313" y="2076"/>
                </a:lnTo>
                <a:lnTo>
                  <a:pt x="6275" y="2076"/>
                </a:lnTo>
                <a:lnTo>
                  <a:pt x="6275" y="3114"/>
                </a:lnTo>
                <a:lnTo>
                  <a:pt x="5238" y="3114"/>
                </a:lnTo>
                <a:lnTo>
                  <a:pt x="5238" y="2076"/>
                </a:lnTo>
                <a:lnTo>
                  <a:pt x="4200" y="2076"/>
                </a:lnTo>
                <a:lnTo>
                  <a:pt x="4200" y="3114"/>
                </a:lnTo>
                <a:lnTo>
                  <a:pt x="3162" y="3114"/>
                </a:lnTo>
                <a:lnTo>
                  <a:pt x="3162" y="2076"/>
                </a:lnTo>
                <a:lnTo>
                  <a:pt x="2125" y="2076"/>
                </a:lnTo>
                <a:lnTo>
                  <a:pt x="2125" y="3114"/>
                </a:lnTo>
                <a:lnTo>
                  <a:pt x="1038" y="3114"/>
                </a:lnTo>
                <a:lnTo>
                  <a:pt x="1038" y="1038"/>
                </a:lnTo>
                <a:close/>
                <a:moveTo>
                  <a:pt x="14621" y="4197"/>
                </a:moveTo>
                <a:lnTo>
                  <a:pt x="14621" y="6272"/>
                </a:lnTo>
                <a:lnTo>
                  <a:pt x="13584" y="6272"/>
                </a:lnTo>
                <a:lnTo>
                  <a:pt x="13584" y="5234"/>
                </a:lnTo>
                <a:lnTo>
                  <a:pt x="12546" y="5234"/>
                </a:lnTo>
                <a:lnTo>
                  <a:pt x="12546" y="6272"/>
                </a:lnTo>
                <a:lnTo>
                  <a:pt x="11508" y="6272"/>
                </a:lnTo>
                <a:lnTo>
                  <a:pt x="11508" y="5234"/>
                </a:lnTo>
                <a:lnTo>
                  <a:pt x="10471" y="5234"/>
                </a:lnTo>
                <a:lnTo>
                  <a:pt x="10471" y="6272"/>
                </a:lnTo>
                <a:lnTo>
                  <a:pt x="9433" y="6272"/>
                </a:lnTo>
                <a:lnTo>
                  <a:pt x="9433" y="5234"/>
                </a:lnTo>
                <a:lnTo>
                  <a:pt x="8350" y="5234"/>
                </a:lnTo>
                <a:lnTo>
                  <a:pt x="8350" y="6272"/>
                </a:lnTo>
                <a:lnTo>
                  <a:pt x="1038" y="6272"/>
                </a:lnTo>
                <a:lnTo>
                  <a:pt x="1038" y="4197"/>
                </a:lnTo>
                <a:lnTo>
                  <a:pt x="2125" y="4197"/>
                </a:lnTo>
                <a:lnTo>
                  <a:pt x="2125" y="5234"/>
                </a:lnTo>
                <a:lnTo>
                  <a:pt x="3162" y="5234"/>
                </a:lnTo>
                <a:lnTo>
                  <a:pt x="3162" y="4197"/>
                </a:lnTo>
                <a:lnTo>
                  <a:pt x="4200" y="4197"/>
                </a:lnTo>
                <a:lnTo>
                  <a:pt x="4200" y="5234"/>
                </a:lnTo>
                <a:lnTo>
                  <a:pt x="5238" y="5234"/>
                </a:lnTo>
                <a:lnTo>
                  <a:pt x="5238" y="4197"/>
                </a:lnTo>
                <a:lnTo>
                  <a:pt x="6275" y="4197"/>
                </a:lnTo>
                <a:lnTo>
                  <a:pt x="6275" y="5234"/>
                </a:lnTo>
                <a:lnTo>
                  <a:pt x="7313" y="5234"/>
                </a:lnTo>
                <a:lnTo>
                  <a:pt x="7313" y="4197"/>
                </a:lnTo>
                <a:close/>
                <a:moveTo>
                  <a:pt x="14621" y="7309"/>
                </a:moveTo>
                <a:lnTo>
                  <a:pt x="14621" y="9385"/>
                </a:lnTo>
                <a:lnTo>
                  <a:pt x="7313" y="9385"/>
                </a:lnTo>
                <a:lnTo>
                  <a:pt x="7313" y="8347"/>
                </a:lnTo>
                <a:lnTo>
                  <a:pt x="6275" y="8347"/>
                </a:lnTo>
                <a:lnTo>
                  <a:pt x="6275" y="9385"/>
                </a:lnTo>
                <a:lnTo>
                  <a:pt x="5238" y="9385"/>
                </a:lnTo>
                <a:lnTo>
                  <a:pt x="5238" y="8347"/>
                </a:lnTo>
                <a:lnTo>
                  <a:pt x="4200" y="8347"/>
                </a:lnTo>
                <a:lnTo>
                  <a:pt x="4200" y="9385"/>
                </a:lnTo>
                <a:lnTo>
                  <a:pt x="3162" y="9385"/>
                </a:lnTo>
                <a:lnTo>
                  <a:pt x="3162" y="8347"/>
                </a:lnTo>
                <a:lnTo>
                  <a:pt x="2125" y="8347"/>
                </a:lnTo>
                <a:lnTo>
                  <a:pt x="2125" y="9385"/>
                </a:lnTo>
                <a:lnTo>
                  <a:pt x="1038" y="9385"/>
                </a:lnTo>
                <a:lnTo>
                  <a:pt x="1038" y="7309"/>
                </a:lnTo>
                <a:lnTo>
                  <a:pt x="8350" y="7309"/>
                </a:lnTo>
                <a:lnTo>
                  <a:pt x="8350" y="8347"/>
                </a:lnTo>
                <a:lnTo>
                  <a:pt x="9433" y="8347"/>
                </a:lnTo>
                <a:lnTo>
                  <a:pt x="9433" y="7309"/>
                </a:lnTo>
                <a:lnTo>
                  <a:pt x="10471" y="7309"/>
                </a:lnTo>
                <a:lnTo>
                  <a:pt x="10471" y="8347"/>
                </a:lnTo>
                <a:lnTo>
                  <a:pt x="11508" y="8347"/>
                </a:lnTo>
                <a:lnTo>
                  <a:pt x="11508" y="7309"/>
                </a:lnTo>
                <a:lnTo>
                  <a:pt x="12546" y="7309"/>
                </a:lnTo>
                <a:lnTo>
                  <a:pt x="12546" y="8347"/>
                </a:lnTo>
                <a:lnTo>
                  <a:pt x="13584" y="8347"/>
                </a:lnTo>
                <a:lnTo>
                  <a:pt x="13584" y="7309"/>
                </a:lnTo>
                <a:close/>
                <a:moveTo>
                  <a:pt x="14621" y="10471"/>
                </a:moveTo>
                <a:lnTo>
                  <a:pt x="14621" y="12546"/>
                </a:lnTo>
                <a:lnTo>
                  <a:pt x="13584" y="12546"/>
                </a:lnTo>
                <a:lnTo>
                  <a:pt x="13584" y="11509"/>
                </a:lnTo>
                <a:lnTo>
                  <a:pt x="12546" y="11509"/>
                </a:lnTo>
                <a:lnTo>
                  <a:pt x="12546" y="12546"/>
                </a:lnTo>
                <a:lnTo>
                  <a:pt x="11508" y="12546"/>
                </a:lnTo>
                <a:lnTo>
                  <a:pt x="11508" y="11509"/>
                </a:lnTo>
                <a:lnTo>
                  <a:pt x="10471" y="11509"/>
                </a:lnTo>
                <a:lnTo>
                  <a:pt x="10471" y="12546"/>
                </a:lnTo>
                <a:lnTo>
                  <a:pt x="9433" y="12546"/>
                </a:lnTo>
                <a:lnTo>
                  <a:pt x="9433" y="11509"/>
                </a:lnTo>
                <a:lnTo>
                  <a:pt x="8350" y="11509"/>
                </a:lnTo>
                <a:lnTo>
                  <a:pt x="8350" y="12546"/>
                </a:lnTo>
                <a:lnTo>
                  <a:pt x="1038" y="12546"/>
                </a:lnTo>
                <a:lnTo>
                  <a:pt x="1038" y="10471"/>
                </a:lnTo>
                <a:lnTo>
                  <a:pt x="2125" y="10471"/>
                </a:lnTo>
                <a:lnTo>
                  <a:pt x="2125" y="11509"/>
                </a:lnTo>
                <a:lnTo>
                  <a:pt x="3162" y="11509"/>
                </a:lnTo>
                <a:lnTo>
                  <a:pt x="3162" y="10471"/>
                </a:lnTo>
                <a:lnTo>
                  <a:pt x="4200" y="10471"/>
                </a:lnTo>
                <a:lnTo>
                  <a:pt x="4200" y="11509"/>
                </a:lnTo>
                <a:lnTo>
                  <a:pt x="5238" y="11509"/>
                </a:lnTo>
                <a:lnTo>
                  <a:pt x="5238" y="10471"/>
                </a:lnTo>
                <a:lnTo>
                  <a:pt x="6275" y="10471"/>
                </a:lnTo>
                <a:lnTo>
                  <a:pt x="6275" y="11509"/>
                </a:lnTo>
                <a:lnTo>
                  <a:pt x="7313" y="11509"/>
                </a:lnTo>
                <a:lnTo>
                  <a:pt x="7313" y="10471"/>
                </a:lnTo>
                <a:close/>
                <a:moveTo>
                  <a:pt x="14621" y="13584"/>
                </a:moveTo>
                <a:lnTo>
                  <a:pt x="14621" y="15659"/>
                </a:lnTo>
                <a:lnTo>
                  <a:pt x="1038" y="15659"/>
                </a:lnTo>
                <a:lnTo>
                  <a:pt x="1038" y="13584"/>
                </a:lnTo>
                <a:lnTo>
                  <a:pt x="8350" y="13584"/>
                </a:lnTo>
                <a:lnTo>
                  <a:pt x="8350" y="14622"/>
                </a:lnTo>
                <a:lnTo>
                  <a:pt x="9433" y="14622"/>
                </a:lnTo>
                <a:lnTo>
                  <a:pt x="9433" y="13584"/>
                </a:lnTo>
                <a:lnTo>
                  <a:pt x="10471" y="13584"/>
                </a:lnTo>
                <a:lnTo>
                  <a:pt x="10471" y="14622"/>
                </a:lnTo>
                <a:lnTo>
                  <a:pt x="11508" y="14622"/>
                </a:lnTo>
                <a:lnTo>
                  <a:pt x="11508" y="13584"/>
                </a:lnTo>
                <a:lnTo>
                  <a:pt x="12546" y="13584"/>
                </a:lnTo>
                <a:lnTo>
                  <a:pt x="12546" y="14622"/>
                </a:lnTo>
                <a:lnTo>
                  <a:pt x="13584" y="14622"/>
                </a:lnTo>
                <a:lnTo>
                  <a:pt x="13584" y="13584"/>
                </a:lnTo>
                <a:close/>
                <a:moveTo>
                  <a:pt x="0" y="1"/>
                </a:moveTo>
                <a:lnTo>
                  <a:pt x="0" y="17829"/>
                </a:lnTo>
                <a:lnTo>
                  <a:pt x="1038" y="17829"/>
                </a:lnTo>
                <a:lnTo>
                  <a:pt x="1038" y="16697"/>
                </a:lnTo>
                <a:lnTo>
                  <a:pt x="14621" y="16697"/>
                </a:lnTo>
                <a:lnTo>
                  <a:pt x="14621" y="17829"/>
                </a:lnTo>
                <a:lnTo>
                  <a:pt x="15659" y="17829"/>
                </a:lnTo>
                <a:lnTo>
                  <a:pt x="156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7" name="Google Shape;1557;p50"/>
          <p:cNvGrpSpPr/>
          <p:nvPr/>
        </p:nvGrpSpPr>
        <p:grpSpPr>
          <a:xfrm>
            <a:off x="4054625" y="3864835"/>
            <a:ext cx="322319" cy="418759"/>
            <a:chOff x="3894150" y="3925525"/>
            <a:chExt cx="343075" cy="445725"/>
          </a:xfrm>
        </p:grpSpPr>
        <p:sp>
          <p:nvSpPr>
            <p:cNvPr id="1558" name="Google Shape;1558;p50"/>
            <p:cNvSpPr/>
            <p:nvPr/>
          </p:nvSpPr>
          <p:spPr>
            <a:xfrm>
              <a:off x="4007325" y="4005700"/>
              <a:ext cx="116725" cy="36550"/>
            </a:xfrm>
            <a:custGeom>
              <a:avLst/>
              <a:gdLst/>
              <a:ahLst/>
              <a:cxnLst/>
              <a:rect l="l" t="t" r="r" b="b"/>
              <a:pathLst>
                <a:path w="4669" h="1462" extrusionOk="0">
                  <a:moveTo>
                    <a:pt x="2310" y="1"/>
                  </a:moveTo>
                  <a:cubicBezTo>
                    <a:pt x="1321" y="1"/>
                    <a:pt x="423" y="612"/>
                    <a:pt x="1" y="1461"/>
                  </a:cubicBezTo>
                  <a:cubicBezTo>
                    <a:pt x="706" y="1178"/>
                    <a:pt x="1510" y="1039"/>
                    <a:pt x="2310" y="1039"/>
                  </a:cubicBezTo>
                  <a:cubicBezTo>
                    <a:pt x="3159" y="1039"/>
                    <a:pt x="3963" y="1178"/>
                    <a:pt x="4668" y="1461"/>
                  </a:cubicBezTo>
                  <a:cubicBezTo>
                    <a:pt x="4246" y="612"/>
                    <a:pt x="3348" y="1"/>
                    <a:pt x="2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3894150" y="4054000"/>
              <a:ext cx="73125" cy="77850"/>
            </a:xfrm>
            <a:custGeom>
              <a:avLst/>
              <a:gdLst/>
              <a:ahLst/>
              <a:cxnLst/>
              <a:rect l="l" t="t" r="r" b="b"/>
              <a:pathLst>
                <a:path w="2925" h="3114" extrusionOk="0">
                  <a:moveTo>
                    <a:pt x="1698" y="1"/>
                  </a:moveTo>
                  <a:cubicBezTo>
                    <a:pt x="1226" y="1"/>
                    <a:pt x="800" y="239"/>
                    <a:pt x="472" y="616"/>
                  </a:cubicBezTo>
                  <a:cubicBezTo>
                    <a:pt x="140" y="944"/>
                    <a:pt x="0" y="1416"/>
                    <a:pt x="45" y="1887"/>
                  </a:cubicBezTo>
                  <a:cubicBezTo>
                    <a:pt x="140" y="2314"/>
                    <a:pt x="377" y="2785"/>
                    <a:pt x="660" y="3114"/>
                  </a:cubicBezTo>
                  <a:cubicBezTo>
                    <a:pt x="1132" y="2031"/>
                    <a:pt x="1932" y="1087"/>
                    <a:pt x="2924" y="378"/>
                  </a:cubicBezTo>
                  <a:cubicBezTo>
                    <a:pt x="2547" y="189"/>
                    <a:pt x="2121" y="1"/>
                    <a:pt x="16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64100" y="4054000"/>
              <a:ext cx="73125" cy="77850"/>
            </a:xfrm>
            <a:custGeom>
              <a:avLst/>
              <a:gdLst/>
              <a:ahLst/>
              <a:cxnLst/>
              <a:rect l="l" t="t" r="r" b="b"/>
              <a:pathLst>
                <a:path w="2925" h="3114" extrusionOk="0">
                  <a:moveTo>
                    <a:pt x="1227" y="1"/>
                  </a:moveTo>
                  <a:cubicBezTo>
                    <a:pt x="804" y="1"/>
                    <a:pt x="378" y="189"/>
                    <a:pt x="1" y="378"/>
                  </a:cubicBezTo>
                  <a:cubicBezTo>
                    <a:pt x="993" y="1087"/>
                    <a:pt x="1748" y="2031"/>
                    <a:pt x="2265" y="3114"/>
                  </a:cubicBezTo>
                  <a:cubicBezTo>
                    <a:pt x="2548" y="2785"/>
                    <a:pt x="2785" y="2314"/>
                    <a:pt x="2880" y="1887"/>
                  </a:cubicBezTo>
                  <a:cubicBezTo>
                    <a:pt x="2925" y="1416"/>
                    <a:pt x="2785" y="944"/>
                    <a:pt x="2453" y="616"/>
                  </a:cubicBezTo>
                  <a:cubicBezTo>
                    <a:pt x="2125" y="239"/>
                    <a:pt x="1699" y="1"/>
                    <a:pt x="1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3922425" y="4057600"/>
              <a:ext cx="286500" cy="313650"/>
            </a:xfrm>
            <a:custGeom>
              <a:avLst/>
              <a:gdLst/>
              <a:ahLst/>
              <a:cxnLst/>
              <a:rect l="l" t="t" r="r" b="b"/>
              <a:pathLst>
                <a:path w="11460" h="12546" extrusionOk="0">
                  <a:moveTo>
                    <a:pt x="5189" y="3158"/>
                  </a:moveTo>
                  <a:lnTo>
                    <a:pt x="5189" y="4196"/>
                  </a:lnTo>
                  <a:lnTo>
                    <a:pt x="4151" y="4196"/>
                  </a:lnTo>
                  <a:lnTo>
                    <a:pt x="4151" y="3158"/>
                  </a:lnTo>
                  <a:close/>
                  <a:moveTo>
                    <a:pt x="7310" y="3158"/>
                  </a:moveTo>
                  <a:lnTo>
                    <a:pt x="7310" y="4196"/>
                  </a:lnTo>
                  <a:lnTo>
                    <a:pt x="6227" y="4196"/>
                  </a:lnTo>
                  <a:lnTo>
                    <a:pt x="6227" y="3158"/>
                  </a:lnTo>
                  <a:close/>
                  <a:moveTo>
                    <a:pt x="5706" y="6271"/>
                  </a:moveTo>
                  <a:cubicBezTo>
                    <a:pt x="4857" y="6271"/>
                    <a:pt x="4151" y="6743"/>
                    <a:pt x="4151" y="7309"/>
                  </a:cubicBezTo>
                  <a:cubicBezTo>
                    <a:pt x="4151" y="7875"/>
                    <a:pt x="4857" y="8346"/>
                    <a:pt x="5706" y="8346"/>
                  </a:cubicBezTo>
                  <a:cubicBezTo>
                    <a:pt x="6555" y="8346"/>
                    <a:pt x="7310" y="7875"/>
                    <a:pt x="7310" y="7309"/>
                  </a:cubicBezTo>
                  <a:cubicBezTo>
                    <a:pt x="7310" y="6743"/>
                    <a:pt x="6555" y="6271"/>
                    <a:pt x="5706" y="6271"/>
                  </a:cubicBezTo>
                  <a:close/>
                  <a:moveTo>
                    <a:pt x="5706" y="5233"/>
                  </a:moveTo>
                  <a:cubicBezTo>
                    <a:pt x="7310" y="5233"/>
                    <a:pt x="8347" y="6271"/>
                    <a:pt x="8347" y="7309"/>
                  </a:cubicBezTo>
                  <a:cubicBezTo>
                    <a:pt x="8347" y="8395"/>
                    <a:pt x="7264" y="9433"/>
                    <a:pt x="5706" y="9433"/>
                  </a:cubicBezTo>
                  <a:cubicBezTo>
                    <a:pt x="4151" y="9433"/>
                    <a:pt x="3114" y="8395"/>
                    <a:pt x="3114" y="7309"/>
                  </a:cubicBezTo>
                  <a:cubicBezTo>
                    <a:pt x="3114" y="6226"/>
                    <a:pt x="4197" y="5233"/>
                    <a:pt x="5706" y="5233"/>
                  </a:cubicBezTo>
                  <a:close/>
                  <a:moveTo>
                    <a:pt x="5706" y="0"/>
                  </a:moveTo>
                  <a:cubicBezTo>
                    <a:pt x="2548" y="0"/>
                    <a:pt x="1" y="2592"/>
                    <a:pt x="1" y="5754"/>
                  </a:cubicBezTo>
                  <a:cubicBezTo>
                    <a:pt x="1" y="6931"/>
                    <a:pt x="329" y="8063"/>
                    <a:pt x="1039" y="9007"/>
                  </a:cubicBezTo>
                  <a:lnTo>
                    <a:pt x="1039" y="12546"/>
                  </a:lnTo>
                  <a:lnTo>
                    <a:pt x="4151" y="12546"/>
                  </a:lnTo>
                  <a:lnTo>
                    <a:pt x="4151" y="11270"/>
                  </a:lnTo>
                  <a:cubicBezTo>
                    <a:pt x="4668" y="11414"/>
                    <a:pt x="5189" y="11508"/>
                    <a:pt x="5706" y="11508"/>
                  </a:cubicBezTo>
                  <a:cubicBezTo>
                    <a:pt x="6272" y="11508"/>
                    <a:pt x="6793" y="11414"/>
                    <a:pt x="7310" y="11270"/>
                  </a:cubicBezTo>
                  <a:lnTo>
                    <a:pt x="7310" y="12546"/>
                  </a:lnTo>
                  <a:lnTo>
                    <a:pt x="10422" y="12546"/>
                  </a:lnTo>
                  <a:lnTo>
                    <a:pt x="10422" y="9007"/>
                  </a:lnTo>
                  <a:cubicBezTo>
                    <a:pt x="11132" y="8063"/>
                    <a:pt x="11460" y="6931"/>
                    <a:pt x="11460" y="5754"/>
                  </a:cubicBezTo>
                  <a:cubicBezTo>
                    <a:pt x="11460" y="2592"/>
                    <a:pt x="8913" y="0"/>
                    <a:pt x="57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4026200" y="3925525"/>
              <a:ext cx="25950" cy="51925"/>
            </a:xfrm>
            <a:custGeom>
              <a:avLst/>
              <a:gdLst/>
              <a:ahLst/>
              <a:cxnLst/>
              <a:rect l="l" t="t" r="r" b="b"/>
              <a:pathLst>
                <a:path w="1038" h="2077" extrusionOk="0">
                  <a:moveTo>
                    <a:pt x="0" y="1"/>
                  </a:moveTo>
                  <a:lnTo>
                    <a:pt x="0" y="2076"/>
                  </a:lnTo>
                  <a:lnTo>
                    <a:pt x="1038" y="2076"/>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4078075" y="3925525"/>
              <a:ext cx="27100" cy="51925"/>
            </a:xfrm>
            <a:custGeom>
              <a:avLst/>
              <a:gdLst/>
              <a:ahLst/>
              <a:cxnLst/>
              <a:rect l="l" t="t" r="r" b="b"/>
              <a:pathLst>
                <a:path w="1084" h="2077" extrusionOk="0">
                  <a:moveTo>
                    <a:pt x="1" y="1"/>
                  </a:moveTo>
                  <a:lnTo>
                    <a:pt x="1" y="2076"/>
                  </a:lnTo>
                  <a:lnTo>
                    <a:pt x="1084" y="2076"/>
                  </a:lnTo>
                  <a:lnTo>
                    <a:pt x="10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50"/>
          <p:cNvGrpSpPr/>
          <p:nvPr/>
        </p:nvGrpSpPr>
        <p:grpSpPr>
          <a:xfrm>
            <a:off x="5433860" y="3890368"/>
            <a:ext cx="418759" cy="393332"/>
            <a:chOff x="5306597" y="3883043"/>
            <a:chExt cx="418759" cy="393332"/>
          </a:xfrm>
        </p:grpSpPr>
        <p:sp>
          <p:nvSpPr>
            <p:cNvPr id="1565" name="Google Shape;1565;p50"/>
            <p:cNvSpPr/>
            <p:nvPr/>
          </p:nvSpPr>
          <p:spPr>
            <a:xfrm>
              <a:off x="5379716" y="3956162"/>
              <a:ext cx="271469" cy="147408"/>
            </a:xfrm>
            <a:custGeom>
              <a:avLst/>
              <a:gdLst/>
              <a:ahLst/>
              <a:cxnLst/>
              <a:rect l="l" t="t" r="r" b="b"/>
              <a:pathLst>
                <a:path w="11558" h="6276" extrusionOk="0">
                  <a:moveTo>
                    <a:pt x="3162" y="2642"/>
                  </a:moveTo>
                  <a:lnTo>
                    <a:pt x="3162" y="3679"/>
                  </a:lnTo>
                  <a:lnTo>
                    <a:pt x="2124" y="3679"/>
                  </a:lnTo>
                  <a:lnTo>
                    <a:pt x="2124" y="2642"/>
                  </a:lnTo>
                  <a:close/>
                  <a:moveTo>
                    <a:pt x="5803" y="2642"/>
                  </a:moveTo>
                  <a:cubicBezTo>
                    <a:pt x="5471" y="2642"/>
                    <a:pt x="5283" y="2879"/>
                    <a:pt x="5283" y="3162"/>
                  </a:cubicBezTo>
                  <a:cubicBezTo>
                    <a:pt x="5283" y="3445"/>
                    <a:pt x="5471" y="3679"/>
                    <a:pt x="5803" y="3679"/>
                  </a:cubicBezTo>
                  <a:cubicBezTo>
                    <a:pt x="6086" y="3679"/>
                    <a:pt x="6320" y="3445"/>
                    <a:pt x="6320" y="3162"/>
                  </a:cubicBezTo>
                  <a:cubicBezTo>
                    <a:pt x="6320" y="2879"/>
                    <a:pt x="6086" y="2642"/>
                    <a:pt x="5803" y="2642"/>
                  </a:cubicBezTo>
                  <a:close/>
                  <a:moveTo>
                    <a:pt x="9433" y="2642"/>
                  </a:moveTo>
                  <a:lnTo>
                    <a:pt x="9433" y="3679"/>
                  </a:lnTo>
                  <a:lnTo>
                    <a:pt x="8395" y="3679"/>
                  </a:lnTo>
                  <a:lnTo>
                    <a:pt x="8395" y="2642"/>
                  </a:lnTo>
                  <a:close/>
                  <a:moveTo>
                    <a:pt x="5803" y="1604"/>
                  </a:moveTo>
                  <a:cubicBezTo>
                    <a:pt x="6652" y="1604"/>
                    <a:pt x="7358" y="2264"/>
                    <a:pt x="7358" y="3162"/>
                  </a:cubicBezTo>
                  <a:cubicBezTo>
                    <a:pt x="7358" y="4011"/>
                    <a:pt x="6652" y="4717"/>
                    <a:pt x="5803" y="4717"/>
                  </a:cubicBezTo>
                  <a:cubicBezTo>
                    <a:pt x="4905" y="4717"/>
                    <a:pt x="4200" y="4011"/>
                    <a:pt x="4200" y="3162"/>
                  </a:cubicBezTo>
                  <a:cubicBezTo>
                    <a:pt x="4200" y="2264"/>
                    <a:pt x="4905" y="1604"/>
                    <a:pt x="5803" y="1604"/>
                  </a:cubicBezTo>
                  <a:close/>
                  <a:moveTo>
                    <a:pt x="0" y="1"/>
                  </a:moveTo>
                  <a:lnTo>
                    <a:pt x="0" y="6275"/>
                  </a:lnTo>
                  <a:lnTo>
                    <a:pt x="11557" y="6275"/>
                  </a:lnTo>
                  <a:lnTo>
                    <a:pt x="115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0"/>
            <p:cNvSpPr/>
            <p:nvPr/>
          </p:nvSpPr>
          <p:spPr>
            <a:xfrm>
              <a:off x="5306597" y="3883043"/>
              <a:ext cx="418759" cy="121877"/>
            </a:xfrm>
            <a:custGeom>
              <a:avLst/>
              <a:gdLst/>
              <a:ahLst/>
              <a:cxnLst/>
              <a:rect l="l" t="t" r="r" b="b"/>
              <a:pathLst>
                <a:path w="17829" h="5189" extrusionOk="0">
                  <a:moveTo>
                    <a:pt x="2596" y="1"/>
                  </a:moveTo>
                  <a:cubicBezTo>
                    <a:pt x="1132" y="1"/>
                    <a:pt x="0" y="1182"/>
                    <a:pt x="0" y="2597"/>
                  </a:cubicBezTo>
                  <a:cubicBezTo>
                    <a:pt x="0" y="3868"/>
                    <a:pt x="898" y="4906"/>
                    <a:pt x="2076" y="5189"/>
                  </a:cubicBezTo>
                  <a:lnTo>
                    <a:pt x="2076" y="2076"/>
                  </a:lnTo>
                  <a:lnTo>
                    <a:pt x="15708" y="2076"/>
                  </a:lnTo>
                  <a:lnTo>
                    <a:pt x="15708" y="5189"/>
                  </a:lnTo>
                  <a:cubicBezTo>
                    <a:pt x="16934" y="4906"/>
                    <a:pt x="17828" y="3868"/>
                    <a:pt x="17828" y="2597"/>
                  </a:cubicBezTo>
                  <a:cubicBezTo>
                    <a:pt x="17828" y="1182"/>
                    <a:pt x="16651" y="1"/>
                    <a:pt x="15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0"/>
            <p:cNvSpPr/>
            <p:nvPr/>
          </p:nvSpPr>
          <p:spPr>
            <a:xfrm>
              <a:off x="5504575" y="4145500"/>
              <a:ext cx="25975" cy="130875"/>
            </a:xfrm>
            <a:custGeom>
              <a:avLst/>
              <a:gdLst/>
              <a:ahLst/>
              <a:cxnLst/>
              <a:rect l="l" t="t" r="r" b="b"/>
              <a:pathLst>
                <a:path w="1039" h="5235" extrusionOk="0">
                  <a:moveTo>
                    <a:pt x="1" y="1"/>
                  </a:moveTo>
                  <a:lnTo>
                    <a:pt x="1" y="5234"/>
                  </a:lnTo>
                  <a:lnTo>
                    <a:pt x="1038" y="5234"/>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0"/>
            <p:cNvSpPr/>
            <p:nvPr/>
          </p:nvSpPr>
          <p:spPr>
            <a:xfrm>
              <a:off x="5556450" y="4172575"/>
              <a:ext cx="25975" cy="77850"/>
            </a:xfrm>
            <a:custGeom>
              <a:avLst/>
              <a:gdLst/>
              <a:ahLst/>
              <a:cxnLst/>
              <a:rect l="l" t="t" r="r" b="b"/>
              <a:pathLst>
                <a:path w="1039" h="3114" extrusionOk="0">
                  <a:moveTo>
                    <a:pt x="1" y="1"/>
                  </a:moveTo>
                  <a:lnTo>
                    <a:pt x="1" y="3114"/>
                  </a:lnTo>
                  <a:lnTo>
                    <a:pt x="1038" y="3114"/>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0"/>
            <p:cNvSpPr/>
            <p:nvPr/>
          </p:nvSpPr>
          <p:spPr>
            <a:xfrm>
              <a:off x="5451575" y="4172575"/>
              <a:ext cx="25950" cy="77850"/>
            </a:xfrm>
            <a:custGeom>
              <a:avLst/>
              <a:gdLst/>
              <a:ahLst/>
              <a:cxnLst/>
              <a:rect l="l" t="t" r="r" b="b"/>
              <a:pathLst>
                <a:path w="1038" h="3114" extrusionOk="0">
                  <a:moveTo>
                    <a:pt x="0" y="1"/>
                  </a:moveTo>
                  <a:lnTo>
                    <a:pt x="0" y="3114"/>
                  </a:lnTo>
                  <a:lnTo>
                    <a:pt x="1038" y="3114"/>
                  </a:lnTo>
                  <a:lnTo>
                    <a:pt x="10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50"/>
          <p:cNvGrpSpPr/>
          <p:nvPr/>
        </p:nvGrpSpPr>
        <p:grpSpPr>
          <a:xfrm>
            <a:off x="3288040" y="3864835"/>
            <a:ext cx="418759" cy="418759"/>
            <a:chOff x="3078200" y="3925525"/>
            <a:chExt cx="445725" cy="445725"/>
          </a:xfrm>
        </p:grpSpPr>
        <p:sp>
          <p:nvSpPr>
            <p:cNvPr id="1571" name="Google Shape;1571;p50"/>
            <p:cNvSpPr/>
            <p:nvPr/>
          </p:nvSpPr>
          <p:spPr>
            <a:xfrm>
              <a:off x="3183100" y="4003350"/>
              <a:ext cx="51900" cy="27100"/>
            </a:xfrm>
            <a:custGeom>
              <a:avLst/>
              <a:gdLst/>
              <a:ahLst/>
              <a:cxnLst/>
              <a:rect l="l" t="t" r="r" b="b"/>
              <a:pathLst>
                <a:path w="2076" h="1084" extrusionOk="0">
                  <a:moveTo>
                    <a:pt x="0" y="1"/>
                  </a:moveTo>
                  <a:lnTo>
                    <a:pt x="0" y="1084"/>
                  </a:lnTo>
                  <a:lnTo>
                    <a:pt x="2075" y="1084"/>
                  </a:lnTo>
                  <a:lnTo>
                    <a:pt x="20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p:nvPr/>
          </p:nvSpPr>
          <p:spPr>
            <a:xfrm>
              <a:off x="3105275" y="3925525"/>
              <a:ext cx="391475" cy="261800"/>
            </a:xfrm>
            <a:custGeom>
              <a:avLst/>
              <a:gdLst/>
              <a:ahLst/>
              <a:cxnLst/>
              <a:rect l="l" t="t" r="r" b="b"/>
              <a:pathLst>
                <a:path w="15659" h="10472" extrusionOk="0">
                  <a:moveTo>
                    <a:pt x="6275" y="2076"/>
                  </a:moveTo>
                  <a:lnTo>
                    <a:pt x="6275" y="5234"/>
                  </a:lnTo>
                  <a:lnTo>
                    <a:pt x="2076" y="5234"/>
                  </a:lnTo>
                  <a:lnTo>
                    <a:pt x="2076" y="2076"/>
                  </a:lnTo>
                  <a:close/>
                  <a:moveTo>
                    <a:pt x="9388" y="6272"/>
                  </a:moveTo>
                  <a:lnTo>
                    <a:pt x="9388" y="7309"/>
                  </a:lnTo>
                  <a:lnTo>
                    <a:pt x="8350" y="7309"/>
                  </a:lnTo>
                  <a:lnTo>
                    <a:pt x="8350" y="6272"/>
                  </a:lnTo>
                  <a:close/>
                  <a:moveTo>
                    <a:pt x="11463" y="6272"/>
                  </a:moveTo>
                  <a:lnTo>
                    <a:pt x="11463" y="7309"/>
                  </a:lnTo>
                  <a:lnTo>
                    <a:pt x="10426" y="7309"/>
                  </a:lnTo>
                  <a:lnTo>
                    <a:pt x="10426" y="6272"/>
                  </a:lnTo>
                  <a:close/>
                  <a:moveTo>
                    <a:pt x="13584" y="6272"/>
                  </a:moveTo>
                  <a:lnTo>
                    <a:pt x="13584" y="7309"/>
                  </a:lnTo>
                  <a:lnTo>
                    <a:pt x="12501" y="7309"/>
                  </a:lnTo>
                  <a:lnTo>
                    <a:pt x="12501" y="6272"/>
                  </a:lnTo>
                  <a:close/>
                  <a:moveTo>
                    <a:pt x="9388" y="8347"/>
                  </a:moveTo>
                  <a:lnTo>
                    <a:pt x="9388" y="9385"/>
                  </a:lnTo>
                  <a:lnTo>
                    <a:pt x="8350" y="9385"/>
                  </a:lnTo>
                  <a:lnTo>
                    <a:pt x="8350" y="8347"/>
                  </a:lnTo>
                  <a:close/>
                  <a:moveTo>
                    <a:pt x="11463" y="8347"/>
                  </a:moveTo>
                  <a:lnTo>
                    <a:pt x="11463" y="9385"/>
                  </a:lnTo>
                  <a:lnTo>
                    <a:pt x="10426" y="9385"/>
                  </a:lnTo>
                  <a:lnTo>
                    <a:pt x="10426" y="8347"/>
                  </a:lnTo>
                  <a:close/>
                  <a:moveTo>
                    <a:pt x="13584" y="8347"/>
                  </a:moveTo>
                  <a:lnTo>
                    <a:pt x="13584" y="9385"/>
                  </a:lnTo>
                  <a:lnTo>
                    <a:pt x="12501" y="9385"/>
                  </a:lnTo>
                  <a:lnTo>
                    <a:pt x="12501" y="8347"/>
                  </a:lnTo>
                  <a:close/>
                  <a:moveTo>
                    <a:pt x="0" y="1"/>
                  </a:moveTo>
                  <a:lnTo>
                    <a:pt x="0" y="10471"/>
                  </a:lnTo>
                  <a:lnTo>
                    <a:pt x="15659" y="10471"/>
                  </a:lnTo>
                  <a:lnTo>
                    <a:pt x="15659" y="4197"/>
                  </a:lnTo>
                  <a:lnTo>
                    <a:pt x="12501" y="4197"/>
                  </a:lnTo>
                  <a:lnTo>
                    <a:pt x="12501" y="3114"/>
                  </a:lnTo>
                  <a:lnTo>
                    <a:pt x="14621" y="3114"/>
                  </a:lnTo>
                  <a:lnTo>
                    <a:pt x="14621" y="1"/>
                  </a:lnTo>
                  <a:lnTo>
                    <a:pt x="9388" y="1"/>
                  </a:lnTo>
                  <a:lnTo>
                    <a:pt x="9388" y="3114"/>
                  </a:lnTo>
                  <a:lnTo>
                    <a:pt x="11463" y="3114"/>
                  </a:lnTo>
                  <a:lnTo>
                    <a:pt x="11463" y="4197"/>
                  </a:lnTo>
                  <a:lnTo>
                    <a:pt x="11225" y="4197"/>
                  </a:lnTo>
                  <a:lnTo>
                    <a:pt x="8350" y="3302"/>
                  </a:lnTo>
                  <a:lnTo>
                    <a:pt x="83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0"/>
            <p:cNvSpPr/>
            <p:nvPr/>
          </p:nvSpPr>
          <p:spPr>
            <a:xfrm>
              <a:off x="3078200" y="4213225"/>
              <a:ext cx="445725" cy="158025"/>
            </a:xfrm>
            <a:custGeom>
              <a:avLst/>
              <a:gdLst/>
              <a:ahLst/>
              <a:cxnLst/>
              <a:rect l="l" t="t" r="r" b="b"/>
              <a:pathLst>
                <a:path w="17829" h="6321" extrusionOk="0">
                  <a:moveTo>
                    <a:pt x="12546" y="1555"/>
                  </a:moveTo>
                  <a:lnTo>
                    <a:pt x="12546" y="3631"/>
                  </a:lnTo>
                  <a:lnTo>
                    <a:pt x="5234" y="3631"/>
                  </a:lnTo>
                  <a:lnTo>
                    <a:pt x="5234" y="1555"/>
                  </a:lnTo>
                  <a:lnTo>
                    <a:pt x="6271" y="1555"/>
                  </a:lnTo>
                  <a:lnTo>
                    <a:pt x="6271" y="2593"/>
                  </a:lnTo>
                  <a:lnTo>
                    <a:pt x="11509" y="2593"/>
                  </a:lnTo>
                  <a:lnTo>
                    <a:pt x="11509" y="1555"/>
                  </a:lnTo>
                  <a:close/>
                  <a:moveTo>
                    <a:pt x="0" y="1"/>
                  </a:moveTo>
                  <a:lnTo>
                    <a:pt x="0" y="5189"/>
                  </a:lnTo>
                  <a:lnTo>
                    <a:pt x="2121" y="5189"/>
                  </a:lnTo>
                  <a:lnTo>
                    <a:pt x="2121" y="6321"/>
                  </a:lnTo>
                  <a:lnTo>
                    <a:pt x="3159" y="6321"/>
                  </a:lnTo>
                  <a:lnTo>
                    <a:pt x="3159" y="5189"/>
                  </a:lnTo>
                  <a:lnTo>
                    <a:pt x="14667" y="5189"/>
                  </a:lnTo>
                  <a:lnTo>
                    <a:pt x="14667" y="6321"/>
                  </a:lnTo>
                  <a:lnTo>
                    <a:pt x="15704" y="6321"/>
                  </a:lnTo>
                  <a:lnTo>
                    <a:pt x="15704" y="5189"/>
                  </a:lnTo>
                  <a:lnTo>
                    <a:pt x="17829" y="5189"/>
                  </a:lnTo>
                  <a:lnTo>
                    <a:pt x="178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50"/>
          <p:cNvGrpSpPr/>
          <p:nvPr/>
        </p:nvGrpSpPr>
        <p:grpSpPr>
          <a:xfrm>
            <a:off x="2594571" y="3864835"/>
            <a:ext cx="418759" cy="418759"/>
            <a:chOff x="2340075" y="3925525"/>
            <a:chExt cx="445725" cy="445725"/>
          </a:xfrm>
        </p:grpSpPr>
        <p:sp>
          <p:nvSpPr>
            <p:cNvPr id="1575" name="Google Shape;1575;p50"/>
            <p:cNvSpPr/>
            <p:nvPr/>
          </p:nvSpPr>
          <p:spPr>
            <a:xfrm>
              <a:off x="2427325" y="3925525"/>
              <a:ext cx="271225" cy="156800"/>
            </a:xfrm>
            <a:custGeom>
              <a:avLst/>
              <a:gdLst/>
              <a:ahLst/>
              <a:cxnLst/>
              <a:rect l="l" t="t" r="r" b="b"/>
              <a:pathLst>
                <a:path w="10849" h="6272" extrusionOk="0">
                  <a:moveTo>
                    <a:pt x="3302" y="1"/>
                  </a:moveTo>
                  <a:cubicBezTo>
                    <a:pt x="2453" y="1"/>
                    <a:pt x="1744" y="706"/>
                    <a:pt x="1744" y="1555"/>
                  </a:cubicBezTo>
                  <a:cubicBezTo>
                    <a:pt x="1744" y="2453"/>
                    <a:pt x="2453" y="3114"/>
                    <a:pt x="3302" y="3114"/>
                  </a:cubicBezTo>
                  <a:cubicBezTo>
                    <a:pt x="3442" y="3114"/>
                    <a:pt x="3585" y="3114"/>
                    <a:pt x="3725" y="3065"/>
                  </a:cubicBezTo>
                  <a:lnTo>
                    <a:pt x="4434" y="4197"/>
                  </a:lnTo>
                  <a:lnTo>
                    <a:pt x="2076" y="4197"/>
                  </a:lnTo>
                  <a:lnTo>
                    <a:pt x="1" y="6272"/>
                  </a:lnTo>
                  <a:lnTo>
                    <a:pt x="10849" y="6272"/>
                  </a:lnTo>
                  <a:lnTo>
                    <a:pt x="8773" y="4197"/>
                  </a:lnTo>
                  <a:lnTo>
                    <a:pt x="6366" y="4197"/>
                  </a:lnTo>
                  <a:lnTo>
                    <a:pt x="7121" y="3065"/>
                  </a:lnTo>
                  <a:cubicBezTo>
                    <a:pt x="7215" y="3114"/>
                    <a:pt x="7359" y="3114"/>
                    <a:pt x="7498" y="3114"/>
                  </a:cubicBezTo>
                  <a:cubicBezTo>
                    <a:pt x="8347" y="3114"/>
                    <a:pt x="9056" y="2453"/>
                    <a:pt x="9056" y="1555"/>
                  </a:cubicBezTo>
                  <a:cubicBezTo>
                    <a:pt x="9056" y="706"/>
                    <a:pt x="8347" y="1"/>
                    <a:pt x="7498" y="1"/>
                  </a:cubicBezTo>
                  <a:cubicBezTo>
                    <a:pt x="6649" y="1"/>
                    <a:pt x="5944" y="706"/>
                    <a:pt x="5944" y="1555"/>
                  </a:cubicBezTo>
                  <a:cubicBezTo>
                    <a:pt x="5944" y="1933"/>
                    <a:pt x="6038" y="2265"/>
                    <a:pt x="6227" y="2499"/>
                  </a:cubicBezTo>
                  <a:lnTo>
                    <a:pt x="5423" y="3774"/>
                  </a:lnTo>
                  <a:lnTo>
                    <a:pt x="4574" y="2499"/>
                  </a:lnTo>
                  <a:cubicBezTo>
                    <a:pt x="4763" y="2265"/>
                    <a:pt x="4906" y="1933"/>
                    <a:pt x="4906" y="1555"/>
                  </a:cubicBezTo>
                  <a:cubicBezTo>
                    <a:pt x="4906" y="706"/>
                    <a:pt x="4197" y="1"/>
                    <a:pt x="3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0"/>
            <p:cNvSpPr/>
            <p:nvPr/>
          </p:nvSpPr>
          <p:spPr>
            <a:xfrm>
              <a:off x="2340075" y="4108250"/>
              <a:ext cx="445725" cy="263000"/>
            </a:xfrm>
            <a:custGeom>
              <a:avLst/>
              <a:gdLst/>
              <a:ahLst/>
              <a:cxnLst/>
              <a:rect l="l" t="t" r="r" b="b"/>
              <a:pathLst>
                <a:path w="17829" h="10520" extrusionOk="0">
                  <a:moveTo>
                    <a:pt x="9434" y="1132"/>
                  </a:moveTo>
                  <a:lnTo>
                    <a:pt x="9434" y="2264"/>
                  </a:lnTo>
                  <a:cubicBezTo>
                    <a:pt x="10045" y="2453"/>
                    <a:pt x="10471" y="3068"/>
                    <a:pt x="10471" y="3728"/>
                  </a:cubicBezTo>
                  <a:lnTo>
                    <a:pt x="9434" y="3728"/>
                  </a:lnTo>
                  <a:cubicBezTo>
                    <a:pt x="9434" y="3445"/>
                    <a:pt x="9196" y="3207"/>
                    <a:pt x="8913" y="3207"/>
                  </a:cubicBezTo>
                  <a:cubicBezTo>
                    <a:pt x="8630" y="3207"/>
                    <a:pt x="8396" y="3445"/>
                    <a:pt x="8396" y="3728"/>
                  </a:cubicBezTo>
                  <a:cubicBezTo>
                    <a:pt x="8396" y="4011"/>
                    <a:pt x="8630" y="4245"/>
                    <a:pt x="8913" y="4245"/>
                  </a:cubicBezTo>
                  <a:cubicBezTo>
                    <a:pt x="9762" y="4245"/>
                    <a:pt x="10471" y="4954"/>
                    <a:pt x="10471" y="5803"/>
                  </a:cubicBezTo>
                  <a:cubicBezTo>
                    <a:pt x="10471" y="6509"/>
                    <a:pt x="10045" y="7075"/>
                    <a:pt x="9434" y="7313"/>
                  </a:cubicBezTo>
                  <a:lnTo>
                    <a:pt x="9434" y="8445"/>
                  </a:lnTo>
                  <a:lnTo>
                    <a:pt x="8396" y="8445"/>
                  </a:lnTo>
                  <a:lnTo>
                    <a:pt x="8396" y="7313"/>
                  </a:lnTo>
                  <a:cubicBezTo>
                    <a:pt x="7781" y="7075"/>
                    <a:pt x="7309" y="6509"/>
                    <a:pt x="7309" y="5803"/>
                  </a:cubicBezTo>
                  <a:lnTo>
                    <a:pt x="8396" y="5803"/>
                  </a:lnTo>
                  <a:cubicBezTo>
                    <a:pt x="8396" y="6086"/>
                    <a:pt x="8630" y="6320"/>
                    <a:pt x="8913" y="6320"/>
                  </a:cubicBezTo>
                  <a:cubicBezTo>
                    <a:pt x="9196" y="6320"/>
                    <a:pt x="9434" y="6086"/>
                    <a:pt x="9434" y="5803"/>
                  </a:cubicBezTo>
                  <a:cubicBezTo>
                    <a:pt x="9434" y="5520"/>
                    <a:pt x="9196" y="5283"/>
                    <a:pt x="8913" y="5283"/>
                  </a:cubicBezTo>
                  <a:cubicBezTo>
                    <a:pt x="8019" y="5283"/>
                    <a:pt x="7309" y="4577"/>
                    <a:pt x="7309" y="3728"/>
                  </a:cubicBezTo>
                  <a:cubicBezTo>
                    <a:pt x="7309" y="3068"/>
                    <a:pt x="7781" y="2453"/>
                    <a:pt x="8396" y="2264"/>
                  </a:cubicBezTo>
                  <a:lnTo>
                    <a:pt x="8396" y="1132"/>
                  </a:lnTo>
                  <a:close/>
                  <a:moveTo>
                    <a:pt x="2453" y="0"/>
                  </a:moveTo>
                  <a:cubicBezTo>
                    <a:pt x="850" y="1936"/>
                    <a:pt x="1" y="3302"/>
                    <a:pt x="1" y="5803"/>
                  </a:cubicBezTo>
                  <a:cubicBezTo>
                    <a:pt x="1" y="8396"/>
                    <a:pt x="2076" y="10520"/>
                    <a:pt x="4668" y="10520"/>
                  </a:cubicBezTo>
                  <a:lnTo>
                    <a:pt x="13112" y="10520"/>
                  </a:lnTo>
                  <a:cubicBezTo>
                    <a:pt x="15705" y="10520"/>
                    <a:pt x="17829" y="8396"/>
                    <a:pt x="17829" y="5803"/>
                  </a:cubicBezTo>
                  <a:cubicBezTo>
                    <a:pt x="17829" y="3302"/>
                    <a:pt x="16931" y="1936"/>
                    <a:pt x="15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50"/>
          <p:cNvGrpSpPr/>
          <p:nvPr/>
        </p:nvGrpSpPr>
        <p:grpSpPr>
          <a:xfrm>
            <a:off x="1217593" y="3914652"/>
            <a:ext cx="418759" cy="319054"/>
            <a:chOff x="874425" y="3978550"/>
            <a:chExt cx="445725" cy="339600"/>
          </a:xfrm>
        </p:grpSpPr>
        <p:sp>
          <p:nvSpPr>
            <p:cNvPr id="1578" name="Google Shape;1578;p50"/>
            <p:cNvSpPr/>
            <p:nvPr/>
          </p:nvSpPr>
          <p:spPr>
            <a:xfrm>
              <a:off x="874425" y="4056375"/>
              <a:ext cx="51900" cy="79050"/>
            </a:xfrm>
            <a:custGeom>
              <a:avLst/>
              <a:gdLst/>
              <a:ahLst/>
              <a:cxnLst/>
              <a:rect l="l" t="t" r="r" b="b"/>
              <a:pathLst>
                <a:path w="2076" h="3162" extrusionOk="0">
                  <a:moveTo>
                    <a:pt x="0" y="0"/>
                  </a:moveTo>
                  <a:lnTo>
                    <a:pt x="0" y="3162"/>
                  </a:lnTo>
                  <a:lnTo>
                    <a:pt x="2075" y="3162"/>
                  </a:ln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0"/>
            <p:cNvSpPr/>
            <p:nvPr/>
          </p:nvSpPr>
          <p:spPr>
            <a:xfrm>
              <a:off x="874425" y="3978550"/>
              <a:ext cx="263000" cy="313650"/>
            </a:xfrm>
            <a:custGeom>
              <a:avLst/>
              <a:gdLst/>
              <a:ahLst/>
              <a:cxnLst/>
              <a:rect l="l" t="t" r="r" b="b"/>
              <a:pathLst>
                <a:path w="10520" h="12546" extrusionOk="0">
                  <a:moveTo>
                    <a:pt x="7358" y="2076"/>
                  </a:moveTo>
                  <a:lnTo>
                    <a:pt x="7358" y="3207"/>
                  </a:lnTo>
                  <a:cubicBezTo>
                    <a:pt x="7973" y="3445"/>
                    <a:pt x="8395" y="4011"/>
                    <a:pt x="8395" y="4717"/>
                  </a:cubicBezTo>
                  <a:lnTo>
                    <a:pt x="7358" y="4717"/>
                  </a:lnTo>
                  <a:cubicBezTo>
                    <a:pt x="7358" y="4434"/>
                    <a:pt x="7124" y="4200"/>
                    <a:pt x="6841" y="4200"/>
                  </a:cubicBezTo>
                  <a:cubicBezTo>
                    <a:pt x="6558" y="4200"/>
                    <a:pt x="6320" y="4434"/>
                    <a:pt x="6320" y="4717"/>
                  </a:cubicBezTo>
                  <a:cubicBezTo>
                    <a:pt x="6320" y="5000"/>
                    <a:pt x="6558" y="5237"/>
                    <a:pt x="6841" y="5237"/>
                  </a:cubicBezTo>
                  <a:cubicBezTo>
                    <a:pt x="7690" y="5237"/>
                    <a:pt x="8395" y="5943"/>
                    <a:pt x="8395" y="6792"/>
                  </a:cubicBezTo>
                  <a:cubicBezTo>
                    <a:pt x="8395" y="7452"/>
                    <a:pt x="7973" y="8067"/>
                    <a:pt x="7358" y="8256"/>
                  </a:cubicBezTo>
                  <a:lnTo>
                    <a:pt x="7358" y="9388"/>
                  </a:lnTo>
                  <a:lnTo>
                    <a:pt x="6320" y="9388"/>
                  </a:lnTo>
                  <a:lnTo>
                    <a:pt x="6320" y="8256"/>
                  </a:lnTo>
                  <a:cubicBezTo>
                    <a:pt x="5709" y="8067"/>
                    <a:pt x="5282" y="7452"/>
                    <a:pt x="5282" y="6792"/>
                  </a:cubicBezTo>
                  <a:lnTo>
                    <a:pt x="6320" y="6792"/>
                  </a:lnTo>
                  <a:cubicBezTo>
                    <a:pt x="6320" y="7075"/>
                    <a:pt x="6558" y="7313"/>
                    <a:pt x="6841" y="7313"/>
                  </a:cubicBezTo>
                  <a:cubicBezTo>
                    <a:pt x="7124" y="7313"/>
                    <a:pt x="7358" y="7075"/>
                    <a:pt x="7358" y="6792"/>
                  </a:cubicBezTo>
                  <a:cubicBezTo>
                    <a:pt x="7358" y="6509"/>
                    <a:pt x="7124" y="6275"/>
                    <a:pt x="6841" y="6275"/>
                  </a:cubicBezTo>
                  <a:cubicBezTo>
                    <a:pt x="5943" y="6275"/>
                    <a:pt x="5282" y="5566"/>
                    <a:pt x="5282" y="4717"/>
                  </a:cubicBezTo>
                  <a:cubicBezTo>
                    <a:pt x="5282" y="4011"/>
                    <a:pt x="5709" y="3445"/>
                    <a:pt x="6320" y="3207"/>
                  </a:cubicBezTo>
                  <a:lnTo>
                    <a:pt x="6320" y="2076"/>
                  </a:lnTo>
                  <a:close/>
                  <a:moveTo>
                    <a:pt x="0" y="0"/>
                  </a:moveTo>
                  <a:lnTo>
                    <a:pt x="0" y="2076"/>
                  </a:lnTo>
                  <a:lnTo>
                    <a:pt x="3162" y="2076"/>
                  </a:lnTo>
                  <a:lnTo>
                    <a:pt x="3162" y="7313"/>
                  </a:lnTo>
                  <a:lnTo>
                    <a:pt x="0" y="7313"/>
                  </a:lnTo>
                  <a:lnTo>
                    <a:pt x="0" y="12546"/>
                  </a:lnTo>
                  <a:lnTo>
                    <a:pt x="1558" y="12546"/>
                  </a:lnTo>
                  <a:cubicBezTo>
                    <a:pt x="1558" y="11369"/>
                    <a:pt x="2502" y="10471"/>
                    <a:pt x="3679" y="10471"/>
                  </a:cubicBezTo>
                  <a:cubicBezTo>
                    <a:pt x="4811" y="10471"/>
                    <a:pt x="5754" y="11369"/>
                    <a:pt x="5754" y="12546"/>
                  </a:cubicBezTo>
                  <a:lnTo>
                    <a:pt x="10519" y="12546"/>
                  </a:lnTo>
                  <a:lnTo>
                    <a:pt x="105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0"/>
            <p:cNvSpPr/>
            <p:nvPr/>
          </p:nvSpPr>
          <p:spPr>
            <a:xfrm>
              <a:off x="1202200" y="4266250"/>
              <a:ext cx="53125" cy="51900"/>
            </a:xfrm>
            <a:custGeom>
              <a:avLst/>
              <a:gdLst/>
              <a:ahLst/>
              <a:cxnLst/>
              <a:rect l="l" t="t" r="r" b="b"/>
              <a:pathLst>
                <a:path w="2125" h="2076" extrusionOk="0">
                  <a:moveTo>
                    <a:pt x="1087" y="0"/>
                  </a:moveTo>
                  <a:cubicBezTo>
                    <a:pt x="472" y="0"/>
                    <a:pt x="1" y="472"/>
                    <a:pt x="1" y="1038"/>
                  </a:cubicBezTo>
                  <a:cubicBezTo>
                    <a:pt x="1" y="1604"/>
                    <a:pt x="472" y="2076"/>
                    <a:pt x="1087" y="2076"/>
                  </a:cubicBezTo>
                  <a:cubicBezTo>
                    <a:pt x="1653" y="2076"/>
                    <a:pt x="2125" y="1604"/>
                    <a:pt x="2125" y="1038"/>
                  </a:cubicBezTo>
                  <a:cubicBezTo>
                    <a:pt x="2125" y="472"/>
                    <a:pt x="1653" y="0"/>
                    <a:pt x="10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0"/>
            <p:cNvSpPr/>
            <p:nvPr/>
          </p:nvSpPr>
          <p:spPr>
            <a:xfrm>
              <a:off x="939300" y="4266250"/>
              <a:ext cx="53050" cy="51900"/>
            </a:xfrm>
            <a:custGeom>
              <a:avLst/>
              <a:gdLst/>
              <a:ahLst/>
              <a:cxnLst/>
              <a:rect l="l" t="t" r="r" b="b"/>
              <a:pathLst>
                <a:path w="2122" h="2076" extrusionOk="0">
                  <a:moveTo>
                    <a:pt x="1084" y="0"/>
                  </a:moveTo>
                  <a:cubicBezTo>
                    <a:pt x="473" y="0"/>
                    <a:pt x="1" y="472"/>
                    <a:pt x="1" y="1038"/>
                  </a:cubicBezTo>
                  <a:cubicBezTo>
                    <a:pt x="1" y="1604"/>
                    <a:pt x="473" y="2076"/>
                    <a:pt x="1084" y="2076"/>
                  </a:cubicBezTo>
                  <a:cubicBezTo>
                    <a:pt x="1650" y="2076"/>
                    <a:pt x="2121" y="1604"/>
                    <a:pt x="2121" y="1038"/>
                  </a:cubicBezTo>
                  <a:cubicBezTo>
                    <a:pt x="2121" y="472"/>
                    <a:pt x="1650" y="0"/>
                    <a:pt x="10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0"/>
            <p:cNvSpPr/>
            <p:nvPr/>
          </p:nvSpPr>
          <p:spPr>
            <a:xfrm>
              <a:off x="1163350" y="4161350"/>
              <a:ext cx="156800" cy="130850"/>
            </a:xfrm>
            <a:custGeom>
              <a:avLst/>
              <a:gdLst/>
              <a:ahLst/>
              <a:cxnLst/>
              <a:rect l="l" t="t" r="r" b="b"/>
              <a:pathLst>
                <a:path w="6272" h="5234" extrusionOk="0">
                  <a:moveTo>
                    <a:pt x="0" y="1"/>
                  </a:moveTo>
                  <a:lnTo>
                    <a:pt x="0" y="5234"/>
                  </a:lnTo>
                  <a:lnTo>
                    <a:pt x="517" y="5234"/>
                  </a:lnTo>
                  <a:cubicBezTo>
                    <a:pt x="517" y="4057"/>
                    <a:pt x="1460" y="3159"/>
                    <a:pt x="2641" y="3159"/>
                  </a:cubicBezTo>
                  <a:cubicBezTo>
                    <a:pt x="3773" y="3159"/>
                    <a:pt x="4716" y="4057"/>
                    <a:pt x="4716" y="5234"/>
                  </a:cubicBezTo>
                  <a:lnTo>
                    <a:pt x="6271" y="5234"/>
                  </a:lnTo>
                  <a:lnTo>
                    <a:pt x="6271" y="2076"/>
                  </a:lnTo>
                  <a:lnTo>
                    <a:pt x="4196" y="2076"/>
                  </a:lnTo>
                  <a:lnTo>
                    <a:pt x="4196" y="1038"/>
                  </a:lnTo>
                  <a:lnTo>
                    <a:pt x="6271" y="1038"/>
                  </a:lnTo>
                  <a:lnTo>
                    <a:pt x="62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0"/>
            <p:cNvSpPr/>
            <p:nvPr/>
          </p:nvSpPr>
          <p:spPr>
            <a:xfrm>
              <a:off x="1163350" y="4030425"/>
              <a:ext cx="128500" cy="105000"/>
            </a:xfrm>
            <a:custGeom>
              <a:avLst/>
              <a:gdLst/>
              <a:ahLst/>
              <a:cxnLst/>
              <a:rect l="l" t="t" r="r" b="b"/>
              <a:pathLst>
                <a:path w="5140" h="4200" extrusionOk="0">
                  <a:moveTo>
                    <a:pt x="0" y="1"/>
                  </a:moveTo>
                  <a:lnTo>
                    <a:pt x="0" y="4200"/>
                  </a:lnTo>
                  <a:lnTo>
                    <a:pt x="5139" y="4200"/>
                  </a:lnTo>
                  <a:lnTo>
                    <a:pt x="4384" y="1227"/>
                  </a:lnTo>
                  <a:cubicBezTo>
                    <a:pt x="4196" y="521"/>
                    <a:pt x="3585" y="1"/>
                    <a:pt x="2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50"/>
          <p:cNvGrpSpPr/>
          <p:nvPr/>
        </p:nvGrpSpPr>
        <p:grpSpPr>
          <a:xfrm>
            <a:off x="1939834" y="3864835"/>
            <a:ext cx="319078" cy="418759"/>
            <a:chOff x="1643175" y="3925525"/>
            <a:chExt cx="339625" cy="445725"/>
          </a:xfrm>
        </p:grpSpPr>
        <p:sp>
          <p:nvSpPr>
            <p:cNvPr id="1585" name="Google Shape;1585;p50"/>
            <p:cNvSpPr/>
            <p:nvPr/>
          </p:nvSpPr>
          <p:spPr>
            <a:xfrm>
              <a:off x="1746950" y="4082300"/>
              <a:ext cx="27200" cy="25975"/>
            </a:xfrm>
            <a:custGeom>
              <a:avLst/>
              <a:gdLst/>
              <a:ahLst/>
              <a:cxnLst/>
              <a:rect l="l" t="t" r="r" b="b"/>
              <a:pathLst>
                <a:path w="1088" h="1039" extrusionOk="0">
                  <a:moveTo>
                    <a:pt x="566" y="1"/>
                  </a:moveTo>
                  <a:cubicBezTo>
                    <a:pt x="238" y="1"/>
                    <a:pt x="0" y="238"/>
                    <a:pt x="0" y="521"/>
                  </a:cubicBezTo>
                  <a:cubicBezTo>
                    <a:pt x="0" y="804"/>
                    <a:pt x="238" y="1038"/>
                    <a:pt x="566" y="1038"/>
                  </a:cubicBezTo>
                  <a:cubicBezTo>
                    <a:pt x="849" y="1038"/>
                    <a:pt x="1087" y="804"/>
                    <a:pt x="1087" y="521"/>
                  </a:cubicBezTo>
                  <a:cubicBezTo>
                    <a:pt x="1087" y="238"/>
                    <a:pt x="849"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0"/>
            <p:cNvSpPr/>
            <p:nvPr/>
          </p:nvSpPr>
          <p:spPr>
            <a:xfrm>
              <a:off x="1669125" y="4030425"/>
              <a:ext cx="313675" cy="340825"/>
            </a:xfrm>
            <a:custGeom>
              <a:avLst/>
              <a:gdLst/>
              <a:ahLst/>
              <a:cxnLst/>
              <a:rect l="l" t="t" r="r" b="b"/>
              <a:pathLst>
                <a:path w="12547" h="13633" extrusionOk="0">
                  <a:moveTo>
                    <a:pt x="3679" y="1038"/>
                  </a:moveTo>
                  <a:cubicBezTo>
                    <a:pt x="4528" y="1038"/>
                    <a:pt x="5238" y="1747"/>
                    <a:pt x="5238" y="2596"/>
                  </a:cubicBezTo>
                  <a:cubicBezTo>
                    <a:pt x="5238" y="3445"/>
                    <a:pt x="4528" y="4151"/>
                    <a:pt x="3679" y="4151"/>
                  </a:cubicBezTo>
                  <a:cubicBezTo>
                    <a:pt x="2785" y="4151"/>
                    <a:pt x="2076" y="3445"/>
                    <a:pt x="2076" y="2596"/>
                  </a:cubicBezTo>
                  <a:cubicBezTo>
                    <a:pt x="2076" y="1747"/>
                    <a:pt x="2785" y="1038"/>
                    <a:pt x="3679" y="1038"/>
                  </a:cubicBezTo>
                  <a:close/>
                  <a:moveTo>
                    <a:pt x="2785" y="1"/>
                  </a:moveTo>
                  <a:cubicBezTo>
                    <a:pt x="2264" y="1087"/>
                    <a:pt x="1227" y="1842"/>
                    <a:pt x="1" y="2030"/>
                  </a:cubicBezTo>
                  <a:lnTo>
                    <a:pt x="1" y="5189"/>
                  </a:lnTo>
                  <a:lnTo>
                    <a:pt x="3113" y="5189"/>
                  </a:lnTo>
                  <a:lnTo>
                    <a:pt x="3113" y="7452"/>
                  </a:lnTo>
                  <a:cubicBezTo>
                    <a:pt x="2547" y="7690"/>
                    <a:pt x="2076" y="8256"/>
                    <a:pt x="2076" y="8916"/>
                  </a:cubicBezTo>
                  <a:cubicBezTo>
                    <a:pt x="2076" y="9811"/>
                    <a:pt x="2785" y="10520"/>
                    <a:pt x="3679" y="10520"/>
                  </a:cubicBezTo>
                  <a:cubicBezTo>
                    <a:pt x="4340" y="10520"/>
                    <a:pt x="4906" y="10048"/>
                    <a:pt x="5143" y="9433"/>
                  </a:cubicBezTo>
                  <a:lnTo>
                    <a:pt x="9388" y="9433"/>
                  </a:lnTo>
                  <a:lnTo>
                    <a:pt x="9388" y="11037"/>
                  </a:lnTo>
                  <a:cubicBezTo>
                    <a:pt x="9388" y="11886"/>
                    <a:pt x="10094" y="12595"/>
                    <a:pt x="10992" y="12595"/>
                  </a:cubicBezTo>
                  <a:lnTo>
                    <a:pt x="11509" y="12595"/>
                  </a:lnTo>
                  <a:lnTo>
                    <a:pt x="11509" y="13633"/>
                  </a:lnTo>
                  <a:lnTo>
                    <a:pt x="12546" y="13633"/>
                  </a:lnTo>
                  <a:lnTo>
                    <a:pt x="12546" y="4245"/>
                  </a:lnTo>
                  <a:lnTo>
                    <a:pt x="11509" y="4245"/>
                  </a:lnTo>
                  <a:lnTo>
                    <a:pt x="11509" y="5283"/>
                  </a:lnTo>
                  <a:lnTo>
                    <a:pt x="10992" y="5283"/>
                  </a:lnTo>
                  <a:cubicBezTo>
                    <a:pt x="10094" y="5283"/>
                    <a:pt x="9388" y="5992"/>
                    <a:pt x="9388" y="6841"/>
                  </a:cubicBezTo>
                  <a:lnTo>
                    <a:pt x="9388" y="8396"/>
                  </a:lnTo>
                  <a:lnTo>
                    <a:pt x="5143" y="8396"/>
                  </a:lnTo>
                  <a:cubicBezTo>
                    <a:pt x="4955" y="7973"/>
                    <a:pt x="4623" y="7596"/>
                    <a:pt x="4200" y="7452"/>
                  </a:cubicBezTo>
                  <a:lnTo>
                    <a:pt x="4200" y="5189"/>
                  </a:lnTo>
                  <a:lnTo>
                    <a:pt x="7313" y="5189"/>
                  </a:lnTo>
                  <a:lnTo>
                    <a:pt x="7313" y="2030"/>
                  </a:lnTo>
                  <a:cubicBezTo>
                    <a:pt x="6087" y="1842"/>
                    <a:pt x="5049" y="1087"/>
                    <a:pt x="45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0"/>
            <p:cNvSpPr/>
            <p:nvPr/>
          </p:nvSpPr>
          <p:spPr>
            <a:xfrm>
              <a:off x="1643175" y="3925525"/>
              <a:ext cx="234725" cy="130875"/>
            </a:xfrm>
            <a:custGeom>
              <a:avLst/>
              <a:gdLst/>
              <a:ahLst/>
              <a:cxnLst/>
              <a:rect l="l" t="t" r="r" b="b"/>
              <a:pathLst>
                <a:path w="9389" h="5235" extrusionOk="0">
                  <a:moveTo>
                    <a:pt x="1559" y="1"/>
                  </a:moveTo>
                  <a:cubicBezTo>
                    <a:pt x="710" y="1"/>
                    <a:pt x="1" y="706"/>
                    <a:pt x="1" y="1555"/>
                  </a:cubicBezTo>
                  <a:lnTo>
                    <a:pt x="1" y="5234"/>
                  </a:lnTo>
                  <a:lnTo>
                    <a:pt x="522" y="5234"/>
                  </a:lnTo>
                  <a:cubicBezTo>
                    <a:pt x="1793" y="5234"/>
                    <a:pt x="2831" y="4340"/>
                    <a:pt x="3069" y="3114"/>
                  </a:cubicBezTo>
                  <a:lnTo>
                    <a:pt x="6321" y="3114"/>
                  </a:lnTo>
                  <a:cubicBezTo>
                    <a:pt x="6559" y="4340"/>
                    <a:pt x="7596" y="5234"/>
                    <a:pt x="8868" y="5234"/>
                  </a:cubicBezTo>
                  <a:lnTo>
                    <a:pt x="9388" y="5234"/>
                  </a:lnTo>
                  <a:lnTo>
                    <a:pt x="9388" y="1555"/>
                  </a:lnTo>
                  <a:cubicBezTo>
                    <a:pt x="9388" y="706"/>
                    <a:pt x="8679" y="1"/>
                    <a:pt x="7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sp>
        <p:nvSpPr>
          <p:cNvPr id="1589" name="Google Shape;1589;p50">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0">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596" name="Google Shape;1596;p51"/>
          <p:cNvSpPr txBox="1">
            <a:spLocks noGrp="1"/>
          </p:cNvSpPr>
          <p:nvPr>
            <p:ph type="body" idx="1"/>
          </p:nvPr>
        </p:nvSpPr>
        <p:spPr>
          <a:xfrm>
            <a:off x="720000" y="1225274"/>
            <a:ext cx="7704000" cy="7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457200" lvl="0" indent="-304800" algn="l" rtl="0">
              <a:spcBef>
                <a:spcPts val="1000"/>
              </a:spcBef>
              <a:spcAft>
                <a:spcPts val="0"/>
              </a:spcAft>
              <a:buSzPts val="1200"/>
              <a:buChar char="●"/>
            </a:pPr>
            <a:r>
              <a:rPr lang="en" u="sng">
                <a:solidFill>
                  <a:schemeClr val="hlink"/>
                </a:solidFill>
                <a:hlinkClick r:id="rId3"/>
              </a:rPr>
              <a:t>People starting a business project</a:t>
            </a:r>
            <a:endParaRPr/>
          </a:p>
          <a:p>
            <a:pPr marL="457200" lvl="0" indent="-304800" algn="l" rtl="0">
              <a:spcBef>
                <a:spcPts val="0"/>
              </a:spcBef>
              <a:spcAft>
                <a:spcPts val="0"/>
              </a:spcAft>
              <a:buSzPts val="1200"/>
              <a:buChar char="●"/>
            </a:pPr>
            <a:r>
              <a:rPr lang="en" u="sng">
                <a:solidFill>
                  <a:schemeClr val="hlink"/>
                </a:solidFill>
                <a:hlinkClick r:id="rId4"/>
              </a:rPr>
              <a:t>Organic flat business people collection</a:t>
            </a:r>
            <a:endParaRPr/>
          </a:p>
        </p:txBody>
      </p:sp>
      <p:grpSp>
        <p:nvGrpSpPr>
          <p:cNvPr id="1597" name="Google Shape;1597;p51"/>
          <p:cNvGrpSpPr/>
          <p:nvPr/>
        </p:nvGrpSpPr>
        <p:grpSpPr>
          <a:xfrm>
            <a:off x="4901576" y="2438407"/>
            <a:ext cx="1297528" cy="1901316"/>
            <a:chOff x="4361050" y="2302538"/>
            <a:chExt cx="983050" cy="1440500"/>
          </a:xfrm>
        </p:grpSpPr>
        <p:sp>
          <p:nvSpPr>
            <p:cNvPr id="1598" name="Google Shape;1598;p51"/>
            <p:cNvSpPr/>
            <p:nvPr/>
          </p:nvSpPr>
          <p:spPr>
            <a:xfrm>
              <a:off x="4361050" y="2302538"/>
              <a:ext cx="983050" cy="1440500"/>
            </a:xfrm>
            <a:custGeom>
              <a:avLst/>
              <a:gdLst/>
              <a:ahLst/>
              <a:cxnLst/>
              <a:rect l="l" t="t" r="r" b="b"/>
              <a:pathLst>
                <a:path w="39322" h="57620" extrusionOk="0">
                  <a:moveTo>
                    <a:pt x="1744" y="1"/>
                  </a:moveTo>
                  <a:cubicBezTo>
                    <a:pt x="806" y="1"/>
                    <a:pt x="1" y="759"/>
                    <a:pt x="1" y="1743"/>
                  </a:cubicBezTo>
                  <a:lnTo>
                    <a:pt x="1" y="55873"/>
                  </a:lnTo>
                  <a:cubicBezTo>
                    <a:pt x="1" y="56857"/>
                    <a:pt x="806" y="57620"/>
                    <a:pt x="1744" y="57620"/>
                  </a:cubicBezTo>
                  <a:lnTo>
                    <a:pt x="37622" y="57620"/>
                  </a:lnTo>
                  <a:cubicBezTo>
                    <a:pt x="38563" y="57620"/>
                    <a:pt x="39322" y="56857"/>
                    <a:pt x="39322" y="55873"/>
                  </a:cubicBezTo>
                  <a:lnTo>
                    <a:pt x="39322" y="1743"/>
                  </a:lnTo>
                  <a:cubicBezTo>
                    <a:pt x="39322" y="759"/>
                    <a:pt x="38563" y="1"/>
                    <a:pt x="3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4478450" y="2402038"/>
              <a:ext cx="692350" cy="71600"/>
            </a:xfrm>
            <a:custGeom>
              <a:avLst/>
              <a:gdLst/>
              <a:ahLst/>
              <a:cxnLst/>
              <a:rect l="l" t="t" r="r" b="b"/>
              <a:pathLst>
                <a:path w="27694" h="2864" extrusionOk="0">
                  <a:moveTo>
                    <a:pt x="0" y="0"/>
                  </a:moveTo>
                  <a:lnTo>
                    <a:pt x="0" y="2863"/>
                  </a:lnTo>
                  <a:lnTo>
                    <a:pt x="27694" y="2863"/>
                  </a:lnTo>
                  <a:lnTo>
                    <a:pt x="27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4478450" y="2518338"/>
              <a:ext cx="436200" cy="48175"/>
            </a:xfrm>
            <a:custGeom>
              <a:avLst/>
              <a:gdLst/>
              <a:ahLst/>
              <a:cxnLst/>
              <a:rect l="l" t="t" r="r" b="b"/>
              <a:pathLst>
                <a:path w="17448" h="1927" extrusionOk="0">
                  <a:moveTo>
                    <a:pt x="0" y="1"/>
                  </a:moveTo>
                  <a:lnTo>
                    <a:pt x="0" y="1926"/>
                  </a:lnTo>
                  <a:lnTo>
                    <a:pt x="17447" y="1926"/>
                  </a:lnTo>
                  <a:lnTo>
                    <a:pt x="17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4478450" y="2583213"/>
              <a:ext cx="374725" cy="47000"/>
            </a:xfrm>
            <a:custGeom>
              <a:avLst/>
              <a:gdLst/>
              <a:ahLst/>
              <a:cxnLst/>
              <a:rect l="l" t="t" r="r" b="b"/>
              <a:pathLst>
                <a:path w="14989" h="1880" extrusionOk="0">
                  <a:moveTo>
                    <a:pt x="0" y="0"/>
                  </a:moveTo>
                  <a:lnTo>
                    <a:pt x="0" y="1879"/>
                  </a:lnTo>
                  <a:lnTo>
                    <a:pt x="14989" y="1879"/>
                  </a:lnTo>
                  <a:lnTo>
                    <a:pt x="14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4560125" y="2822538"/>
              <a:ext cx="91750" cy="601725"/>
            </a:xfrm>
            <a:custGeom>
              <a:avLst/>
              <a:gdLst/>
              <a:ahLst/>
              <a:cxnLst/>
              <a:rect l="l" t="t" r="r" b="b"/>
              <a:pathLst>
                <a:path w="3670" h="24069" extrusionOk="0">
                  <a:moveTo>
                    <a:pt x="1833" y="1"/>
                  </a:moveTo>
                  <a:cubicBezTo>
                    <a:pt x="806" y="1"/>
                    <a:pt x="1" y="852"/>
                    <a:pt x="1" y="1880"/>
                  </a:cubicBezTo>
                  <a:lnTo>
                    <a:pt x="1" y="22236"/>
                  </a:lnTo>
                  <a:cubicBezTo>
                    <a:pt x="1" y="23263"/>
                    <a:pt x="806" y="24068"/>
                    <a:pt x="1833" y="24068"/>
                  </a:cubicBezTo>
                  <a:cubicBezTo>
                    <a:pt x="2864" y="24068"/>
                    <a:pt x="3669" y="23263"/>
                    <a:pt x="3669" y="22236"/>
                  </a:cubicBezTo>
                  <a:lnTo>
                    <a:pt x="3669" y="1880"/>
                  </a:lnTo>
                  <a:cubicBezTo>
                    <a:pt x="3669" y="852"/>
                    <a:pt x="28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4560125" y="3051863"/>
              <a:ext cx="91750" cy="372400"/>
            </a:xfrm>
            <a:custGeom>
              <a:avLst/>
              <a:gdLst/>
              <a:ahLst/>
              <a:cxnLst/>
              <a:rect l="l" t="t" r="r" b="b"/>
              <a:pathLst>
                <a:path w="3670" h="14896" extrusionOk="0">
                  <a:moveTo>
                    <a:pt x="1833" y="0"/>
                  </a:moveTo>
                  <a:cubicBezTo>
                    <a:pt x="806" y="0"/>
                    <a:pt x="1" y="806"/>
                    <a:pt x="1" y="1833"/>
                  </a:cubicBezTo>
                  <a:lnTo>
                    <a:pt x="1" y="13063"/>
                  </a:lnTo>
                  <a:cubicBezTo>
                    <a:pt x="1" y="14090"/>
                    <a:pt x="806" y="14895"/>
                    <a:pt x="1833" y="14895"/>
                  </a:cubicBezTo>
                  <a:cubicBezTo>
                    <a:pt x="2864" y="14895"/>
                    <a:pt x="3669" y="14090"/>
                    <a:pt x="3669" y="13063"/>
                  </a:cubicBezTo>
                  <a:lnTo>
                    <a:pt x="3669" y="1833"/>
                  </a:lnTo>
                  <a:cubicBezTo>
                    <a:pt x="3669" y="806"/>
                    <a:pt x="2864" y="0"/>
                    <a:pt x="1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4806175" y="2822538"/>
              <a:ext cx="92800" cy="601725"/>
            </a:xfrm>
            <a:custGeom>
              <a:avLst/>
              <a:gdLst/>
              <a:ahLst/>
              <a:cxnLst/>
              <a:rect l="l" t="t" r="r" b="b"/>
              <a:pathLst>
                <a:path w="3712" h="24069" extrusionOk="0">
                  <a:moveTo>
                    <a:pt x="1880" y="1"/>
                  </a:moveTo>
                  <a:cubicBezTo>
                    <a:pt x="849" y="1"/>
                    <a:pt x="1" y="852"/>
                    <a:pt x="1" y="1880"/>
                  </a:cubicBezTo>
                  <a:lnTo>
                    <a:pt x="1" y="22236"/>
                  </a:lnTo>
                  <a:cubicBezTo>
                    <a:pt x="1" y="23263"/>
                    <a:pt x="849" y="24068"/>
                    <a:pt x="1880" y="24068"/>
                  </a:cubicBezTo>
                  <a:cubicBezTo>
                    <a:pt x="2907" y="24068"/>
                    <a:pt x="3712" y="23263"/>
                    <a:pt x="3712" y="22236"/>
                  </a:cubicBezTo>
                  <a:lnTo>
                    <a:pt x="3712" y="1880"/>
                  </a:lnTo>
                  <a:cubicBezTo>
                    <a:pt x="3712" y="852"/>
                    <a:pt x="2907" y="1"/>
                    <a:pt x="18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4806175" y="2960138"/>
              <a:ext cx="92800" cy="464125"/>
            </a:xfrm>
            <a:custGeom>
              <a:avLst/>
              <a:gdLst/>
              <a:ahLst/>
              <a:cxnLst/>
              <a:rect l="l" t="t" r="r" b="b"/>
              <a:pathLst>
                <a:path w="3712" h="18565" extrusionOk="0">
                  <a:moveTo>
                    <a:pt x="1880" y="1"/>
                  </a:moveTo>
                  <a:cubicBezTo>
                    <a:pt x="849" y="1"/>
                    <a:pt x="1" y="806"/>
                    <a:pt x="1" y="1833"/>
                  </a:cubicBezTo>
                  <a:lnTo>
                    <a:pt x="1" y="16732"/>
                  </a:lnTo>
                  <a:cubicBezTo>
                    <a:pt x="1" y="17759"/>
                    <a:pt x="849" y="18564"/>
                    <a:pt x="1880" y="18564"/>
                  </a:cubicBezTo>
                  <a:cubicBezTo>
                    <a:pt x="2907" y="18564"/>
                    <a:pt x="3712" y="17759"/>
                    <a:pt x="3712" y="16732"/>
                  </a:cubicBezTo>
                  <a:lnTo>
                    <a:pt x="3712" y="1833"/>
                  </a:lnTo>
                  <a:cubicBezTo>
                    <a:pt x="3712" y="806"/>
                    <a:pt x="2907" y="1"/>
                    <a:pt x="18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5053300" y="2822538"/>
              <a:ext cx="92900" cy="601725"/>
            </a:xfrm>
            <a:custGeom>
              <a:avLst/>
              <a:gdLst/>
              <a:ahLst/>
              <a:cxnLst/>
              <a:rect l="l" t="t" r="r" b="b"/>
              <a:pathLst>
                <a:path w="3716" h="24069" extrusionOk="0">
                  <a:moveTo>
                    <a:pt x="1879" y="1"/>
                  </a:moveTo>
                  <a:cubicBezTo>
                    <a:pt x="852" y="1"/>
                    <a:pt x="1" y="852"/>
                    <a:pt x="1" y="1880"/>
                  </a:cubicBezTo>
                  <a:lnTo>
                    <a:pt x="1" y="22236"/>
                  </a:lnTo>
                  <a:cubicBezTo>
                    <a:pt x="1" y="23263"/>
                    <a:pt x="852" y="24068"/>
                    <a:pt x="1879" y="24068"/>
                  </a:cubicBezTo>
                  <a:cubicBezTo>
                    <a:pt x="2910" y="24068"/>
                    <a:pt x="3715" y="23263"/>
                    <a:pt x="3715" y="22236"/>
                  </a:cubicBezTo>
                  <a:lnTo>
                    <a:pt x="3715" y="1880"/>
                  </a:lnTo>
                  <a:cubicBezTo>
                    <a:pt x="3715" y="852"/>
                    <a:pt x="2910" y="1"/>
                    <a:pt x="18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5053300" y="3079763"/>
              <a:ext cx="92900" cy="344500"/>
            </a:xfrm>
            <a:custGeom>
              <a:avLst/>
              <a:gdLst/>
              <a:ahLst/>
              <a:cxnLst/>
              <a:rect l="l" t="t" r="r" b="b"/>
              <a:pathLst>
                <a:path w="3716" h="13780" extrusionOk="0">
                  <a:moveTo>
                    <a:pt x="1879" y="1"/>
                  </a:moveTo>
                  <a:cubicBezTo>
                    <a:pt x="852" y="1"/>
                    <a:pt x="1" y="853"/>
                    <a:pt x="1" y="1880"/>
                  </a:cubicBezTo>
                  <a:lnTo>
                    <a:pt x="1" y="11947"/>
                  </a:lnTo>
                  <a:cubicBezTo>
                    <a:pt x="1" y="12974"/>
                    <a:pt x="852" y="13779"/>
                    <a:pt x="1879" y="13779"/>
                  </a:cubicBezTo>
                  <a:cubicBezTo>
                    <a:pt x="2910" y="13779"/>
                    <a:pt x="3715" y="12974"/>
                    <a:pt x="3715" y="11947"/>
                  </a:cubicBezTo>
                  <a:lnTo>
                    <a:pt x="3715" y="1880"/>
                  </a:lnTo>
                  <a:cubicBezTo>
                    <a:pt x="3715" y="853"/>
                    <a:pt x="2910" y="1"/>
                    <a:pt x="18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4545550" y="3508163"/>
              <a:ext cx="119750" cy="81625"/>
            </a:xfrm>
            <a:custGeom>
              <a:avLst/>
              <a:gdLst/>
              <a:ahLst/>
              <a:cxnLst/>
              <a:rect l="l" t="t" r="r" b="b"/>
              <a:pathLst>
                <a:path w="4790" h="3265" extrusionOk="0">
                  <a:moveTo>
                    <a:pt x="1" y="0"/>
                  </a:moveTo>
                  <a:lnTo>
                    <a:pt x="1" y="3264"/>
                  </a:lnTo>
                  <a:lnTo>
                    <a:pt x="4789" y="3264"/>
                  </a:lnTo>
                  <a:lnTo>
                    <a:pt x="47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4792750" y="3508163"/>
              <a:ext cx="119650" cy="81625"/>
            </a:xfrm>
            <a:custGeom>
              <a:avLst/>
              <a:gdLst/>
              <a:ahLst/>
              <a:cxnLst/>
              <a:rect l="l" t="t" r="r" b="b"/>
              <a:pathLst>
                <a:path w="4786" h="3265" extrusionOk="0">
                  <a:moveTo>
                    <a:pt x="1" y="0"/>
                  </a:moveTo>
                  <a:lnTo>
                    <a:pt x="1" y="3264"/>
                  </a:lnTo>
                  <a:lnTo>
                    <a:pt x="4786" y="3264"/>
                  </a:lnTo>
                  <a:lnTo>
                    <a:pt x="47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5039875" y="3508163"/>
              <a:ext cx="119750" cy="81625"/>
            </a:xfrm>
            <a:custGeom>
              <a:avLst/>
              <a:gdLst/>
              <a:ahLst/>
              <a:cxnLst/>
              <a:rect l="l" t="t" r="r" b="b"/>
              <a:pathLst>
                <a:path w="4790" h="3265" extrusionOk="0">
                  <a:moveTo>
                    <a:pt x="1" y="0"/>
                  </a:moveTo>
                  <a:lnTo>
                    <a:pt x="1" y="3264"/>
                  </a:lnTo>
                  <a:lnTo>
                    <a:pt x="4789" y="3264"/>
                  </a:lnTo>
                  <a:lnTo>
                    <a:pt x="4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51"/>
          <p:cNvGrpSpPr/>
          <p:nvPr/>
        </p:nvGrpSpPr>
        <p:grpSpPr>
          <a:xfrm>
            <a:off x="1823928" y="2668837"/>
            <a:ext cx="1656999" cy="1440456"/>
            <a:chOff x="2625950" y="2427263"/>
            <a:chExt cx="1370100" cy="1191050"/>
          </a:xfrm>
        </p:grpSpPr>
        <p:sp>
          <p:nvSpPr>
            <p:cNvPr id="1612" name="Google Shape;1612;p51"/>
            <p:cNvSpPr/>
            <p:nvPr/>
          </p:nvSpPr>
          <p:spPr>
            <a:xfrm>
              <a:off x="2625950" y="2427263"/>
              <a:ext cx="1370100" cy="1191050"/>
            </a:xfrm>
            <a:custGeom>
              <a:avLst/>
              <a:gdLst/>
              <a:ahLst/>
              <a:cxnLst/>
              <a:rect l="l" t="t" r="r" b="b"/>
              <a:pathLst>
                <a:path w="54804" h="47642" extrusionOk="0">
                  <a:moveTo>
                    <a:pt x="1611" y="1"/>
                  </a:moveTo>
                  <a:cubicBezTo>
                    <a:pt x="716" y="1"/>
                    <a:pt x="0" y="759"/>
                    <a:pt x="0" y="1654"/>
                  </a:cubicBezTo>
                  <a:lnTo>
                    <a:pt x="0" y="46032"/>
                  </a:lnTo>
                  <a:cubicBezTo>
                    <a:pt x="0" y="46926"/>
                    <a:pt x="716" y="47642"/>
                    <a:pt x="1611" y="47642"/>
                  </a:cubicBezTo>
                  <a:lnTo>
                    <a:pt x="53193" y="47642"/>
                  </a:lnTo>
                  <a:cubicBezTo>
                    <a:pt x="54087" y="47642"/>
                    <a:pt x="54803" y="46926"/>
                    <a:pt x="54803" y="46032"/>
                  </a:cubicBezTo>
                  <a:lnTo>
                    <a:pt x="54803" y="1654"/>
                  </a:lnTo>
                  <a:cubicBezTo>
                    <a:pt x="54803" y="759"/>
                    <a:pt x="54087" y="1"/>
                    <a:pt x="53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2625950" y="2427263"/>
              <a:ext cx="1370100" cy="115175"/>
            </a:xfrm>
            <a:custGeom>
              <a:avLst/>
              <a:gdLst/>
              <a:ahLst/>
              <a:cxnLst/>
              <a:rect l="l" t="t" r="r" b="b"/>
              <a:pathLst>
                <a:path w="54804" h="4607" extrusionOk="0">
                  <a:moveTo>
                    <a:pt x="1611" y="1"/>
                  </a:moveTo>
                  <a:cubicBezTo>
                    <a:pt x="716" y="1"/>
                    <a:pt x="0" y="759"/>
                    <a:pt x="0" y="1654"/>
                  </a:cubicBezTo>
                  <a:lnTo>
                    <a:pt x="0" y="4607"/>
                  </a:lnTo>
                  <a:lnTo>
                    <a:pt x="54803" y="4607"/>
                  </a:lnTo>
                  <a:lnTo>
                    <a:pt x="54803" y="1654"/>
                  </a:lnTo>
                  <a:cubicBezTo>
                    <a:pt x="54803" y="759"/>
                    <a:pt x="54087" y="1"/>
                    <a:pt x="53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3881925" y="2456338"/>
              <a:ext cx="60425" cy="60425"/>
            </a:xfrm>
            <a:custGeom>
              <a:avLst/>
              <a:gdLst/>
              <a:ahLst/>
              <a:cxnLst/>
              <a:rect l="l" t="t" r="r" b="b"/>
              <a:pathLst>
                <a:path w="2417" h="2417" extrusionOk="0">
                  <a:moveTo>
                    <a:pt x="1207" y="1"/>
                  </a:moveTo>
                  <a:cubicBezTo>
                    <a:pt x="538" y="1"/>
                    <a:pt x="1" y="538"/>
                    <a:pt x="1" y="1207"/>
                  </a:cubicBezTo>
                  <a:cubicBezTo>
                    <a:pt x="1" y="1880"/>
                    <a:pt x="538" y="2416"/>
                    <a:pt x="1207" y="2416"/>
                  </a:cubicBezTo>
                  <a:cubicBezTo>
                    <a:pt x="1880" y="2416"/>
                    <a:pt x="2417" y="1880"/>
                    <a:pt x="2417" y="1207"/>
                  </a:cubicBezTo>
                  <a:cubicBezTo>
                    <a:pt x="2417" y="538"/>
                    <a:pt x="1880"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3790225" y="2456338"/>
              <a:ext cx="60425" cy="60425"/>
            </a:xfrm>
            <a:custGeom>
              <a:avLst/>
              <a:gdLst/>
              <a:ahLst/>
              <a:cxnLst/>
              <a:rect l="l" t="t" r="r" b="b"/>
              <a:pathLst>
                <a:path w="2417" h="2417" extrusionOk="0">
                  <a:moveTo>
                    <a:pt x="1207" y="1"/>
                  </a:moveTo>
                  <a:cubicBezTo>
                    <a:pt x="537" y="1"/>
                    <a:pt x="1" y="538"/>
                    <a:pt x="1" y="1207"/>
                  </a:cubicBezTo>
                  <a:cubicBezTo>
                    <a:pt x="1" y="1880"/>
                    <a:pt x="537" y="2416"/>
                    <a:pt x="1207" y="2416"/>
                  </a:cubicBezTo>
                  <a:cubicBezTo>
                    <a:pt x="1880" y="2416"/>
                    <a:pt x="2416" y="1880"/>
                    <a:pt x="2416" y="1207"/>
                  </a:cubicBezTo>
                  <a:cubicBezTo>
                    <a:pt x="2416" y="538"/>
                    <a:pt x="1880" y="1"/>
                    <a:pt x="12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3698525" y="2456338"/>
              <a:ext cx="61475" cy="60425"/>
            </a:xfrm>
            <a:custGeom>
              <a:avLst/>
              <a:gdLst/>
              <a:ahLst/>
              <a:cxnLst/>
              <a:rect l="l" t="t" r="r" b="b"/>
              <a:pathLst>
                <a:path w="2459" h="2417" extrusionOk="0">
                  <a:moveTo>
                    <a:pt x="1206" y="1"/>
                  </a:moveTo>
                  <a:cubicBezTo>
                    <a:pt x="580" y="1"/>
                    <a:pt x="0" y="538"/>
                    <a:pt x="0" y="1207"/>
                  </a:cubicBezTo>
                  <a:cubicBezTo>
                    <a:pt x="0" y="1880"/>
                    <a:pt x="580" y="2416"/>
                    <a:pt x="1206" y="2416"/>
                  </a:cubicBezTo>
                  <a:cubicBezTo>
                    <a:pt x="1879" y="2416"/>
                    <a:pt x="2459" y="1880"/>
                    <a:pt x="2459" y="1207"/>
                  </a:cubicBezTo>
                  <a:cubicBezTo>
                    <a:pt x="2459" y="538"/>
                    <a:pt x="1879" y="1"/>
                    <a:pt x="1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2721050" y="2608713"/>
              <a:ext cx="508850" cy="463575"/>
            </a:xfrm>
            <a:custGeom>
              <a:avLst/>
              <a:gdLst/>
              <a:ahLst/>
              <a:cxnLst/>
              <a:rect l="l" t="t" r="r" b="b"/>
              <a:pathLst>
                <a:path w="20354" h="18543" extrusionOk="0">
                  <a:moveTo>
                    <a:pt x="10177" y="0"/>
                  </a:moveTo>
                  <a:cubicBezTo>
                    <a:pt x="7806" y="0"/>
                    <a:pt x="5435" y="906"/>
                    <a:pt x="3622" y="2717"/>
                  </a:cubicBezTo>
                  <a:cubicBezTo>
                    <a:pt x="0" y="6342"/>
                    <a:pt x="0" y="12201"/>
                    <a:pt x="3622" y="15826"/>
                  </a:cubicBezTo>
                  <a:cubicBezTo>
                    <a:pt x="5435" y="17637"/>
                    <a:pt x="7806" y="18542"/>
                    <a:pt x="10177" y="18542"/>
                  </a:cubicBezTo>
                  <a:cubicBezTo>
                    <a:pt x="12548" y="18542"/>
                    <a:pt x="14919" y="17637"/>
                    <a:pt x="16731" y="15826"/>
                  </a:cubicBezTo>
                  <a:cubicBezTo>
                    <a:pt x="20353" y="12201"/>
                    <a:pt x="20353" y="6342"/>
                    <a:pt x="16731" y="2717"/>
                  </a:cubicBezTo>
                  <a:cubicBezTo>
                    <a:pt x="14919" y="906"/>
                    <a:pt x="12548" y="0"/>
                    <a:pt x="10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1"/>
            <p:cNvSpPr/>
            <p:nvPr/>
          </p:nvSpPr>
          <p:spPr>
            <a:xfrm>
              <a:off x="2741175" y="2608813"/>
              <a:ext cx="392550" cy="243475"/>
            </a:xfrm>
            <a:custGeom>
              <a:avLst/>
              <a:gdLst/>
              <a:ahLst/>
              <a:cxnLst/>
              <a:rect l="l" t="t" r="r" b="b"/>
              <a:pathLst>
                <a:path w="15702" h="9739" extrusionOk="0">
                  <a:moveTo>
                    <a:pt x="9384" y="1"/>
                  </a:moveTo>
                  <a:cubicBezTo>
                    <a:pt x="7005" y="1"/>
                    <a:pt x="4625" y="907"/>
                    <a:pt x="2817" y="2713"/>
                  </a:cubicBezTo>
                  <a:cubicBezTo>
                    <a:pt x="895" y="4638"/>
                    <a:pt x="1" y="7186"/>
                    <a:pt x="90" y="9738"/>
                  </a:cubicBezTo>
                  <a:lnTo>
                    <a:pt x="9349" y="9244"/>
                  </a:lnTo>
                  <a:lnTo>
                    <a:pt x="15701" y="2491"/>
                  </a:lnTo>
                  <a:cubicBezTo>
                    <a:pt x="13931" y="829"/>
                    <a:pt x="11658" y="1"/>
                    <a:pt x="93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a:off x="2743425" y="2839913"/>
              <a:ext cx="231475" cy="222625"/>
            </a:xfrm>
            <a:custGeom>
              <a:avLst/>
              <a:gdLst/>
              <a:ahLst/>
              <a:cxnLst/>
              <a:rect l="l" t="t" r="r" b="b"/>
              <a:pathLst>
                <a:path w="9259" h="8905" extrusionOk="0">
                  <a:moveTo>
                    <a:pt x="9259" y="0"/>
                  </a:moveTo>
                  <a:lnTo>
                    <a:pt x="0" y="494"/>
                  </a:lnTo>
                  <a:cubicBezTo>
                    <a:pt x="132" y="2684"/>
                    <a:pt x="1027" y="4878"/>
                    <a:pt x="2727" y="6578"/>
                  </a:cubicBezTo>
                  <a:cubicBezTo>
                    <a:pt x="3847" y="7695"/>
                    <a:pt x="5143" y="8457"/>
                    <a:pt x="6574" y="8904"/>
                  </a:cubicBezTo>
                  <a:lnTo>
                    <a:pt x="9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3359600" y="2703463"/>
              <a:ext cx="61575" cy="61575"/>
            </a:xfrm>
            <a:custGeom>
              <a:avLst/>
              <a:gdLst/>
              <a:ahLst/>
              <a:cxnLst/>
              <a:rect l="l" t="t" r="r" b="b"/>
              <a:pathLst>
                <a:path w="2463" h="2463" extrusionOk="0">
                  <a:moveTo>
                    <a:pt x="1210" y="0"/>
                  </a:moveTo>
                  <a:cubicBezTo>
                    <a:pt x="537" y="0"/>
                    <a:pt x="1" y="537"/>
                    <a:pt x="1" y="1253"/>
                  </a:cubicBezTo>
                  <a:cubicBezTo>
                    <a:pt x="1" y="1926"/>
                    <a:pt x="537" y="2463"/>
                    <a:pt x="1210" y="2463"/>
                  </a:cubicBezTo>
                  <a:cubicBezTo>
                    <a:pt x="1880" y="2463"/>
                    <a:pt x="2463" y="1926"/>
                    <a:pt x="2463" y="1253"/>
                  </a:cubicBezTo>
                  <a:cubicBezTo>
                    <a:pt x="2463" y="537"/>
                    <a:pt x="1880" y="0"/>
                    <a:pt x="1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3479325" y="2718038"/>
              <a:ext cx="333300" cy="32425"/>
            </a:xfrm>
            <a:custGeom>
              <a:avLst/>
              <a:gdLst/>
              <a:ahLst/>
              <a:cxnLst/>
              <a:rect l="l" t="t" r="r" b="b"/>
              <a:pathLst>
                <a:path w="13332" h="1297" extrusionOk="0">
                  <a:moveTo>
                    <a:pt x="0" y="1"/>
                  </a:moveTo>
                  <a:lnTo>
                    <a:pt x="0" y="1296"/>
                  </a:lnTo>
                  <a:lnTo>
                    <a:pt x="13331" y="1296"/>
                  </a:lnTo>
                  <a:lnTo>
                    <a:pt x="133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3359600" y="2826488"/>
              <a:ext cx="61575" cy="62650"/>
            </a:xfrm>
            <a:custGeom>
              <a:avLst/>
              <a:gdLst/>
              <a:ahLst/>
              <a:cxnLst/>
              <a:rect l="l" t="t" r="r" b="b"/>
              <a:pathLst>
                <a:path w="2463" h="2506" extrusionOk="0">
                  <a:moveTo>
                    <a:pt x="1210" y="0"/>
                  </a:moveTo>
                  <a:cubicBezTo>
                    <a:pt x="537" y="0"/>
                    <a:pt x="1" y="584"/>
                    <a:pt x="1" y="1253"/>
                  </a:cubicBezTo>
                  <a:cubicBezTo>
                    <a:pt x="1" y="1926"/>
                    <a:pt x="537" y="2506"/>
                    <a:pt x="1210" y="2506"/>
                  </a:cubicBezTo>
                  <a:cubicBezTo>
                    <a:pt x="1880" y="2506"/>
                    <a:pt x="2463" y="1926"/>
                    <a:pt x="2463" y="1253"/>
                  </a:cubicBezTo>
                  <a:cubicBezTo>
                    <a:pt x="2463" y="584"/>
                    <a:pt x="1880"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3479325" y="2841063"/>
              <a:ext cx="250525" cy="33575"/>
            </a:xfrm>
            <a:custGeom>
              <a:avLst/>
              <a:gdLst/>
              <a:ahLst/>
              <a:cxnLst/>
              <a:rect l="l" t="t" r="r" b="b"/>
              <a:pathLst>
                <a:path w="10021" h="1343" extrusionOk="0">
                  <a:moveTo>
                    <a:pt x="0" y="1"/>
                  </a:moveTo>
                  <a:lnTo>
                    <a:pt x="0" y="1343"/>
                  </a:lnTo>
                  <a:lnTo>
                    <a:pt x="10021" y="1343"/>
                  </a:lnTo>
                  <a:lnTo>
                    <a:pt x="100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3359600" y="2950663"/>
              <a:ext cx="61575" cy="61500"/>
            </a:xfrm>
            <a:custGeom>
              <a:avLst/>
              <a:gdLst/>
              <a:ahLst/>
              <a:cxnLst/>
              <a:rect l="l" t="t" r="r" b="b"/>
              <a:pathLst>
                <a:path w="2463" h="2460" extrusionOk="0">
                  <a:moveTo>
                    <a:pt x="1210" y="1"/>
                  </a:moveTo>
                  <a:cubicBezTo>
                    <a:pt x="537" y="1"/>
                    <a:pt x="1" y="538"/>
                    <a:pt x="1" y="1207"/>
                  </a:cubicBezTo>
                  <a:cubicBezTo>
                    <a:pt x="1" y="1923"/>
                    <a:pt x="537" y="2459"/>
                    <a:pt x="1210" y="2459"/>
                  </a:cubicBezTo>
                  <a:cubicBezTo>
                    <a:pt x="1880" y="2459"/>
                    <a:pt x="2463" y="1923"/>
                    <a:pt x="2463" y="1207"/>
                  </a:cubicBezTo>
                  <a:cubicBezTo>
                    <a:pt x="2463" y="538"/>
                    <a:pt x="1880"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3479325" y="2965163"/>
              <a:ext cx="371325" cy="32500"/>
            </a:xfrm>
            <a:custGeom>
              <a:avLst/>
              <a:gdLst/>
              <a:ahLst/>
              <a:cxnLst/>
              <a:rect l="l" t="t" r="r" b="b"/>
              <a:pathLst>
                <a:path w="14853" h="1300" extrusionOk="0">
                  <a:moveTo>
                    <a:pt x="0" y="1"/>
                  </a:moveTo>
                  <a:lnTo>
                    <a:pt x="0" y="1300"/>
                  </a:lnTo>
                  <a:lnTo>
                    <a:pt x="14852" y="1300"/>
                  </a:lnTo>
                  <a:lnTo>
                    <a:pt x="14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1"/>
            <p:cNvSpPr/>
            <p:nvPr/>
          </p:nvSpPr>
          <p:spPr>
            <a:xfrm>
              <a:off x="2775800" y="3198963"/>
              <a:ext cx="69375" cy="324350"/>
            </a:xfrm>
            <a:custGeom>
              <a:avLst/>
              <a:gdLst/>
              <a:ahLst/>
              <a:cxnLst/>
              <a:rect l="l" t="t" r="r" b="b"/>
              <a:pathLst>
                <a:path w="2775" h="12974" extrusionOk="0">
                  <a:moveTo>
                    <a:pt x="1" y="0"/>
                  </a:moveTo>
                  <a:lnTo>
                    <a:pt x="1" y="12973"/>
                  </a:lnTo>
                  <a:lnTo>
                    <a:pt x="2774" y="12973"/>
                  </a:lnTo>
                  <a:lnTo>
                    <a:pt x="2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2887650" y="3310788"/>
              <a:ext cx="69350" cy="212525"/>
            </a:xfrm>
            <a:custGeom>
              <a:avLst/>
              <a:gdLst/>
              <a:ahLst/>
              <a:cxnLst/>
              <a:rect l="l" t="t" r="r" b="b"/>
              <a:pathLst>
                <a:path w="2774" h="8501" extrusionOk="0">
                  <a:moveTo>
                    <a:pt x="0" y="1"/>
                  </a:moveTo>
                  <a:lnTo>
                    <a:pt x="0" y="8500"/>
                  </a:lnTo>
                  <a:lnTo>
                    <a:pt x="2774" y="8500"/>
                  </a:lnTo>
                  <a:lnTo>
                    <a:pt x="2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2998400" y="3198963"/>
              <a:ext cx="69375" cy="324350"/>
            </a:xfrm>
            <a:custGeom>
              <a:avLst/>
              <a:gdLst/>
              <a:ahLst/>
              <a:cxnLst/>
              <a:rect l="l" t="t" r="r" b="b"/>
              <a:pathLst>
                <a:path w="2775" h="12974" extrusionOk="0">
                  <a:moveTo>
                    <a:pt x="1" y="0"/>
                  </a:moveTo>
                  <a:lnTo>
                    <a:pt x="1" y="12973"/>
                  </a:lnTo>
                  <a:lnTo>
                    <a:pt x="2774" y="12973"/>
                  </a:lnTo>
                  <a:lnTo>
                    <a:pt x="2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3109075" y="3310788"/>
              <a:ext cx="69375" cy="212525"/>
            </a:xfrm>
            <a:custGeom>
              <a:avLst/>
              <a:gdLst/>
              <a:ahLst/>
              <a:cxnLst/>
              <a:rect l="l" t="t" r="r" b="b"/>
              <a:pathLst>
                <a:path w="2775" h="8501" extrusionOk="0">
                  <a:moveTo>
                    <a:pt x="1" y="1"/>
                  </a:moveTo>
                  <a:lnTo>
                    <a:pt x="1" y="8500"/>
                  </a:lnTo>
                  <a:lnTo>
                    <a:pt x="2774" y="8500"/>
                  </a:lnTo>
                  <a:lnTo>
                    <a:pt x="2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3220925" y="3198963"/>
              <a:ext cx="69375" cy="324350"/>
            </a:xfrm>
            <a:custGeom>
              <a:avLst/>
              <a:gdLst/>
              <a:ahLst/>
              <a:cxnLst/>
              <a:rect l="l" t="t" r="r" b="b"/>
              <a:pathLst>
                <a:path w="2775" h="12974" extrusionOk="0">
                  <a:moveTo>
                    <a:pt x="0" y="0"/>
                  </a:moveTo>
                  <a:lnTo>
                    <a:pt x="0" y="12973"/>
                  </a:lnTo>
                  <a:lnTo>
                    <a:pt x="2774" y="12973"/>
                  </a:lnTo>
                  <a:lnTo>
                    <a:pt x="2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3331700" y="3310788"/>
              <a:ext cx="69350" cy="212525"/>
            </a:xfrm>
            <a:custGeom>
              <a:avLst/>
              <a:gdLst/>
              <a:ahLst/>
              <a:cxnLst/>
              <a:rect l="l" t="t" r="r" b="b"/>
              <a:pathLst>
                <a:path w="2774" h="8501" extrusionOk="0">
                  <a:moveTo>
                    <a:pt x="0" y="1"/>
                  </a:moveTo>
                  <a:lnTo>
                    <a:pt x="0" y="8500"/>
                  </a:lnTo>
                  <a:lnTo>
                    <a:pt x="2774" y="8500"/>
                  </a:lnTo>
                  <a:lnTo>
                    <a:pt x="2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3443525" y="3198963"/>
              <a:ext cx="69375" cy="324350"/>
            </a:xfrm>
            <a:custGeom>
              <a:avLst/>
              <a:gdLst/>
              <a:ahLst/>
              <a:cxnLst/>
              <a:rect l="l" t="t" r="r" b="b"/>
              <a:pathLst>
                <a:path w="2775" h="12974" extrusionOk="0">
                  <a:moveTo>
                    <a:pt x="1" y="0"/>
                  </a:moveTo>
                  <a:lnTo>
                    <a:pt x="1" y="12973"/>
                  </a:lnTo>
                  <a:lnTo>
                    <a:pt x="2774" y="12973"/>
                  </a:lnTo>
                  <a:lnTo>
                    <a:pt x="2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3554200" y="3310788"/>
              <a:ext cx="69375" cy="212525"/>
            </a:xfrm>
            <a:custGeom>
              <a:avLst/>
              <a:gdLst/>
              <a:ahLst/>
              <a:cxnLst/>
              <a:rect l="l" t="t" r="r" b="b"/>
              <a:pathLst>
                <a:path w="2775" h="8501" extrusionOk="0">
                  <a:moveTo>
                    <a:pt x="1" y="1"/>
                  </a:moveTo>
                  <a:lnTo>
                    <a:pt x="1" y="8500"/>
                  </a:lnTo>
                  <a:lnTo>
                    <a:pt x="2774" y="8500"/>
                  </a:lnTo>
                  <a:lnTo>
                    <a:pt x="2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3664975" y="3198963"/>
              <a:ext cx="69350" cy="324350"/>
            </a:xfrm>
            <a:custGeom>
              <a:avLst/>
              <a:gdLst/>
              <a:ahLst/>
              <a:cxnLst/>
              <a:rect l="l" t="t" r="r" b="b"/>
              <a:pathLst>
                <a:path w="2774" h="12974" extrusionOk="0">
                  <a:moveTo>
                    <a:pt x="0" y="0"/>
                  </a:moveTo>
                  <a:lnTo>
                    <a:pt x="0" y="12973"/>
                  </a:lnTo>
                  <a:lnTo>
                    <a:pt x="2774" y="12973"/>
                  </a:lnTo>
                  <a:lnTo>
                    <a:pt x="27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3776800" y="3310788"/>
              <a:ext cx="69375" cy="212525"/>
            </a:xfrm>
            <a:custGeom>
              <a:avLst/>
              <a:gdLst/>
              <a:ahLst/>
              <a:cxnLst/>
              <a:rect l="l" t="t" r="r" b="b"/>
              <a:pathLst>
                <a:path w="2775" h="8501" extrusionOk="0">
                  <a:moveTo>
                    <a:pt x="1" y="1"/>
                  </a:moveTo>
                  <a:lnTo>
                    <a:pt x="1" y="8500"/>
                  </a:lnTo>
                  <a:lnTo>
                    <a:pt x="2774" y="8500"/>
                  </a:lnTo>
                  <a:lnTo>
                    <a:pt x="2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51"/>
          <p:cNvGrpSpPr/>
          <p:nvPr/>
        </p:nvGrpSpPr>
        <p:grpSpPr>
          <a:xfrm>
            <a:off x="3804536" y="2196846"/>
            <a:ext cx="714469" cy="2384443"/>
            <a:chOff x="1407300" y="2174124"/>
            <a:chExt cx="728084" cy="2429882"/>
          </a:xfrm>
        </p:grpSpPr>
        <p:sp>
          <p:nvSpPr>
            <p:cNvPr id="1637" name="Google Shape;1637;p51"/>
            <p:cNvSpPr/>
            <p:nvPr/>
          </p:nvSpPr>
          <p:spPr>
            <a:xfrm>
              <a:off x="1407300" y="4438232"/>
              <a:ext cx="209430" cy="165773"/>
            </a:xfrm>
            <a:custGeom>
              <a:avLst/>
              <a:gdLst/>
              <a:ahLst/>
              <a:cxnLst/>
              <a:rect l="l" t="t" r="r" b="b"/>
              <a:pathLst>
                <a:path w="9484" h="7507" extrusionOk="0">
                  <a:moveTo>
                    <a:pt x="6710" y="1"/>
                  </a:moveTo>
                  <a:lnTo>
                    <a:pt x="5010" y="2774"/>
                  </a:lnTo>
                  <a:cubicBezTo>
                    <a:pt x="5010" y="2774"/>
                    <a:pt x="4563" y="4027"/>
                    <a:pt x="3536" y="4832"/>
                  </a:cubicBezTo>
                  <a:cubicBezTo>
                    <a:pt x="2505" y="5637"/>
                    <a:pt x="0" y="5727"/>
                    <a:pt x="0" y="7337"/>
                  </a:cubicBezTo>
                  <a:cubicBezTo>
                    <a:pt x="0" y="7337"/>
                    <a:pt x="1144" y="7507"/>
                    <a:pt x="2551" y="7507"/>
                  </a:cubicBezTo>
                  <a:cubicBezTo>
                    <a:pt x="3052" y="7507"/>
                    <a:pt x="3587" y="7485"/>
                    <a:pt x="4116" y="7427"/>
                  </a:cubicBezTo>
                  <a:cubicBezTo>
                    <a:pt x="5194" y="7347"/>
                    <a:pt x="6270" y="5879"/>
                    <a:pt x="7475" y="5879"/>
                  </a:cubicBezTo>
                  <a:cubicBezTo>
                    <a:pt x="7621" y="5879"/>
                    <a:pt x="7770" y="5900"/>
                    <a:pt x="7920" y="5949"/>
                  </a:cubicBezTo>
                  <a:cubicBezTo>
                    <a:pt x="7959" y="5955"/>
                    <a:pt x="8002" y="5958"/>
                    <a:pt x="8048" y="5958"/>
                  </a:cubicBezTo>
                  <a:cubicBezTo>
                    <a:pt x="8368" y="5958"/>
                    <a:pt x="8847" y="5814"/>
                    <a:pt x="9394" y="5501"/>
                  </a:cubicBezTo>
                  <a:lnTo>
                    <a:pt x="9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1"/>
            <p:cNvSpPr/>
            <p:nvPr/>
          </p:nvSpPr>
          <p:spPr>
            <a:xfrm>
              <a:off x="1505122" y="3213325"/>
              <a:ext cx="269671" cy="1300814"/>
            </a:xfrm>
            <a:custGeom>
              <a:avLst/>
              <a:gdLst/>
              <a:ahLst/>
              <a:cxnLst/>
              <a:rect l="l" t="t" r="r" b="b"/>
              <a:pathLst>
                <a:path w="12212" h="58907" extrusionOk="0">
                  <a:moveTo>
                    <a:pt x="12212" y="1"/>
                  </a:moveTo>
                  <a:lnTo>
                    <a:pt x="2237" y="90"/>
                  </a:lnTo>
                  <a:lnTo>
                    <a:pt x="1654" y="30242"/>
                  </a:lnTo>
                  <a:cubicBezTo>
                    <a:pt x="1654" y="30242"/>
                    <a:pt x="1744" y="46121"/>
                    <a:pt x="1207" y="54668"/>
                  </a:cubicBezTo>
                  <a:cubicBezTo>
                    <a:pt x="1164" y="55294"/>
                    <a:pt x="269" y="57216"/>
                    <a:pt x="1" y="57753"/>
                  </a:cubicBezTo>
                  <a:cubicBezTo>
                    <a:pt x="945" y="58591"/>
                    <a:pt x="2086" y="58906"/>
                    <a:pt x="3276" y="58906"/>
                  </a:cubicBezTo>
                  <a:cubicBezTo>
                    <a:pt x="4056" y="58906"/>
                    <a:pt x="4857" y="58770"/>
                    <a:pt x="5637" y="58558"/>
                  </a:cubicBezTo>
                  <a:cubicBezTo>
                    <a:pt x="5637" y="58558"/>
                    <a:pt x="5412" y="56858"/>
                    <a:pt x="5458" y="56500"/>
                  </a:cubicBezTo>
                  <a:cubicBezTo>
                    <a:pt x="6486" y="48627"/>
                    <a:pt x="7828" y="29927"/>
                    <a:pt x="7828" y="29927"/>
                  </a:cubicBezTo>
                  <a:lnTo>
                    <a:pt x="11406" y="5280"/>
                  </a:lnTo>
                  <a:lnTo>
                    <a:pt x="12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a:off x="1906190" y="4438232"/>
              <a:ext cx="229194" cy="165773"/>
            </a:xfrm>
            <a:custGeom>
              <a:avLst/>
              <a:gdLst/>
              <a:ahLst/>
              <a:cxnLst/>
              <a:rect l="l" t="t" r="r" b="b"/>
              <a:pathLst>
                <a:path w="10379" h="7507" extrusionOk="0">
                  <a:moveTo>
                    <a:pt x="0" y="1"/>
                  </a:moveTo>
                  <a:lnTo>
                    <a:pt x="90" y="5501"/>
                  </a:lnTo>
                  <a:cubicBezTo>
                    <a:pt x="716" y="5814"/>
                    <a:pt x="1237" y="5958"/>
                    <a:pt x="1569" y="5958"/>
                  </a:cubicBezTo>
                  <a:cubicBezTo>
                    <a:pt x="1617" y="5958"/>
                    <a:pt x="1661" y="5955"/>
                    <a:pt x="1700" y="5949"/>
                  </a:cubicBezTo>
                  <a:cubicBezTo>
                    <a:pt x="1865" y="5900"/>
                    <a:pt x="2028" y="5879"/>
                    <a:pt x="2188" y="5879"/>
                  </a:cubicBezTo>
                  <a:cubicBezTo>
                    <a:pt x="3511" y="5879"/>
                    <a:pt x="4704" y="7347"/>
                    <a:pt x="5859" y="7427"/>
                  </a:cubicBezTo>
                  <a:cubicBezTo>
                    <a:pt x="6435" y="7485"/>
                    <a:pt x="7021" y="7507"/>
                    <a:pt x="7571" y="7507"/>
                  </a:cubicBezTo>
                  <a:cubicBezTo>
                    <a:pt x="9114" y="7507"/>
                    <a:pt x="10379" y="7337"/>
                    <a:pt x="10379" y="7337"/>
                  </a:cubicBezTo>
                  <a:cubicBezTo>
                    <a:pt x="10379" y="5727"/>
                    <a:pt x="7605" y="5637"/>
                    <a:pt x="6532" y="4832"/>
                  </a:cubicBezTo>
                  <a:cubicBezTo>
                    <a:pt x="5412" y="4027"/>
                    <a:pt x="4875" y="2774"/>
                    <a:pt x="4875" y="2774"/>
                  </a:cubicBezTo>
                  <a:lnTo>
                    <a:pt x="30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1706638" y="3213325"/>
              <a:ext cx="322073" cy="1292555"/>
            </a:xfrm>
            <a:custGeom>
              <a:avLst/>
              <a:gdLst/>
              <a:ahLst/>
              <a:cxnLst/>
              <a:rect l="l" t="t" r="r" b="b"/>
              <a:pathLst>
                <a:path w="14585" h="58533" extrusionOk="0">
                  <a:moveTo>
                    <a:pt x="670" y="1"/>
                  </a:moveTo>
                  <a:lnTo>
                    <a:pt x="1" y="6890"/>
                  </a:lnTo>
                  <a:lnTo>
                    <a:pt x="3712" y="31763"/>
                  </a:lnTo>
                  <a:lnTo>
                    <a:pt x="7964" y="54578"/>
                  </a:lnTo>
                  <a:lnTo>
                    <a:pt x="8053" y="57799"/>
                  </a:lnTo>
                  <a:cubicBezTo>
                    <a:pt x="8748" y="58358"/>
                    <a:pt x="9856" y="58532"/>
                    <a:pt x="10963" y="58532"/>
                  </a:cubicBezTo>
                  <a:cubicBezTo>
                    <a:pt x="12775" y="58532"/>
                    <a:pt x="14585" y="58067"/>
                    <a:pt x="14585" y="58067"/>
                  </a:cubicBezTo>
                  <a:lnTo>
                    <a:pt x="13285" y="54936"/>
                  </a:lnTo>
                  <a:lnTo>
                    <a:pt x="11364" y="30600"/>
                  </a:lnTo>
                  <a:lnTo>
                    <a:pt x="9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a:off x="1450757" y="3249848"/>
              <a:ext cx="92879" cy="178029"/>
            </a:xfrm>
            <a:custGeom>
              <a:avLst/>
              <a:gdLst/>
              <a:ahLst/>
              <a:cxnLst/>
              <a:rect l="l" t="t" r="r" b="b"/>
              <a:pathLst>
                <a:path w="4206" h="8062" extrusionOk="0">
                  <a:moveTo>
                    <a:pt x="2463" y="0"/>
                  </a:moveTo>
                  <a:lnTo>
                    <a:pt x="763" y="226"/>
                  </a:lnTo>
                  <a:lnTo>
                    <a:pt x="315" y="3626"/>
                  </a:lnTo>
                  <a:lnTo>
                    <a:pt x="315" y="3715"/>
                  </a:lnTo>
                  <a:lnTo>
                    <a:pt x="47" y="6131"/>
                  </a:lnTo>
                  <a:lnTo>
                    <a:pt x="47" y="6489"/>
                  </a:lnTo>
                  <a:cubicBezTo>
                    <a:pt x="0" y="6711"/>
                    <a:pt x="226" y="6890"/>
                    <a:pt x="448" y="6890"/>
                  </a:cubicBezTo>
                  <a:cubicBezTo>
                    <a:pt x="494" y="6890"/>
                    <a:pt x="584" y="6890"/>
                    <a:pt x="627" y="6847"/>
                  </a:cubicBezTo>
                  <a:lnTo>
                    <a:pt x="627" y="7158"/>
                  </a:lnTo>
                  <a:lnTo>
                    <a:pt x="627" y="7516"/>
                  </a:lnTo>
                  <a:cubicBezTo>
                    <a:pt x="627" y="7741"/>
                    <a:pt x="806" y="7920"/>
                    <a:pt x="1031" y="7920"/>
                  </a:cubicBezTo>
                  <a:cubicBezTo>
                    <a:pt x="1253" y="7920"/>
                    <a:pt x="1432" y="7741"/>
                    <a:pt x="1432" y="7516"/>
                  </a:cubicBezTo>
                  <a:lnTo>
                    <a:pt x="1432" y="6353"/>
                  </a:lnTo>
                  <a:cubicBezTo>
                    <a:pt x="1521" y="6578"/>
                    <a:pt x="1568" y="6847"/>
                    <a:pt x="1611" y="7069"/>
                  </a:cubicBezTo>
                  <a:cubicBezTo>
                    <a:pt x="1657" y="7294"/>
                    <a:pt x="1700" y="7516"/>
                    <a:pt x="1747" y="7784"/>
                  </a:cubicBezTo>
                  <a:cubicBezTo>
                    <a:pt x="1784" y="7939"/>
                    <a:pt x="1990" y="8062"/>
                    <a:pt x="2191" y="8062"/>
                  </a:cubicBezTo>
                  <a:cubicBezTo>
                    <a:pt x="2222" y="8062"/>
                    <a:pt x="2253" y="8059"/>
                    <a:pt x="2284" y="8053"/>
                  </a:cubicBezTo>
                  <a:cubicBezTo>
                    <a:pt x="2506" y="8010"/>
                    <a:pt x="2595" y="7784"/>
                    <a:pt x="2552" y="7562"/>
                  </a:cubicBezTo>
                  <a:cubicBezTo>
                    <a:pt x="2463" y="7069"/>
                    <a:pt x="2327" y="6578"/>
                    <a:pt x="2237" y="6084"/>
                  </a:cubicBezTo>
                  <a:cubicBezTo>
                    <a:pt x="2237" y="6041"/>
                    <a:pt x="2194" y="5995"/>
                    <a:pt x="2194" y="5905"/>
                  </a:cubicBezTo>
                  <a:lnTo>
                    <a:pt x="2194" y="5862"/>
                  </a:lnTo>
                  <a:cubicBezTo>
                    <a:pt x="2194" y="5684"/>
                    <a:pt x="2194" y="5548"/>
                    <a:pt x="2148" y="5369"/>
                  </a:cubicBezTo>
                  <a:lnTo>
                    <a:pt x="2148" y="5369"/>
                  </a:lnTo>
                  <a:cubicBezTo>
                    <a:pt x="2194" y="5415"/>
                    <a:pt x="2194" y="5458"/>
                    <a:pt x="2194" y="5505"/>
                  </a:cubicBezTo>
                  <a:cubicBezTo>
                    <a:pt x="2284" y="5773"/>
                    <a:pt x="2416" y="6041"/>
                    <a:pt x="2506" y="6310"/>
                  </a:cubicBezTo>
                  <a:cubicBezTo>
                    <a:pt x="2595" y="6532"/>
                    <a:pt x="2685" y="6757"/>
                    <a:pt x="2774" y="7026"/>
                  </a:cubicBezTo>
                  <a:cubicBezTo>
                    <a:pt x="2847" y="7172"/>
                    <a:pt x="2980" y="7318"/>
                    <a:pt x="3149" y="7318"/>
                  </a:cubicBezTo>
                  <a:cubicBezTo>
                    <a:pt x="3187" y="7318"/>
                    <a:pt x="3226" y="7310"/>
                    <a:pt x="3268" y="7294"/>
                  </a:cubicBezTo>
                  <a:cubicBezTo>
                    <a:pt x="3447" y="7247"/>
                    <a:pt x="3626" y="7026"/>
                    <a:pt x="3536" y="6800"/>
                  </a:cubicBezTo>
                  <a:cubicBezTo>
                    <a:pt x="3357" y="6310"/>
                    <a:pt x="3178" y="5862"/>
                    <a:pt x="2999" y="5369"/>
                  </a:cubicBezTo>
                  <a:cubicBezTo>
                    <a:pt x="2999" y="5326"/>
                    <a:pt x="2999" y="5279"/>
                    <a:pt x="2953" y="5279"/>
                  </a:cubicBezTo>
                  <a:lnTo>
                    <a:pt x="2953" y="5100"/>
                  </a:lnTo>
                  <a:cubicBezTo>
                    <a:pt x="2910" y="4789"/>
                    <a:pt x="2863" y="4474"/>
                    <a:pt x="2863" y="4163"/>
                  </a:cubicBezTo>
                  <a:cubicBezTo>
                    <a:pt x="2863" y="4116"/>
                    <a:pt x="2821" y="4073"/>
                    <a:pt x="2821" y="4073"/>
                  </a:cubicBezTo>
                  <a:lnTo>
                    <a:pt x="2953" y="3447"/>
                  </a:lnTo>
                  <a:cubicBezTo>
                    <a:pt x="3089" y="3626"/>
                    <a:pt x="3221" y="3848"/>
                    <a:pt x="3357" y="4027"/>
                  </a:cubicBezTo>
                  <a:cubicBezTo>
                    <a:pt x="3400" y="4116"/>
                    <a:pt x="3490" y="4163"/>
                    <a:pt x="3579" y="4205"/>
                  </a:cubicBezTo>
                  <a:cubicBezTo>
                    <a:pt x="3669" y="4205"/>
                    <a:pt x="3805" y="4205"/>
                    <a:pt x="3894" y="4163"/>
                  </a:cubicBezTo>
                  <a:cubicBezTo>
                    <a:pt x="4073" y="4073"/>
                    <a:pt x="4206" y="3805"/>
                    <a:pt x="4073" y="3626"/>
                  </a:cubicBezTo>
                  <a:cubicBezTo>
                    <a:pt x="3758" y="3178"/>
                    <a:pt x="3447" y="2774"/>
                    <a:pt x="3132" y="2373"/>
                  </a:cubicBezTo>
                  <a:lnTo>
                    <a:pt x="3132" y="2327"/>
                  </a:lnTo>
                  <a:lnTo>
                    <a:pt x="2463" y="0"/>
                  </a:lnTo>
                  <a:close/>
                </a:path>
              </a:pathLst>
            </a:custGeom>
            <a:solidFill>
              <a:srgbClr val="B679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a:off x="1449807" y="3230085"/>
              <a:ext cx="80005" cy="44518"/>
            </a:xfrm>
            <a:custGeom>
              <a:avLst/>
              <a:gdLst/>
              <a:ahLst/>
              <a:cxnLst/>
              <a:rect l="l" t="t" r="r" b="b"/>
              <a:pathLst>
                <a:path w="3623" h="2016" extrusionOk="0">
                  <a:moveTo>
                    <a:pt x="3622" y="1"/>
                  </a:moveTo>
                  <a:lnTo>
                    <a:pt x="491" y="47"/>
                  </a:lnTo>
                  <a:lnTo>
                    <a:pt x="0" y="2016"/>
                  </a:lnTo>
                  <a:lnTo>
                    <a:pt x="3354" y="1969"/>
                  </a:lnTo>
                  <a:lnTo>
                    <a:pt x="36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1447820" y="2575191"/>
              <a:ext cx="168909" cy="684580"/>
            </a:xfrm>
            <a:custGeom>
              <a:avLst/>
              <a:gdLst/>
              <a:ahLst/>
              <a:cxnLst/>
              <a:rect l="l" t="t" r="r" b="b"/>
              <a:pathLst>
                <a:path w="7649" h="31001" extrusionOk="0">
                  <a:moveTo>
                    <a:pt x="7649" y="1"/>
                  </a:moveTo>
                  <a:lnTo>
                    <a:pt x="6443" y="402"/>
                  </a:lnTo>
                  <a:cubicBezTo>
                    <a:pt x="4428" y="1207"/>
                    <a:pt x="3669" y="1833"/>
                    <a:pt x="3623" y="3533"/>
                  </a:cubicBezTo>
                  <a:lnTo>
                    <a:pt x="3265" y="18074"/>
                  </a:lnTo>
                  <a:lnTo>
                    <a:pt x="1" y="31001"/>
                  </a:lnTo>
                  <a:lnTo>
                    <a:pt x="3802" y="30822"/>
                  </a:lnTo>
                  <a:lnTo>
                    <a:pt x="7248" y="18833"/>
                  </a:lnTo>
                  <a:lnTo>
                    <a:pt x="7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a:off x="2011850" y="2601821"/>
              <a:ext cx="75633" cy="320108"/>
            </a:xfrm>
            <a:custGeom>
              <a:avLst/>
              <a:gdLst/>
              <a:ahLst/>
              <a:cxnLst/>
              <a:rect l="l" t="t" r="r" b="b"/>
              <a:pathLst>
                <a:path w="3425" h="14496" extrusionOk="0">
                  <a:moveTo>
                    <a:pt x="1210" y="1"/>
                  </a:moveTo>
                  <a:lnTo>
                    <a:pt x="0" y="12348"/>
                  </a:lnTo>
                  <a:lnTo>
                    <a:pt x="90" y="13064"/>
                  </a:lnTo>
                  <a:cubicBezTo>
                    <a:pt x="216" y="14032"/>
                    <a:pt x="967" y="14496"/>
                    <a:pt x="1722" y="14496"/>
                  </a:cubicBezTo>
                  <a:cubicBezTo>
                    <a:pt x="2571" y="14496"/>
                    <a:pt x="3425" y="13909"/>
                    <a:pt x="3400" y="12795"/>
                  </a:cubicBezTo>
                  <a:lnTo>
                    <a:pt x="3400" y="12663"/>
                  </a:lnTo>
                  <a:lnTo>
                    <a:pt x="2999" y="1"/>
                  </a:lnTo>
                  <a:close/>
                </a:path>
              </a:pathLst>
            </a:custGeom>
            <a:solidFill>
              <a:srgbClr val="B679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a:off x="1988125" y="2450751"/>
              <a:ext cx="117625" cy="165772"/>
            </a:xfrm>
            <a:custGeom>
              <a:avLst/>
              <a:gdLst/>
              <a:ahLst/>
              <a:cxnLst/>
              <a:rect l="l" t="t" r="r" b="b"/>
              <a:pathLst>
                <a:path w="5326" h="6843" extrusionOk="0">
                  <a:moveTo>
                    <a:pt x="2552" y="0"/>
                  </a:moveTo>
                  <a:cubicBezTo>
                    <a:pt x="2373" y="0"/>
                    <a:pt x="2148" y="179"/>
                    <a:pt x="2148" y="401"/>
                  </a:cubicBezTo>
                  <a:cubicBezTo>
                    <a:pt x="2237" y="1296"/>
                    <a:pt x="2327" y="2237"/>
                    <a:pt x="2373" y="3175"/>
                  </a:cubicBezTo>
                  <a:lnTo>
                    <a:pt x="2237" y="3175"/>
                  </a:lnTo>
                  <a:cubicBezTo>
                    <a:pt x="2194" y="2595"/>
                    <a:pt x="2105" y="2058"/>
                    <a:pt x="2015" y="1475"/>
                  </a:cubicBezTo>
                  <a:cubicBezTo>
                    <a:pt x="2015" y="1342"/>
                    <a:pt x="1969" y="1206"/>
                    <a:pt x="1969" y="1074"/>
                  </a:cubicBezTo>
                  <a:cubicBezTo>
                    <a:pt x="1935" y="897"/>
                    <a:pt x="1763" y="777"/>
                    <a:pt x="1603" y="777"/>
                  </a:cubicBezTo>
                  <a:cubicBezTo>
                    <a:pt x="1560" y="777"/>
                    <a:pt x="1517" y="786"/>
                    <a:pt x="1479" y="805"/>
                  </a:cubicBezTo>
                  <a:cubicBezTo>
                    <a:pt x="1210" y="848"/>
                    <a:pt x="1164" y="1074"/>
                    <a:pt x="1164" y="1296"/>
                  </a:cubicBezTo>
                  <a:cubicBezTo>
                    <a:pt x="1253" y="1969"/>
                    <a:pt x="1389" y="2684"/>
                    <a:pt x="1479" y="3354"/>
                  </a:cubicBezTo>
                  <a:lnTo>
                    <a:pt x="1300" y="4159"/>
                  </a:lnTo>
                  <a:cubicBezTo>
                    <a:pt x="1121" y="4026"/>
                    <a:pt x="942" y="3847"/>
                    <a:pt x="763" y="3711"/>
                  </a:cubicBezTo>
                  <a:cubicBezTo>
                    <a:pt x="673" y="3622"/>
                    <a:pt x="562" y="3577"/>
                    <a:pt x="455" y="3577"/>
                  </a:cubicBezTo>
                  <a:cubicBezTo>
                    <a:pt x="349" y="3577"/>
                    <a:pt x="248" y="3622"/>
                    <a:pt x="180" y="3711"/>
                  </a:cubicBezTo>
                  <a:cubicBezTo>
                    <a:pt x="47" y="3847"/>
                    <a:pt x="1" y="4116"/>
                    <a:pt x="180" y="4248"/>
                  </a:cubicBezTo>
                  <a:cubicBezTo>
                    <a:pt x="494" y="4517"/>
                    <a:pt x="763" y="4785"/>
                    <a:pt x="1074" y="5053"/>
                  </a:cubicBezTo>
                  <a:lnTo>
                    <a:pt x="2284" y="6843"/>
                  </a:lnTo>
                  <a:lnTo>
                    <a:pt x="4073" y="6843"/>
                  </a:lnTo>
                  <a:lnTo>
                    <a:pt x="4743" y="4427"/>
                  </a:lnTo>
                  <a:lnTo>
                    <a:pt x="4700" y="4338"/>
                  </a:lnTo>
                  <a:cubicBezTo>
                    <a:pt x="4879" y="3847"/>
                    <a:pt x="5057" y="3354"/>
                    <a:pt x="5190" y="2863"/>
                  </a:cubicBezTo>
                  <a:cubicBezTo>
                    <a:pt x="5236" y="2774"/>
                    <a:pt x="5236" y="2684"/>
                    <a:pt x="5279" y="2595"/>
                  </a:cubicBezTo>
                  <a:cubicBezTo>
                    <a:pt x="5326" y="2416"/>
                    <a:pt x="5190" y="2147"/>
                    <a:pt x="4968" y="2101"/>
                  </a:cubicBezTo>
                  <a:cubicBezTo>
                    <a:pt x="4939" y="2095"/>
                    <a:pt x="4911" y="2093"/>
                    <a:pt x="4883" y="2093"/>
                  </a:cubicBezTo>
                  <a:cubicBezTo>
                    <a:pt x="4698" y="2093"/>
                    <a:pt x="4552" y="2213"/>
                    <a:pt x="4474" y="2369"/>
                  </a:cubicBezTo>
                  <a:cubicBezTo>
                    <a:pt x="4385" y="2638"/>
                    <a:pt x="4342" y="2906"/>
                    <a:pt x="4252" y="3175"/>
                  </a:cubicBezTo>
                  <a:lnTo>
                    <a:pt x="4116" y="3175"/>
                  </a:lnTo>
                  <a:cubicBezTo>
                    <a:pt x="4163" y="2548"/>
                    <a:pt x="4206" y="1969"/>
                    <a:pt x="4206" y="1342"/>
                  </a:cubicBezTo>
                  <a:cubicBezTo>
                    <a:pt x="4206" y="1253"/>
                    <a:pt x="4252" y="1117"/>
                    <a:pt x="4252" y="1027"/>
                  </a:cubicBezTo>
                  <a:cubicBezTo>
                    <a:pt x="4252" y="848"/>
                    <a:pt x="4027" y="626"/>
                    <a:pt x="3848" y="626"/>
                  </a:cubicBezTo>
                  <a:cubicBezTo>
                    <a:pt x="3579" y="626"/>
                    <a:pt x="3447" y="805"/>
                    <a:pt x="3447" y="1027"/>
                  </a:cubicBezTo>
                  <a:cubicBezTo>
                    <a:pt x="3400" y="1743"/>
                    <a:pt x="3358" y="2416"/>
                    <a:pt x="3311" y="3085"/>
                  </a:cubicBezTo>
                  <a:lnTo>
                    <a:pt x="3311" y="3175"/>
                  </a:lnTo>
                  <a:lnTo>
                    <a:pt x="3222" y="3175"/>
                  </a:lnTo>
                  <a:cubicBezTo>
                    <a:pt x="3132" y="2369"/>
                    <a:pt x="3089" y="1611"/>
                    <a:pt x="3000" y="805"/>
                  </a:cubicBezTo>
                  <a:cubicBezTo>
                    <a:pt x="3000" y="669"/>
                    <a:pt x="2953" y="537"/>
                    <a:pt x="2953" y="401"/>
                  </a:cubicBezTo>
                  <a:cubicBezTo>
                    <a:pt x="2953" y="179"/>
                    <a:pt x="2774" y="0"/>
                    <a:pt x="2552" y="0"/>
                  </a:cubicBezTo>
                  <a:close/>
                </a:path>
              </a:pathLst>
            </a:custGeom>
            <a:solidFill>
              <a:srgbClr val="B679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1"/>
            <p:cNvSpPr/>
            <p:nvPr/>
          </p:nvSpPr>
          <p:spPr>
            <a:xfrm>
              <a:off x="1534755" y="2542554"/>
              <a:ext cx="397154" cy="674775"/>
            </a:xfrm>
            <a:custGeom>
              <a:avLst/>
              <a:gdLst/>
              <a:ahLst/>
              <a:cxnLst/>
              <a:rect l="l" t="t" r="r" b="b"/>
              <a:pathLst>
                <a:path w="17985" h="30557" extrusionOk="0">
                  <a:moveTo>
                    <a:pt x="7559" y="1"/>
                  </a:moveTo>
                  <a:lnTo>
                    <a:pt x="2237" y="2059"/>
                  </a:lnTo>
                  <a:cubicBezTo>
                    <a:pt x="1833" y="2195"/>
                    <a:pt x="1565" y="2595"/>
                    <a:pt x="1611" y="3043"/>
                  </a:cubicBezTo>
                  <a:lnTo>
                    <a:pt x="1833" y="23757"/>
                  </a:lnTo>
                  <a:lnTo>
                    <a:pt x="1" y="30557"/>
                  </a:lnTo>
                  <a:lnTo>
                    <a:pt x="16284" y="30557"/>
                  </a:lnTo>
                  <a:lnTo>
                    <a:pt x="15433" y="23532"/>
                  </a:lnTo>
                  <a:lnTo>
                    <a:pt x="17984" y="2238"/>
                  </a:lnTo>
                  <a:lnTo>
                    <a:pt x="12480" y="90"/>
                  </a:lnTo>
                  <a:lnTo>
                    <a:pt x="7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1"/>
            <p:cNvSpPr/>
            <p:nvPr/>
          </p:nvSpPr>
          <p:spPr>
            <a:xfrm>
              <a:off x="1568341" y="3190581"/>
              <a:ext cx="327991" cy="33610"/>
            </a:xfrm>
            <a:custGeom>
              <a:avLst/>
              <a:gdLst/>
              <a:ahLst/>
              <a:cxnLst/>
              <a:rect l="l" t="t" r="r" b="b"/>
              <a:pathLst>
                <a:path w="14853" h="1522" extrusionOk="0">
                  <a:moveTo>
                    <a:pt x="1" y="0"/>
                  </a:moveTo>
                  <a:lnTo>
                    <a:pt x="1" y="1521"/>
                  </a:lnTo>
                  <a:lnTo>
                    <a:pt x="14853" y="1521"/>
                  </a:lnTo>
                  <a:lnTo>
                    <a:pt x="148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a:off x="1689812" y="3179739"/>
              <a:ext cx="71150" cy="55361"/>
            </a:xfrm>
            <a:custGeom>
              <a:avLst/>
              <a:gdLst/>
              <a:ahLst/>
              <a:cxnLst/>
              <a:rect l="l" t="t" r="r" b="b"/>
              <a:pathLst>
                <a:path w="3222" h="2507" extrusionOk="0">
                  <a:moveTo>
                    <a:pt x="0" y="1"/>
                  </a:moveTo>
                  <a:lnTo>
                    <a:pt x="0" y="2506"/>
                  </a:lnTo>
                  <a:lnTo>
                    <a:pt x="3221" y="2506"/>
                  </a:lnTo>
                  <a:lnTo>
                    <a:pt x="32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a:off x="1704673" y="3191597"/>
              <a:ext cx="41515" cy="32594"/>
            </a:xfrm>
            <a:custGeom>
              <a:avLst/>
              <a:gdLst/>
              <a:ahLst/>
              <a:cxnLst/>
              <a:rect l="l" t="t" r="r" b="b"/>
              <a:pathLst>
                <a:path w="1880" h="1476" extrusionOk="0">
                  <a:moveTo>
                    <a:pt x="0" y="1"/>
                  </a:moveTo>
                  <a:lnTo>
                    <a:pt x="0" y="1475"/>
                  </a:lnTo>
                  <a:lnTo>
                    <a:pt x="1879" y="1475"/>
                  </a:lnTo>
                  <a:lnTo>
                    <a:pt x="1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a:off x="1706638" y="2409248"/>
              <a:ext cx="109640" cy="241053"/>
            </a:xfrm>
            <a:custGeom>
              <a:avLst/>
              <a:gdLst/>
              <a:ahLst/>
              <a:cxnLst/>
              <a:rect l="l" t="t" r="r" b="b"/>
              <a:pathLst>
                <a:path w="4965" h="10916" extrusionOk="0">
                  <a:moveTo>
                    <a:pt x="938" y="0"/>
                  </a:moveTo>
                  <a:lnTo>
                    <a:pt x="1" y="6396"/>
                  </a:lnTo>
                  <a:lnTo>
                    <a:pt x="2237" y="10916"/>
                  </a:lnTo>
                  <a:lnTo>
                    <a:pt x="4965" y="6711"/>
                  </a:lnTo>
                  <a:lnTo>
                    <a:pt x="4965" y="0"/>
                  </a:lnTo>
                  <a:close/>
                </a:path>
              </a:pathLst>
            </a:custGeom>
            <a:solidFill>
              <a:srgbClr val="B679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a:off x="1714544" y="2409248"/>
              <a:ext cx="101734" cy="101911"/>
            </a:xfrm>
            <a:custGeom>
              <a:avLst/>
              <a:gdLst/>
              <a:ahLst/>
              <a:cxnLst/>
              <a:rect l="l" t="t" r="r" b="b"/>
              <a:pathLst>
                <a:path w="4607" h="4615" extrusionOk="0">
                  <a:moveTo>
                    <a:pt x="580" y="0"/>
                  </a:moveTo>
                  <a:lnTo>
                    <a:pt x="1" y="3801"/>
                  </a:lnTo>
                  <a:cubicBezTo>
                    <a:pt x="652" y="4383"/>
                    <a:pt x="1472" y="4614"/>
                    <a:pt x="2316" y="4614"/>
                  </a:cubicBezTo>
                  <a:cubicBezTo>
                    <a:pt x="3097" y="4614"/>
                    <a:pt x="3898" y="4417"/>
                    <a:pt x="4607" y="4116"/>
                  </a:cubicBezTo>
                  <a:lnTo>
                    <a:pt x="4607" y="0"/>
                  </a:lnTo>
                  <a:close/>
                </a:path>
              </a:pathLst>
            </a:custGeom>
            <a:solidFill>
              <a:srgbClr val="94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a:off x="1721411" y="2612729"/>
              <a:ext cx="68235" cy="63244"/>
            </a:xfrm>
            <a:custGeom>
              <a:avLst/>
              <a:gdLst/>
              <a:ahLst/>
              <a:cxnLst/>
              <a:rect l="l" t="t" r="r" b="b"/>
              <a:pathLst>
                <a:path w="3090" h="2864" extrusionOk="0">
                  <a:moveTo>
                    <a:pt x="538" y="1"/>
                  </a:moveTo>
                  <a:lnTo>
                    <a:pt x="1" y="1386"/>
                  </a:lnTo>
                  <a:lnTo>
                    <a:pt x="806" y="2864"/>
                  </a:lnTo>
                  <a:lnTo>
                    <a:pt x="2284" y="2864"/>
                  </a:lnTo>
                  <a:lnTo>
                    <a:pt x="3089" y="1386"/>
                  </a:lnTo>
                  <a:lnTo>
                    <a:pt x="3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a:off x="1678992" y="2516873"/>
              <a:ext cx="81970" cy="139363"/>
            </a:xfrm>
            <a:custGeom>
              <a:avLst/>
              <a:gdLst/>
              <a:ahLst/>
              <a:cxnLst/>
              <a:rect l="l" t="t" r="r" b="b"/>
              <a:pathLst>
                <a:path w="3712" h="6311" extrusionOk="0">
                  <a:moveTo>
                    <a:pt x="1475" y="1"/>
                  </a:moveTo>
                  <a:lnTo>
                    <a:pt x="0" y="1747"/>
                  </a:lnTo>
                  <a:lnTo>
                    <a:pt x="1611" y="6310"/>
                  </a:lnTo>
                  <a:lnTo>
                    <a:pt x="3711" y="4342"/>
                  </a:lnTo>
                  <a:lnTo>
                    <a:pt x="14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a:off x="1760937" y="2517911"/>
              <a:ext cx="86011" cy="139274"/>
            </a:xfrm>
            <a:custGeom>
              <a:avLst/>
              <a:gdLst/>
              <a:ahLst/>
              <a:cxnLst/>
              <a:rect l="l" t="t" r="r" b="b"/>
              <a:pathLst>
                <a:path w="3895" h="6307" extrusionOk="0">
                  <a:moveTo>
                    <a:pt x="2552" y="0"/>
                  </a:moveTo>
                  <a:lnTo>
                    <a:pt x="0" y="4295"/>
                  </a:lnTo>
                  <a:lnTo>
                    <a:pt x="1926" y="6306"/>
                  </a:lnTo>
                  <a:lnTo>
                    <a:pt x="3894" y="1833"/>
                  </a:lnTo>
                  <a:lnTo>
                    <a:pt x="25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1"/>
            <p:cNvSpPr/>
            <p:nvPr/>
          </p:nvSpPr>
          <p:spPr>
            <a:xfrm>
              <a:off x="1691777" y="2675949"/>
              <a:ext cx="80093" cy="495951"/>
            </a:xfrm>
            <a:custGeom>
              <a:avLst/>
              <a:gdLst/>
              <a:ahLst/>
              <a:cxnLst/>
              <a:rect l="l" t="t" r="r" b="b"/>
              <a:pathLst>
                <a:path w="3627" h="22459" extrusionOk="0">
                  <a:moveTo>
                    <a:pt x="2148" y="1"/>
                  </a:moveTo>
                  <a:lnTo>
                    <a:pt x="1" y="19191"/>
                  </a:lnTo>
                  <a:lnTo>
                    <a:pt x="1253" y="22458"/>
                  </a:lnTo>
                  <a:lnTo>
                    <a:pt x="3311" y="19101"/>
                  </a:lnTo>
                  <a:lnTo>
                    <a:pt x="3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1849838" y="2333950"/>
              <a:ext cx="50171" cy="90097"/>
            </a:xfrm>
            <a:custGeom>
              <a:avLst/>
              <a:gdLst/>
              <a:ahLst/>
              <a:cxnLst/>
              <a:rect l="l" t="t" r="r" b="b"/>
              <a:pathLst>
                <a:path w="2272" h="4080" extrusionOk="0">
                  <a:moveTo>
                    <a:pt x="753" y="1"/>
                  </a:moveTo>
                  <a:cubicBezTo>
                    <a:pt x="651" y="1"/>
                    <a:pt x="584" y="10"/>
                    <a:pt x="584" y="10"/>
                  </a:cubicBezTo>
                  <a:lnTo>
                    <a:pt x="1" y="4080"/>
                  </a:lnTo>
                  <a:cubicBezTo>
                    <a:pt x="1" y="4080"/>
                    <a:pt x="942" y="4037"/>
                    <a:pt x="1658" y="2022"/>
                  </a:cubicBezTo>
                  <a:cubicBezTo>
                    <a:pt x="2272" y="176"/>
                    <a:pt x="1188" y="1"/>
                    <a:pt x="753" y="1"/>
                  </a:cubicBezTo>
                  <a:close/>
                </a:path>
              </a:pathLst>
            </a:custGeom>
            <a:solidFill>
              <a:srgbClr val="94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1628889" y="2332912"/>
              <a:ext cx="45137" cy="90185"/>
            </a:xfrm>
            <a:custGeom>
              <a:avLst/>
              <a:gdLst/>
              <a:ahLst/>
              <a:cxnLst/>
              <a:rect l="l" t="t" r="r" b="b"/>
              <a:pathLst>
                <a:path w="2044" h="4084" extrusionOk="0">
                  <a:moveTo>
                    <a:pt x="1312" y="1"/>
                  </a:moveTo>
                  <a:cubicBezTo>
                    <a:pt x="929" y="1"/>
                    <a:pt x="0" y="175"/>
                    <a:pt x="612" y="1979"/>
                  </a:cubicBezTo>
                  <a:cubicBezTo>
                    <a:pt x="1285" y="4037"/>
                    <a:pt x="2044" y="4084"/>
                    <a:pt x="2044" y="4084"/>
                  </a:cubicBezTo>
                  <a:lnTo>
                    <a:pt x="1464" y="11"/>
                  </a:lnTo>
                  <a:cubicBezTo>
                    <a:pt x="1464" y="11"/>
                    <a:pt x="1404" y="1"/>
                    <a:pt x="1312" y="1"/>
                  </a:cubicBezTo>
                  <a:close/>
                </a:path>
              </a:pathLst>
            </a:custGeom>
            <a:solidFill>
              <a:srgbClr val="94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a:off x="1636463" y="2177723"/>
              <a:ext cx="228267" cy="314124"/>
            </a:xfrm>
            <a:custGeom>
              <a:avLst/>
              <a:gdLst/>
              <a:ahLst/>
              <a:cxnLst/>
              <a:rect l="l" t="t" r="r" b="b"/>
              <a:pathLst>
                <a:path w="10337" h="14225" extrusionOk="0">
                  <a:moveTo>
                    <a:pt x="6781" y="1"/>
                  </a:moveTo>
                  <a:cubicBezTo>
                    <a:pt x="6538" y="1"/>
                    <a:pt x="6276" y="20"/>
                    <a:pt x="5995" y="60"/>
                  </a:cubicBezTo>
                  <a:cubicBezTo>
                    <a:pt x="895" y="776"/>
                    <a:pt x="1253" y="5296"/>
                    <a:pt x="1253" y="5296"/>
                  </a:cubicBezTo>
                  <a:cubicBezTo>
                    <a:pt x="1164" y="5518"/>
                    <a:pt x="1" y="13617"/>
                    <a:pt x="5594" y="14197"/>
                  </a:cubicBezTo>
                  <a:cubicBezTo>
                    <a:pt x="5761" y="14215"/>
                    <a:pt x="5922" y="14224"/>
                    <a:pt x="6077" y="14224"/>
                  </a:cubicBezTo>
                  <a:cubicBezTo>
                    <a:pt x="10041" y="14224"/>
                    <a:pt x="10292" y="8335"/>
                    <a:pt x="10336" y="5965"/>
                  </a:cubicBezTo>
                  <a:cubicBezTo>
                    <a:pt x="10336" y="5654"/>
                    <a:pt x="10336" y="5296"/>
                    <a:pt x="10247" y="4938"/>
                  </a:cubicBezTo>
                  <a:cubicBezTo>
                    <a:pt x="10037" y="3397"/>
                    <a:pt x="10023" y="1"/>
                    <a:pt x="6781" y="1"/>
                  </a:cubicBezTo>
                  <a:close/>
                </a:path>
              </a:pathLst>
            </a:custGeom>
            <a:solidFill>
              <a:srgbClr val="B679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1"/>
            <p:cNvSpPr/>
            <p:nvPr/>
          </p:nvSpPr>
          <p:spPr>
            <a:xfrm>
              <a:off x="1507109" y="2548494"/>
              <a:ext cx="178780" cy="757761"/>
            </a:xfrm>
            <a:custGeom>
              <a:avLst/>
              <a:gdLst/>
              <a:ahLst/>
              <a:cxnLst/>
              <a:rect l="l" t="t" r="r" b="b"/>
              <a:pathLst>
                <a:path w="8096" h="34315" extrusionOk="0">
                  <a:moveTo>
                    <a:pt x="8095" y="0"/>
                  </a:moveTo>
                  <a:lnTo>
                    <a:pt x="3311" y="1790"/>
                  </a:lnTo>
                  <a:cubicBezTo>
                    <a:pt x="2906" y="1969"/>
                    <a:pt x="2638" y="2326"/>
                    <a:pt x="2638" y="2774"/>
                  </a:cubicBezTo>
                  <a:lnTo>
                    <a:pt x="2906" y="23620"/>
                  </a:lnTo>
                  <a:lnTo>
                    <a:pt x="0" y="33598"/>
                  </a:lnTo>
                  <a:cubicBezTo>
                    <a:pt x="0" y="33598"/>
                    <a:pt x="2101" y="33731"/>
                    <a:pt x="5726" y="34314"/>
                  </a:cubicBezTo>
                  <a:lnTo>
                    <a:pt x="7068" y="22951"/>
                  </a:lnTo>
                  <a:lnTo>
                    <a:pt x="80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a:off x="1644457" y="2174124"/>
              <a:ext cx="243990" cy="324061"/>
            </a:xfrm>
            <a:custGeom>
              <a:avLst/>
              <a:gdLst/>
              <a:ahLst/>
              <a:cxnLst/>
              <a:rect l="l" t="t" r="r" b="b"/>
              <a:pathLst>
                <a:path w="11049" h="14675" extrusionOk="0">
                  <a:moveTo>
                    <a:pt x="3085" y="3938"/>
                  </a:moveTo>
                  <a:lnTo>
                    <a:pt x="7960" y="3981"/>
                  </a:lnTo>
                  <a:cubicBezTo>
                    <a:pt x="8632" y="3981"/>
                    <a:pt x="9169" y="4475"/>
                    <a:pt x="9259" y="5144"/>
                  </a:cubicBezTo>
                  <a:lnTo>
                    <a:pt x="9302" y="9081"/>
                  </a:lnTo>
                  <a:lnTo>
                    <a:pt x="9259" y="9396"/>
                  </a:lnTo>
                  <a:cubicBezTo>
                    <a:pt x="9080" y="10290"/>
                    <a:pt x="8543" y="11096"/>
                    <a:pt x="7738" y="11543"/>
                  </a:cubicBezTo>
                  <a:lnTo>
                    <a:pt x="7423" y="11722"/>
                  </a:lnTo>
                  <a:cubicBezTo>
                    <a:pt x="7192" y="11143"/>
                    <a:pt x="6298" y="10996"/>
                    <a:pt x="5455" y="10996"/>
                  </a:cubicBezTo>
                  <a:cubicBezTo>
                    <a:pt x="5319" y="10996"/>
                    <a:pt x="5184" y="11000"/>
                    <a:pt x="5053" y="11006"/>
                  </a:cubicBezTo>
                  <a:cubicBezTo>
                    <a:pt x="4193" y="11047"/>
                    <a:pt x="3455" y="11589"/>
                    <a:pt x="3320" y="11589"/>
                  </a:cubicBezTo>
                  <a:cubicBezTo>
                    <a:pt x="3315" y="11589"/>
                    <a:pt x="3310" y="11588"/>
                    <a:pt x="3307" y="11586"/>
                  </a:cubicBezTo>
                  <a:cubicBezTo>
                    <a:pt x="3264" y="11586"/>
                    <a:pt x="3264" y="11586"/>
                    <a:pt x="3218" y="11543"/>
                  </a:cubicBezTo>
                  <a:cubicBezTo>
                    <a:pt x="2591" y="11185"/>
                    <a:pt x="2101" y="10602"/>
                    <a:pt x="1833" y="9933"/>
                  </a:cubicBezTo>
                  <a:lnTo>
                    <a:pt x="1475" y="9038"/>
                  </a:lnTo>
                  <a:lnTo>
                    <a:pt x="1743" y="5144"/>
                  </a:lnTo>
                  <a:cubicBezTo>
                    <a:pt x="1786" y="4475"/>
                    <a:pt x="2369" y="3938"/>
                    <a:pt x="3085" y="3938"/>
                  </a:cubicBezTo>
                  <a:close/>
                  <a:moveTo>
                    <a:pt x="5384" y="1"/>
                  </a:moveTo>
                  <a:cubicBezTo>
                    <a:pt x="0" y="1"/>
                    <a:pt x="401" y="5323"/>
                    <a:pt x="401" y="5323"/>
                  </a:cubicBezTo>
                  <a:cubicBezTo>
                    <a:pt x="354" y="5412"/>
                    <a:pt x="623" y="7159"/>
                    <a:pt x="848" y="9038"/>
                  </a:cubicBezTo>
                  <a:cubicBezTo>
                    <a:pt x="848" y="9038"/>
                    <a:pt x="891" y="14674"/>
                    <a:pt x="5365" y="14674"/>
                  </a:cubicBezTo>
                  <a:cubicBezTo>
                    <a:pt x="9838" y="14674"/>
                    <a:pt x="9928" y="9081"/>
                    <a:pt x="9928" y="9081"/>
                  </a:cubicBezTo>
                  <a:cubicBezTo>
                    <a:pt x="10107" y="7291"/>
                    <a:pt x="10017" y="5323"/>
                    <a:pt x="10017" y="5323"/>
                  </a:cubicBezTo>
                  <a:cubicBezTo>
                    <a:pt x="10017" y="5323"/>
                    <a:pt x="11048" y="91"/>
                    <a:pt x="5454" y="1"/>
                  </a:cubicBezTo>
                  <a:cubicBezTo>
                    <a:pt x="5431" y="1"/>
                    <a:pt x="5407" y="1"/>
                    <a:pt x="5384" y="1"/>
                  </a:cubicBezTo>
                  <a:close/>
                </a:path>
              </a:pathLst>
            </a:custGeom>
            <a:solidFill>
              <a:srgbClr val="5821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2022759" y="2614717"/>
              <a:ext cx="65210" cy="39528"/>
            </a:xfrm>
            <a:custGeom>
              <a:avLst/>
              <a:gdLst/>
              <a:ahLst/>
              <a:cxnLst/>
              <a:rect l="l" t="t" r="r" b="b"/>
              <a:pathLst>
                <a:path w="2953" h="1790" extrusionOk="0">
                  <a:moveTo>
                    <a:pt x="0" y="0"/>
                  </a:moveTo>
                  <a:lnTo>
                    <a:pt x="0" y="1790"/>
                  </a:lnTo>
                  <a:lnTo>
                    <a:pt x="2953" y="1790"/>
                  </a:lnTo>
                  <a:lnTo>
                    <a:pt x="29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1801479" y="2556399"/>
              <a:ext cx="291401" cy="764629"/>
            </a:xfrm>
            <a:custGeom>
              <a:avLst/>
              <a:gdLst/>
              <a:ahLst/>
              <a:cxnLst/>
              <a:rect l="l" t="t" r="r" b="b"/>
              <a:pathLst>
                <a:path w="13196" h="34626" extrusionOk="0">
                  <a:moveTo>
                    <a:pt x="2012" y="0"/>
                  </a:moveTo>
                  <a:lnTo>
                    <a:pt x="0" y="23667"/>
                  </a:lnTo>
                  <a:lnTo>
                    <a:pt x="269" y="34625"/>
                  </a:lnTo>
                  <a:cubicBezTo>
                    <a:pt x="2101" y="34178"/>
                    <a:pt x="6532" y="33104"/>
                    <a:pt x="6532" y="33104"/>
                  </a:cubicBezTo>
                  <a:lnTo>
                    <a:pt x="4606" y="24025"/>
                  </a:lnTo>
                  <a:lnTo>
                    <a:pt x="5548" y="10157"/>
                  </a:lnTo>
                  <a:lnTo>
                    <a:pt x="8722" y="17000"/>
                  </a:lnTo>
                  <a:cubicBezTo>
                    <a:pt x="9060" y="17726"/>
                    <a:pt x="9758" y="18107"/>
                    <a:pt x="10460" y="18107"/>
                  </a:cubicBezTo>
                  <a:cubicBezTo>
                    <a:pt x="10968" y="18107"/>
                    <a:pt x="11478" y="17907"/>
                    <a:pt x="11853" y="17493"/>
                  </a:cubicBezTo>
                  <a:cubicBezTo>
                    <a:pt x="11943" y="17447"/>
                    <a:pt x="12032" y="17404"/>
                    <a:pt x="12079" y="17357"/>
                  </a:cubicBezTo>
                  <a:cubicBezTo>
                    <a:pt x="13196" y="16688"/>
                    <a:pt x="13153" y="15436"/>
                    <a:pt x="13153" y="15436"/>
                  </a:cubicBezTo>
                  <a:lnTo>
                    <a:pt x="13196" y="3668"/>
                  </a:lnTo>
                  <a:lnTo>
                    <a:pt x="9932" y="3668"/>
                  </a:lnTo>
                  <a:lnTo>
                    <a:pt x="9663" y="8500"/>
                  </a:lnTo>
                  <a:lnTo>
                    <a:pt x="6621" y="2058"/>
                  </a:lnTo>
                  <a:cubicBezTo>
                    <a:pt x="6532" y="1836"/>
                    <a:pt x="6353" y="1700"/>
                    <a:pt x="6127" y="1611"/>
                  </a:cubicBezTo>
                  <a:lnTo>
                    <a:pt x="2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51"/>
          <p:cNvGrpSpPr/>
          <p:nvPr/>
        </p:nvGrpSpPr>
        <p:grpSpPr>
          <a:xfrm>
            <a:off x="855891" y="2925472"/>
            <a:ext cx="752065" cy="927184"/>
            <a:chOff x="733641" y="2793030"/>
            <a:chExt cx="752065" cy="927184"/>
          </a:xfrm>
        </p:grpSpPr>
        <p:sp>
          <p:nvSpPr>
            <p:cNvPr id="1664" name="Google Shape;1664;p51"/>
            <p:cNvSpPr/>
            <p:nvPr/>
          </p:nvSpPr>
          <p:spPr>
            <a:xfrm>
              <a:off x="1078792" y="2793030"/>
              <a:ext cx="220661" cy="220183"/>
            </a:xfrm>
            <a:custGeom>
              <a:avLst/>
              <a:gdLst/>
              <a:ahLst/>
              <a:cxnLst/>
              <a:rect l="l" t="t" r="r" b="b"/>
              <a:pathLst>
                <a:path w="19386" h="19344" extrusionOk="0">
                  <a:moveTo>
                    <a:pt x="9071" y="1"/>
                  </a:moveTo>
                  <a:lnTo>
                    <a:pt x="8850" y="1246"/>
                  </a:lnTo>
                  <a:cubicBezTo>
                    <a:pt x="8181" y="1292"/>
                    <a:pt x="7559" y="1424"/>
                    <a:pt x="6983" y="1648"/>
                  </a:cubicBezTo>
                  <a:lnTo>
                    <a:pt x="6225" y="623"/>
                  </a:lnTo>
                  <a:cubicBezTo>
                    <a:pt x="5869" y="758"/>
                    <a:pt x="5514" y="936"/>
                    <a:pt x="5158" y="1114"/>
                  </a:cubicBezTo>
                  <a:lnTo>
                    <a:pt x="5425" y="2359"/>
                  </a:lnTo>
                  <a:cubicBezTo>
                    <a:pt x="4849" y="2669"/>
                    <a:pt x="4358" y="3024"/>
                    <a:pt x="3913" y="3469"/>
                  </a:cubicBezTo>
                  <a:lnTo>
                    <a:pt x="2803" y="2846"/>
                  </a:lnTo>
                  <a:cubicBezTo>
                    <a:pt x="2536" y="3113"/>
                    <a:pt x="2270" y="3426"/>
                    <a:pt x="2003" y="3736"/>
                  </a:cubicBezTo>
                  <a:lnTo>
                    <a:pt x="2757" y="4760"/>
                  </a:lnTo>
                  <a:cubicBezTo>
                    <a:pt x="2401" y="5247"/>
                    <a:pt x="2092" y="5827"/>
                    <a:pt x="1868" y="6361"/>
                  </a:cubicBezTo>
                  <a:lnTo>
                    <a:pt x="623" y="6226"/>
                  </a:lnTo>
                  <a:cubicBezTo>
                    <a:pt x="445" y="6627"/>
                    <a:pt x="356" y="7026"/>
                    <a:pt x="224" y="7428"/>
                  </a:cubicBezTo>
                  <a:lnTo>
                    <a:pt x="1334" y="8050"/>
                  </a:lnTo>
                  <a:cubicBezTo>
                    <a:pt x="1245" y="8584"/>
                    <a:pt x="1203" y="9160"/>
                    <a:pt x="1203" y="9694"/>
                  </a:cubicBezTo>
                  <a:lnTo>
                    <a:pt x="1203" y="9829"/>
                  </a:lnTo>
                  <a:lnTo>
                    <a:pt x="0" y="10227"/>
                  </a:lnTo>
                  <a:cubicBezTo>
                    <a:pt x="0" y="10672"/>
                    <a:pt x="47" y="11074"/>
                    <a:pt x="136" y="11472"/>
                  </a:cubicBezTo>
                  <a:lnTo>
                    <a:pt x="1380" y="11607"/>
                  </a:lnTo>
                  <a:cubicBezTo>
                    <a:pt x="1512" y="12184"/>
                    <a:pt x="1736" y="12763"/>
                    <a:pt x="1957" y="13251"/>
                  </a:cubicBezTo>
                  <a:lnTo>
                    <a:pt x="1025" y="14097"/>
                  </a:lnTo>
                  <a:cubicBezTo>
                    <a:pt x="1203" y="14496"/>
                    <a:pt x="1423" y="14851"/>
                    <a:pt x="1690" y="15207"/>
                  </a:cubicBezTo>
                  <a:lnTo>
                    <a:pt x="2892" y="14809"/>
                  </a:lnTo>
                  <a:cubicBezTo>
                    <a:pt x="3248" y="15253"/>
                    <a:pt x="3604" y="15698"/>
                    <a:pt x="4048" y="16054"/>
                  </a:cubicBezTo>
                  <a:lnTo>
                    <a:pt x="3515" y="17210"/>
                  </a:lnTo>
                  <a:cubicBezTo>
                    <a:pt x="3870" y="17476"/>
                    <a:pt x="4226" y="17743"/>
                    <a:pt x="4582" y="17964"/>
                  </a:cubicBezTo>
                  <a:lnTo>
                    <a:pt x="5514" y="17121"/>
                  </a:lnTo>
                  <a:cubicBezTo>
                    <a:pt x="6005" y="17387"/>
                    <a:pt x="6538" y="17608"/>
                    <a:pt x="7072" y="17786"/>
                  </a:cubicBezTo>
                  <a:lnTo>
                    <a:pt x="7072" y="19077"/>
                  </a:lnTo>
                  <a:cubicBezTo>
                    <a:pt x="7470" y="19166"/>
                    <a:pt x="7915" y="19255"/>
                    <a:pt x="8359" y="19344"/>
                  </a:cubicBezTo>
                  <a:lnTo>
                    <a:pt x="8850" y="18188"/>
                  </a:lnTo>
                  <a:cubicBezTo>
                    <a:pt x="9117" y="18188"/>
                    <a:pt x="9426" y="18230"/>
                    <a:pt x="9693" y="18230"/>
                  </a:cubicBezTo>
                  <a:cubicBezTo>
                    <a:pt x="9960" y="18230"/>
                    <a:pt x="10273" y="18188"/>
                    <a:pt x="10540" y="18188"/>
                  </a:cubicBezTo>
                  <a:lnTo>
                    <a:pt x="11027" y="19344"/>
                  </a:lnTo>
                  <a:cubicBezTo>
                    <a:pt x="11472" y="19255"/>
                    <a:pt x="11916" y="19166"/>
                    <a:pt x="12318" y="19077"/>
                  </a:cubicBezTo>
                  <a:lnTo>
                    <a:pt x="12318" y="17786"/>
                  </a:lnTo>
                  <a:cubicBezTo>
                    <a:pt x="12852" y="17608"/>
                    <a:pt x="13385" y="17387"/>
                    <a:pt x="13873" y="17121"/>
                  </a:cubicBezTo>
                  <a:lnTo>
                    <a:pt x="14808" y="17964"/>
                  </a:lnTo>
                  <a:cubicBezTo>
                    <a:pt x="15164" y="17743"/>
                    <a:pt x="15519" y="17476"/>
                    <a:pt x="15875" y="17210"/>
                  </a:cubicBezTo>
                  <a:lnTo>
                    <a:pt x="15342" y="16054"/>
                  </a:lnTo>
                  <a:cubicBezTo>
                    <a:pt x="15786" y="15698"/>
                    <a:pt x="16142" y="15253"/>
                    <a:pt x="16498" y="14809"/>
                  </a:cubicBezTo>
                  <a:lnTo>
                    <a:pt x="17696" y="15207"/>
                  </a:lnTo>
                  <a:cubicBezTo>
                    <a:pt x="17920" y="14851"/>
                    <a:pt x="18141" y="14496"/>
                    <a:pt x="18365" y="14097"/>
                  </a:cubicBezTo>
                  <a:lnTo>
                    <a:pt x="17430" y="13251"/>
                  </a:lnTo>
                  <a:cubicBezTo>
                    <a:pt x="17654" y="12763"/>
                    <a:pt x="17832" y="12184"/>
                    <a:pt x="17963" y="11607"/>
                  </a:cubicBezTo>
                  <a:lnTo>
                    <a:pt x="19254" y="11472"/>
                  </a:lnTo>
                  <a:cubicBezTo>
                    <a:pt x="19297" y="11074"/>
                    <a:pt x="19386" y="10672"/>
                    <a:pt x="19386" y="10227"/>
                  </a:cubicBezTo>
                  <a:lnTo>
                    <a:pt x="18187" y="9829"/>
                  </a:lnTo>
                  <a:lnTo>
                    <a:pt x="18187" y="9694"/>
                  </a:lnTo>
                  <a:cubicBezTo>
                    <a:pt x="18187" y="9160"/>
                    <a:pt x="18141" y="8584"/>
                    <a:pt x="18052" y="8050"/>
                  </a:cubicBezTo>
                  <a:lnTo>
                    <a:pt x="19119" y="7428"/>
                  </a:lnTo>
                  <a:cubicBezTo>
                    <a:pt x="19030" y="7026"/>
                    <a:pt x="18899" y="6627"/>
                    <a:pt x="18763" y="6226"/>
                  </a:cubicBezTo>
                  <a:lnTo>
                    <a:pt x="17519" y="6361"/>
                  </a:lnTo>
                  <a:cubicBezTo>
                    <a:pt x="17298" y="5827"/>
                    <a:pt x="16985" y="5247"/>
                    <a:pt x="16629" y="4760"/>
                  </a:cubicBezTo>
                  <a:lnTo>
                    <a:pt x="17387" y="3736"/>
                  </a:lnTo>
                  <a:cubicBezTo>
                    <a:pt x="17120" y="3426"/>
                    <a:pt x="16853" y="3113"/>
                    <a:pt x="16540" y="2846"/>
                  </a:cubicBezTo>
                  <a:lnTo>
                    <a:pt x="15473" y="3469"/>
                  </a:lnTo>
                  <a:cubicBezTo>
                    <a:pt x="15029" y="3024"/>
                    <a:pt x="14495" y="2669"/>
                    <a:pt x="13962" y="2359"/>
                  </a:cubicBezTo>
                  <a:lnTo>
                    <a:pt x="14228" y="1114"/>
                  </a:lnTo>
                  <a:cubicBezTo>
                    <a:pt x="13873" y="936"/>
                    <a:pt x="13517" y="758"/>
                    <a:pt x="13119" y="623"/>
                  </a:cubicBezTo>
                  <a:lnTo>
                    <a:pt x="12407" y="1648"/>
                  </a:lnTo>
                  <a:cubicBezTo>
                    <a:pt x="11827" y="1424"/>
                    <a:pt x="11205" y="1292"/>
                    <a:pt x="10540" y="1246"/>
                  </a:cubicBezTo>
                  <a:lnTo>
                    <a:pt x="103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765011" y="2902871"/>
              <a:ext cx="291517" cy="290516"/>
            </a:xfrm>
            <a:custGeom>
              <a:avLst/>
              <a:gdLst/>
              <a:ahLst/>
              <a:cxnLst/>
              <a:rect l="l" t="t" r="r" b="b"/>
              <a:pathLst>
                <a:path w="25611" h="25523" extrusionOk="0">
                  <a:moveTo>
                    <a:pt x="12806" y="7069"/>
                  </a:moveTo>
                  <a:cubicBezTo>
                    <a:pt x="15918" y="7069"/>
                    <a:pt x="18454" y="9648"/>
                    <a:pt x="18454" y="12760"/>
                  </a:cubicBezTo>
                  <a:cubicBezTo>
                    <a:pt x="18454" y="15919"/>
                    <a:pt x="15918" y="18451"/>
                    <a:pt x="12806" y="18451"/>
                  </a:cubicBezTo>
                  <a:cubicBezTo>
                    <a:pt x="9651" y="18451"/>
                    <a:pt x="7115" y="15919"/>
                    <a:pt x="7115" y="12760"/>
                  </a:cubicBezTo>
                  <a:cubicBezTo>
                    <a:pt x="7115" y="9648"/>
                    <a:pt x="9651" y="7069"/>
                    <a:pt x="12806" y="7069"/>
                  </a:cubicBezTo>
                  <a:close/>
                  <a:moveTo>
                    <a:pt x="12806" y="1"/>
                  </a:moveTo>
                  <a:cubicBezTo>
                    <a:pt x="12539" y="1"/>
                    <a:pt x="12272" y="1"/>
                    <a:pt x="12006" y="44"/>
                  </a:cubicBezTo>
                  <a:lnTo>
                    <a:pt x="11696" y="1644"/>
                  </a:lnTo>
                  <a:cubicBezTo>
                    <a:pt x="10849" y="1733"/>
                    <a:pt x="10006" y="1911"/>
                    <a:pt x="9249" y="2178"/>
                  </a:cubicBezTo>
                  <a:lnTo>
                    <a:pt x="8271" y="844"/>
                  </a:lnTo>
                  <a:cubicBezTo>
                    <a:pt x="7783" y="1022"/>
                    <a:pt x="7293" y="1246"/>
                    <a:pt x="6805" y="1513"/>
                  </a:cubicBezTo>
                  <a:lnTo>
                    <a:pt x="7161" y="3113"/>
                  </a:lnTo>
                  <a:cubicBezTo>
                    <a:pt x="6449" y="3558"/>
                    <a:pt x="5781" y="4045"/>
                    <a:pt x="5158" y="4579"/>
                  </a:cubicBezTo>
                  <a:lnTo>
                    <a:pt x="3736" y="3778"/>
                  </a:lnTo>
                  <a:cubicBezTo>
                    <a:pt x="3380" y="4134"/>
                    <a:pt x="3024" y="4536"/>
                    <a:pt x="2668" y="4981"/>
                  </a:cubicBezTo>
                  <a:lnTo>
                    <a:pt x="3647" y="6315"/>
                  </a:lnTo>
                  <a:cubicBezTo>
                    <a:pt x="3202" y="6980"/>
                    <a:pt x="2804" y="7691"/>
                    <a:pt x="2491" y="8449"/>
                  </a:cubicBezTo>
                  <a:lnTo>
                    <a:pt x="847" y="8271"/>
                  </a:lnTo>
                  <a:cubicBezTo>
                    <a:pt x="623" y="8758"/>
                    <a:pt x="492" y="9292"/>
                    <a:pt x="356" y="9825"/>
                  </a:cubicBezTo>
                  <a:lnTo>
                    <a:pt x="1779" y="10672"/>
                  </a:lnTo>
                  <a:cubicBezTo>
                    <a:pt x="1648" y="11337"/>
                    <a:pt x="1601" y="12095"/>
                    <a:pt x="1601" y="12806"/>
                  </a:cubicBezTo>
                  <a:lnTo>
                    <a:pt x="1601" y="13027"/>
                  </a:lnTo>
                  <a:lnTo>
                    <a:pt x="1" y="13518"/>
                  </a:lnTo>
                  <a:cubicBezTo>
                    <a:pt x="47" y="14094"/>
                    <a:pt x="90" y="14627"/>
                    <a:pt x="225" y="15161"/>
                  </a:cubicBezTo>
                  <a:lnTo>
                    <a:pt x="1868" y="15339"/>
                  </a:lnTo>
                  <a:cubicBezTo>
                    <a:pt x="2046" y="16096"/>
                    <a:pt x="2313" y="16850"/>
                    <a:pt x="2626" y="17519"/>
                  </a:cubicBezTo>
                  <a:lnTo>
                    <a:pt x="1381" y="18629"/>
                  </a:lnTo>
                  <a:cubicBezTo>
                    <a:pt x="1648" y="19120"/>
                    <a:pt x="1914" y="19607"/>
                    <a:pt x="2270" y="20098"/>
                  </a:cubicBezTo>
                  <a:lnTo>
                    <a:pt x="3824" y="19564"/>
                  </a:lnTo>
                  <a:cubicBezTo>
                    <a:pt x="4269" y="20187"/>
                    <a:pt x="4803" y="20720"/>
                    <a:pt x="5382" y="21208"/>
                  </a:cubicBezTo>
                  <a:lnTo>
                    <a:pt x="4671" y="22720"/>
                  </a:lnTo>
                  <a:cubicBezTo>
                    <a:pt x="5116" y="23121"/>
                    <a:pt x="5603" y="23431"/>
                    <a:pt x="6094" y="23744"/>
                  </a:cubicBezTo>
                  <a:lnTo>
                    <a:pt x="7339" y="22631"/>
                  </a:lnTo>
                  <a:cubicBezTo>
                    <a:pt x="7961" y="22986"/>
                    <a:pt x="8626" y="23253"/>
                    <a:pt x="9338" y="23520"/>
                  </a:cubicBezTo>
                  <a:lnTo>
                    <a:pt x="9338" y="25167"/>
                  </a:lnTo>
                  <a:cubicBezTo>
                    <a:pt x="9871" y="25298"/>
                    <a:pt x="10451" y="25433"/>
                    <a:pt x="11027" y="25522"/>
                  </a:cubicBezTo>
                  <a:lnTo>
                    <a:pt x="11696" y="24011"/>
                  </a:lnTo>
                  <a:cubicBezTo>
                    <a:pt x="12052" y="24053"/>
                    <a:pt x="12450" y="24053"/>
                    <a:pt x="12806" y="24053"/>
                  </a:cubicBezTo>
                  <a:cubicBezTo>
                    <a:pt x="13162" y="24053"/>
                    <a:pt x="13563" y="24053"/>
                    <a:pt x="13919" y="24011"/>
                  </a:cubicBezTo>
                  <a:lnTo>
                    <a:pt x="14584" y="25522"/>
                  </a:lnTo>
                  <a:cubicBezTo>
                    <a:pt x="15164" y="25433"/>
                    <a:pt x="15740" y="25298"/>
                    <a:pt x="16274" y="25167"/>
                  </a:cubicBezTo>
                  <a:lnTo>
                    <a:pt x="16274" y="23520"/>
                  </a:lnTo>
                  <a:cubicBezTo>
                    <a:pt x="16985" y="23253"/>
                    <a:pt x="17654" y="22986"/>
                    <a:pt x="18319" y="22631"/>
                  </a:cubicBezTo>
                  <a:lnTo>
                    <a:pt x="19521" y="23744"/>
                  </a:lnTo>
                  <a:cubicBezTo>
                    <a:pt x="20009" y="23431"/>
                    <a:pt x="20500" y="23121"/>
                    <a:pt x="20944" y="22720"/>
                  </a:cubicBezTo>
                  <a:lnTo>
                    <a:pt x="20276" y="21208"/>
                  </a:lnTo>
                  <a:cubicBezTo>
                    <a:pt x="20809" y="20720"/>
                    <a:pt x="21343" y="20187"/>
                    <a:pt x="21787" y="19564"/>
                  </a:cubicBezTo>
                  <a:lnTo>
                    <a:pt x="23388" y="20098"/>
                  </a:lnTo>
                  <a:cubicBezTo>
                    <a:pt x="23701" y="19607"/>
                    <a:pt x="23968" y="19120"/>
                    <a:pt x="24234" y="18629"/>
                  </a:cubicBezTo>
                  <a:lnTo>
                    <a:pt x="22990" y="17519"/>
                  </a:lnTo>
                  <a:cubicBezTo>
                    <a:pt x="23345" y="16850"/>
                    <a:pt x="23566" y="16096"/>
                    <a:pt x="23744" y="15339"/>
                  </a:cubicBezTo>
                  <a:lnTo>
                    <a:pt x="25390" y="15161"/>
                  </a:lnTo>
                  <a:cubicBezTo>
                    <a:pt x="25522" y="14627"/>
                    <a:pt x="25568" y="14094"/>
                    <a:pt x="25611" y="13518"/>
                  </a:cubicBezTo>
                  <a:lnTo>
                    <a:pt x="24057" y="13027"/>
                  </a:lnTo>
                  <a:lnTo>
                    <a:pt x="24057" y="12806"/>
                  </a:lnTo>
                  <a:cubicBezTo>
                    <a:pt x="24057" y="12095"/>
                    <a:pt x="23968" y="11337"/>
                    <a:pt x="23833" y="10672"/>
                  </a:cubicBezTo>
                  <a:lnTo>
                    <a:pt x="25255" y="9825"/>
                  </a:lnTo>
                  <a:cubicBezTo>
                    <a:pt x="25166" y="9292"/>
                    <a:pt x="24989" y="8758"/>
                    <a:pt x="24768" y="8271"/>
                  </a:cubicBezTo>
                  <a:lnTo>
                    <a:pt x="23167" y="8449"/>
                  </a:lnTo>
                  <a:cubicBezTo>
                    <a:pt x="22812" y="7691"/>
                    <a:pt x="22410" y="6980"/>
                    <a:pt x="21965" y="6315"/>
                  </a:cubicBezTo>
                  <a:lnTo>
                    <a:pt x="22943" y="4981"/>
                  </a:lnTo>
                  <a:cubicBezTo>
                    <a:pt x="22634" y="4536"/>
                    <a:pt x="22278" y="4134"/>
                    <a:pt x="21876" y="3778"/>
                  </a:cubicBezTo>
                  <a:lnTo>
                    <a:pt x="20453" y="4579"/>
                  </a:lnTo>
                  <a:cubicBezTo>
                    <a:pt x="19831" y="4045"/>
                    <a:pt x="19166" y="3558"/>
                    <a:pt x="18454" y="3113"/>
                  </a:cubicBezTo>
                  <a:lnTo>
                    <a:pt x="18810" y="1513"/>
                  </a:lnTo>
                  <a:cubicBezTo>
                    <a:pt x="18365" y="1246"/>
                    <a:pt x="17875" y="1022"/>
                    <a:pt x="17341" y="844"/>
                  </a:cubicBezTo>
                  <a:lnTo>
                    <a:pt x="16409" y="2178"/>
                  </a:lnTo>
                  <a:cubicBezTo>
                    <a:pt x="15609" y="1911"/>
                    <a:pt x="14808" y="1733"/>
                    <a:pt x="13962" y="1644"/>
                  </a:cubicBezTo>
                  <a:lnTo>
                    <a:pt x="13606" y="44"/>
                  </a:lnTo>
                  <a:cubicBezTo>
                    <a:pt x="13339" y="1"/>
                    <a:pt x="13073" y="1"/>
                    <a:pt x="128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993276" y="3016730"/>
              <a:ext cx="492430" cy="493955"/>
            </a:xfrm>
            <a:custGeom>
              <a:avLst/>
              <a:gdLst/>
              <a:ahLst/>
              <a:cxnLst/>
              <a:rect l="l" t="t" r="r" b="b"/>
              <a:pathLst>
                <a:path w="43262" h="43396" extrusionOk="0">
                  <a:moveTo>
                    <a:pt x="21652" y="6847"/>
                  </a:moveTo>
                  <a:cubicBezTo>
                    <a:pt x="29833" y="6847"/>
                    <a:pt x="36503" y="13474"/>
                    <a:pt x="36503" y="21698"/>
                  </a:cubicBezTo>
                  <a:cubicBezTo>
                    <a:pt x="36503" y="29925"/>
                    <a:pt x="29833" y="36548"/>
                    <a:pt x="21652" y="36548"/>
                  </a:cubicBezTo>
                  <a:cubicBezTo>
                    <a:pt x="13429" y="36548"/>
                    <a:pt x="6759" y="29925"/>
                    <a:pt x="6759" y="21698"/>
                  </a:cubicBezTo>
                  <a:cubicBezTo>
                    <a:pt x="6759" y="13474"/>
                    <a:pt x="13429" y="6847"/>
                    <a:pt x="21652" y="6847"/>
                  </a:cubicBezTo>
                  <a:close/>
                  <a:moveTo>
                    <a:pt x="21652" y="0"/>
                  </a:moveTo>
                  <a:cubicBezTo>
                    <a:pt x="21343" y="0"/>
                    <a:pt x="21030" y="0"/>
                    <a:pt x="20720" y="46"/>
                  </a:cubicBezTo>
                  <a:lnTo>
                    <a:pt x="20407" y="3159"/>
                  </a:lnTo>
                  <a:cubicBezTo>
                    <a:pt x="19920" y="3202"/>
                    <a:pt x="19429" y="3248"/>
                    <a:pt x="18985" y="3290"/>
                  </a:cubicBezTo>
                  <a:lnTo>
                    <a:pt x="18006" y="313"/>
                  </a:lnTo>
                  <a:cubicBezTo>
                    <a:pt x="17430" y="402"/>
                    <a:pt x="16808" y="534"/>
                    <a:pt x="16274" y="669"/>
                  </a:cubicBezTo>
                  <a:lnTo>
                    <a:pt x="16584" y="3824"/>
                  </a:lnTo>
                  <a:cubicBezTo>
                    <a:pt x="16139" y="3959"/>
                    <a:pt x="15652" y="4091"/>
                    <a:pt x="15207" y="4269"/>
                  </a:cubicBezTo>
                  <a:lnTo>
                    <a:pt x="13649" y="1512"/>
                  </a:lnTo>
                  <a:cubicBezTo>
                    <a:pt x="13073" y="1736"/>
                    <a:pt x="12539" y="2003"/>
                    <a:pt x="12006" y="2270"/>
                  </a:cubicBezTo>
                  <a:lnTo>
                    <a:pt x="12984" y="5247"/>
                  </a:lnTo>
                  <a:cubicBezTo>
                    <a:pt x="12539" y="5471"/>
                    <a:pt x="12137" y="5738"/>
                    <a:pt x="11739" y="6004"/>
                  </a:cubicBezTo>
                  <a:lnTo>
                    <a:pt x="9605" y="3646"/>
                  </a:lnTo>
                  <a:cubicBezTo>
                    <a:pt x="9114" y="3959"/>
                    <a:pt x="8627" y="4315"/>
                    <a:pt x="8182" y="4713"/>
                  </a:cubicBezTo>
                  <a:lnTo>
                    <a:pt x="9736" y="7427"/>
                  </a:lnTo>
                  <a:cubicBezTo>
                    <a:pt x="9381" y="7737"/>
                    <a:pt x="9025" y="8050"/>
                    <a:pt x="8669" y="8405"/>
                  </a:cubicBezTo>
                  <a:lnTo>
                    <a:pt x="6137" y="6538"/>
                  </a:lnTo>
                  <a:cubicBezTo>
                    <a:pt x="5692" y="6936"/>
                    <a:pt x="5290" y="7381"/>
                    <a:pt x="4935" y="7872"/>
                  </a:cubicBezTo>
                  <a:lnTo>
                    <a:pt x="7026" y="10184"/>
                  </a:lnTo>
                  <a:cubicBezTo>
                    <a:pt x="6759" y="10582"/>
                    <a:pt x="6446" y="10984"/>
                    <a:pt x="6179" y="11383"/>
                  </a:cubicBezTo>
                  <a:lnTo>
                    <a:pt x="3291" y="10095"/>
                  </a:lnTo>
                  <a:cubicBezTo>
                    <a:pt x="2978" y="10582"/>
                    <a:pt x="2711" y="11116"/>
                    <a:pt x="2402" y="11649"/>
                  </a:cubicBezTo>
                  <a:lnTo>
                    <a:pt x="4981" y="13474"/>
                  </a:lnTo>
                  <a:cubicBezTo>
                    <a:pt x="4757" y="13919"/>
                    <a:pt x="4536" y="14363"/>
                    <a:pt x="4358" y="14808"/>
                  </a:cubicBezTo>
                  <a:lnTo>
                    <a:pt x="1289" y="14139"/>
                  </a:lnTo>
                  <a:cubicBezTo>
                    <a:pt x="1068" y="14719"/>
                    <a:pt x="890" y="15295"/>
                    <a:pt x="755" y="15829"/>
                  </a:cubicBezTo>
                  <a:lnTo>
                    <a:pt x="3601" y="17120"/>
                  </a:lnTo>
                  <a:cubicBezTo>
                    <a:pt x="3512" y="17607"/>
                    <a:pt x="3423" y="18052"/>
                    <a:pt x="3334" y="18543"/>
                  </a:cubicBezTo>
                  <a:lnTo>
                    <a:pt x="179" y="18543"/>
                  </a:lnTo>
                  <a:cubicBezTo>
                    <a:pt x="90" y="19119"/>
                    <a:pt x="44" y="19742"/>
                    <a:pt x="1" y="20321"/>
                  </a:cubicBezTo>
                  <a:lnTo>
                    <a:pt x="3067" y="20987"/>
                  </a:lnTo>
                  <a:lnTo>
                    <a:pt x="3067" y="21698"/>
                  </a:lnTo>
                  <a:lnTo>
                    <a:pt x="3067" y="22409"/>
                  </a:lnTo>
                  <a:lnTo>
                    <a:pt x="1" y="23078"/>
                  </a:lnTo>
                  <a:cubicBezTo>
                    <a:pt x="44" y="23654"/>
                    <a:pt x="90" y="24277"/>
                    <a:pt x="179" y="24857"/>
                  </a:cubicBezTo>
                  <a:lnTo>
                    <a:pt x="3334" y="24857"/>
                  </a:lnTo>
                  <a:cubicBezTo>
                    <a:pt x="3423" y="25344"/>
                    <a:pt x="3512" y="25788"/>
                    <a:pt x="3601" y="26279"/>
                  </a:cubicBezTo>
                  <a:lnTo>
                    <a:pt x="755" y="27567"/>
                  </a:lnTo>
                  <a:cubicBezTo>
                    <a:pt x="890" y="28147"/>
                    <a:pt x="1068" y="28680"/>
                    <a:pt x="1289" y="29257"/>
                  </a:cubicBezTo>
                  <a:lnTo>
                    <a:pt x="4358" y="28591"/>
                  </a:lnTo>
                  <a:cubicBezTo>
                    <a:pt x="4536" y="29036"/>
                    <a:pt x="4757" y="29481"/>
                    <a:pt x="4981" y="29925"/>
                  </a:cubicBezTo>
                  <a:lnTo>
                    <a:pt x="2402" y="31746"/>
                  </a:lnTo>
                  <a:cubicBezTo>
                    <a:pt x="2711" y="32280"/>
                    <a:pt x="2978" y="32814"/>
                    <a:pt x="3291" y="33304"/>
                  </a:cubicBezTo>
                  <a:lnTo>
                    <a:pt x="6179" y="32013"/>
                  </a:lnTo>
                  <a:cubicBezTo>
                    <a:pt x="6446" y="32415"/>
                    <a:pt x="6759" y="32814"/>
                    <a:pt x="7026" y="33215"/>
                  </a:cubicBezTo>
                  <a:lnTo>
                    <a:pt x="4935" y="35528"/>
                  </a:lnTo>
                  <a:cubicBezTo>
                    <a:pt x="5290" y="36015"/>
                    <a:pt x="5692" y="36459"/>
                    <a:pt x="6137" y="36861"/>
                  </a:cubicBezTo>
                  <a:lnTo>
                    <a:pt x="8669" y="34994"/>
                  </a:lnTo>
                  <a:cubicBezTo>
                    <a:pt x="9025" y="35350"/>
                    <a:pt x="9381" y="35659"/>
                    <a:pt x="9736" y="35972"/>
                  </a:cubicBezTo>
                  <a:lnTo>
                    <a:pt x="8182" y="38729"/>
                  </a:lnTo>
                  <a:cubicBezTo>
                    <a:pt x="8627" y="39085"/>
                    <a:pt x="9114" y="39440"/>
                    <a:pt x="9605" y="39750"/>
                  </a:cubicBezTo>
                  <a:lnTo>
                    <a:pt x="11739" y="37395"/>
                  </a:lnTo>
                  <a:cubicBezTo>
                    <a:pt x="12137" y="37662"/>
                    <a:pt x="12539" y="37929"/>
                    <a:pt x="12984" y="38149"/>
                  </a:cubicBezTo>
                  <a:lnTo>
                    <a:pt x="12006" y="41130"/>
                  </a:lnTo>
                  <a:cubicBezTo>
                    <a:pt x="12539" y="41397"/>
                    <a:pt x="13073" y="41663"/>
                    <a:pt x="13649" y="41884"/>
                  </a:cubicBezTo>
                  <a:lnTo>
                    <a:pt x="15207" y="39127"/>
                  </a:lnTo>
                  <a:cubicBezTo>
                    <a:pt x="15652" y="39305"/>
                    <a:pt x="16139" y="39440"/>
                    <a:pt x="16584" y="39572"/>
                  </a:cubicBezTo>
                  <a:lnTo>
                    <a:pt x="16274" y="42730"/>
                  </a:lnTo>
                  <a:cubicBezTo>
                    <a:pt x="16808" y="42862"/>
                    <a:pt x="17430" y="42997"/>
                    <a:pt x="18006" y="43086"/>
                  </a:cubicBezTo>
                  <a:lnTo>
                    <a:pt x="18985" y="40105"/>
                  </a:lnTo>
                  <a:cubicBezTo>
                    <a:pt x="19429" y="40152"/>
                    <a:pt x="19920" y="40194"/>
                    <a:pt x="20407" y="40241"/>
                  </a:cubicBezTo>
                  <a:lnTo>
                    <a:pt x="20720" y="43353"/>
                  </a:lnTo>
                  <a:cubicBezTo>
                    <a:pt x="21030" y="43396"/>
                    <a:pt x="21343" y="43396"/>
                    <a:pt x="21652" y="43396"/>
                  </a:cubicBezTo>
                  <a:cubicBezTo>
                    <a:pt x="21919" y="43396"/>
                    <a:pt x="22232" y="43396"/>
                    <a:pt x="22542" y="43353"/>
                  </a:cubicBezTo>
                  <a:lnTo>
                    <a:pt x="22855" y="40241"/>
                  </a:lnTo>
                  <a:cubicBezTo>
                    <a:pt x="23342" y="40194"/>
                    <a:pt x="23833" y="40152"/>
                    <a:pt x="24277" y="40105"/>
                  </a:cubicBezTo>
                  <a:lnTo>
                    <a:pt x="25256" y="43086"/>
                  </a:lnTo>
                  <a:cubicBezTo>
                    <a:pt x="25878" y="42997"/>
                    <a:pt x="26454" y="42862"/>
                    <a:pt x="27034" y="42730"/>
                  </a:cubicBezTo>
                  <a:lnTo>
                    <a:pt x="26678" y="39572"/>
                  </a:lnTo>
                  <a:cubicBezTo>
                    <a:pt x="27166" y="39440"/>
                    <a:pt x="27610" y="39305"/>
                    <a:pt x="28055" y="39127"/>
                  </a:cubicBezTo>
                  <a:lnTo>
                    <a:pt x="29613" y="41884"/>
                  </a:lnTo>
                  <a:cubicBezTo>
                    <a:pt x="30189" y="41663"/>
                    <a:pt x="30723" y="41397"/>
                    <a:pt x="31256" y="41130"/>
                  </a:cubicBezTo>
                  <a:lnTo>
                    <a:pt x="30278" y="38149"/>
                  </a:lnTo>
                  <a:cubicBezTo>
                    <a:pt x="30723" y="37929"/>
                    <a:pt x="31125" y="37662"/>
                    <a:pt x="31523" y="37395"/>
                  </a:cubicBezTo>
                  <a:lnTo>
                    <a:pt x="33657" y="39750"/>
                  </a:lnTo>
                  <a:cubicBezTo>
                    <a:pt x="34148" y="39440"/>
                    <a:pt x="34635" y="39085"/>
                    <a:pt x="35080" y="38729"/>
                  </a:cubicBezTo>
                  <a:lnTo>
                    <a:pt x="33526" y="35972"/>
                  </a:lnTo>
                  <a:cubicBezTo>
                    <a:pt x="33881" y="35659"/>
                    <a:pt x="34237" y="35350"/>
                    <a:pt x="34593" y="34994"/>
                  </a:cubicBezTo>
                  <a:lnTo>
                    <a:pt x="37125" y="36861"/>
                  </a:lnTo>
                  <a:cubicBezTo>
                    <a:pt x="37570" y="36459"/>
                    <a:pt x="37972" y="36015"/>
                    <a:pt x="38328" y="35528"/>
                  </a:cubicBezTo>
                  <a:lnTo>
                    <a:pt x="36236" y="33215"/>
                  </a:lnTo>
                  <a:cubicBezTo>
                    <a:pt x="36503" y="32814"/>
                    <a:pt x="36816" y="32415"/>
                    <a:pt x="37083" y="32013"/>
                  </a:cubicBezTo>
                  <a:lnTo>
                    <a:pt x="39971" y="33304"/>
                  </a:lnTo>
                  <a:cubicBezTo>
                    <a:pt x="40284" y="32814"/>
                    <a:pt x="40593" y="32280"/>
                    <a:pt x="40860" y="31746"/>
                  </a:cubicBezTo>
                  <a:lnTo>
                    <a:pt x="38281" y="29925"/>
                  </a:lnTo>
                  <a:cubicBezTo>
                    <a:pt x="38505" y="29481"/>
                    <a:pt x="38726" y="29036"/>
                    <a:pt x="38904" y="28591"/>
                  </a:cubicBezTo>
                  <a:lnTo>
                    <a:pt x="41973" y="29257"/>
                  </a:lnTo>
                  <a:cubicBezTo>
                    <a:pt x="42194" y="28680"/>
                    <a:pt x="42372" y="28147"/>
                    <a:pt x="42507" y="27567"/>
                  </a:cubicBezTo>
                  <a:lnTo>
                    <a:pt x="39661" y="26279"/>
                  </a:lnTo>
                  <a:cubicBezTo>
                    <a:pt x="39750" y="25788"/>
                    <a:pt x="39882" y="25344"/>
                    <a:pt x="39928" y="24857"/>
                  </a:cubicBezTo>
                  <a:lnTo>
                    <a:pt x="43083" y="24857"/>
                  </a:lnTo>
                  <a:cubicBezTo>
                    <a:pt x="43172" y="24277"/>
                    <a:pt x="43261" y="23654"/>
                    <a:pt x="43261" y="23078"/>
                  </a:cubicBezTo>
                  <a:lnTo>
                    <a:pt x="40195" y="22409"/>
                  </a:lnTo>
                  <a:lnTo>
                    <a:pt x="40195" y="21698"/>
                  </a:lnTo>
                  <a:lnTo>
                    <a:pt x="40195" y="20987"/>
                  </a:lnTo>
                  <a:lnTo>
                    <a:pt x="43261" y="20321"/>
                  </a:lnTo>
                  <a:cubicBezTo>
                    <a:pt x="43261" y="19742"/>
                    <a:pt x="43172" y="19119"/>
                    <a:pt x="43083" y="18543"/>
                  </a:cubicBezTo>
                  <a:lnTo>
                    <a:pt x="39928" y="18543"/>
                  </a:lnTo>
                  <a:cubicBezTo>
                    <a:pt x="39882" y="18052"/>
                    <a:pt x="39750" y="17607"/>
                    <a:pt x="39661" y="17120"/>
                  </a:cubicBezTo>
                  <a:lnTo>
                    <a:pt x="42507" y="15829"/>
                  </a:lnTo>
                  <a:cubicBezTo>
                    <a:pt x="42372" y="15295"/>
                    <a:pt x="42194" y="14719"/>
                    <a:pt x="41973" y="14139"/>
                  </a:cubicBezTo>
                  <a:lnTo>
                    <a:pt x="38904" y="14808"/>
                  </a:lnTo>
                  <a:cubicBezTo>
                    <a:pt x="38726" y="14363"/>
                    <a:pt x="38505" y="13919"/>
                    <a:pt x="38281" y="13474"/>
                  </a:cubicBezTo>
                  <a:lnTo>
                    <a:pt x="40860" y="11649"/>
                  </a:lnTo>
                  <a:cubicBezTo>
                    <a:pt x="40593" y="11116"/>
                    <a:pt x="40284" y="10582"/>
                    <a:pt x="39971" y="10095"/>
                  </a:cubicBezTo>
                  <a:lnTo>
                    <a:pt x="37083" y="11383"/>
                  </a:lnTo>
                  <a:cubicBezTo>
                    <a:pt x="36816" y="10984"/>
                    <a:pt x="36503" y="10582"/>
                    <a:pt x="36236" y="10184"/>
                  </a:cubicBezTo>
                  <a:lnTo>
                    <a:pt x="38328" y="7872"/>
                  </a:lnTo>
                  <a:cubicBezTo>
                    <a:pt x="37972" y="7381"/>
                    <a:pt x="37570" y="6936"/>
                    <a:pt x="37125" y="6538"/>
                  </a:cubicBezTo>
                  <a:lnTo>
                    <a:pt x="34593" y="8405"/>
                  </a:lnTo>
                  <a:cubicBezTo>
                    <a:pt x="34237" y="8050"/>
                    <a:pt x="33881" y="7737"/>
                    <a:pt x="33526" y="7427"/>
                  </a:cubicBezTo>
                  <a:lnTo>
                    <a:pt x="35080" y="4713"/>
                  </a:lnTo>
                  <a:cubicBezTo>
                    <a:pt x="34635" y="4315"/>
                    <a:pt x="34148" y="3959"/>
                    <a:pt x="33657" y="3646"/>
                  </a:cubicBezTo>
                  <a:lnTo>
                    <a:pt x="31523" y="6004"/>
                  </a:lnTo>
                  <a:cubicBezTo>
                    <a:pt x="31125" y="5738"/>
                    <a:pt x="30723" y="5471"/>
                    <a:pt x="30278" y="5247"/>
                  </a:cubicBezTo>
                  <a:lnTo>
                    <a:pt x="31256" y="2270"/>
                  </a:lnTo>
                  <a:cubicBezTo>
                    <a:pt x="30723" y="2003"/>
                    <a:pt x="30189" y="1736"/>
                    <a:pt x="29613" y="1512"/>
                  </a:cubicBezTo>
                  <a:lnTo>
                    <a:pt x="28055" y="4269"/>
                  </a:lnTo>
                  <a:cubicBezTo>
                    <a:pt x="27610" y="4091"/>
                    <a:pt x="27166" y="3959"/>
                    <a:pt x="26678" y="3824"/>
                  </a:cubicBezTo>
                  <a:lnTo>
                    <a:pt x="27034" y="669"/>
                  </a:lnTo>
                  <a:cubicBezTo>
                    <a:pt x="26454" y="534"/>
                    <a:pt x="25878" y="402"/>
                    <a:pt x="25256" y="313"/>
                  </a:cubicBezTo>
                  <a:lnTo>
                    <a:pt x="24277" y="3290"/>
                  </a:lnTo>
                  <a:cubicBezTo>
                    <a:pt x="23833" y="3248"/>
                    <a:pt x="23342" y="3202"/>
                    <a:pt x="22855" y="3159"/>
                  </a:cubicBezTo>
                  <a:lnTo>
                    <a:pt x="22542" y="46"/>
                  </a:lnTo>
                  <a:cubicBezTo>
                    <a:pt x="22232" y="0"/>
                    <a:pt x="21919" y="0"/>
                    <a:pt x="216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823232" y="3456015"/>
              <a:ext cx="175609" cy="175643"/>
            </a:xfrm>
            <a:custGeom>
              <a:avLst/>
              <a:gdLst/>
              <a:ahLst/>
              <a:cxnLst/>
              <a:rect l="l" t="t" r="r" b="b"/>
              <a:pathLst>
                <a:path w="15428" h="15431" extrusionOk="0">
                  <a:moveTo>
                    <a:pt x="7691" y="1"/>
                  </a:moveTo>
                  <a:cubicBezTo>
                    <a:pt x="3422" y="1"/>
                    <a:pt x="1" y="3469"/>
                    <a:pt x="1" y="7737"/>
                  </a:cubicBezTo>
                  <a:cubicBezTo>
                    <a:pt x="1" y="11963"/>
                    <a:pt x="3422" y="15431"/>
                    <a:pt x="7691" y="15431"/>
                  </a:cubicBezTo>
                  <a:cubicBezTo>
                    <a:pt x="11959" y="15431"/>
                    <a:pt x="15427" y="11963"/>
                    <a:pt x="15427" y="7737"/>
                  </a:cubicBezTo>
                  <a:cubicBezTo>
                    <a:pt x="15427" y="3469"/>
                    <a:pt x="11959" y="1"/>
                    <a:pt x="76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733641" y="3367471"/>
              <a:ext cx="354269" cy="352744"/>
            </a:xfrm>
            <a:custGeom>
              <a:avLst/>
              <a:gdLst/>
              <a:ahLst/>
              <a:cxnLst/>
              <a:rect l="l" t="t" r="r" b="b"/>
              <a:pathLst>
                <a:path w="31124" h="30990" extrusionOk="0">
                  <a:moveTo>
                    <a:pt x="15562" y="6492"/>
                  </a:moveTo>
                  <a:cubicBezTo>
                    <a:pt x="20542" y="6492"/>
                    <a:pt x="24589" y="10536"/>
                    <a:pt x="24589" y="15516"/>
                  </a:cubicBezTo>
                  <a:cubicBezTo>
                    <a:pt x="24589" y="20453"/>
                    <a:pt x="20542" y="24498"/>
                    <a:pt x="15562" y="24498"/>
                  </a:cubicBezTo>
                  <a:cubicBezTo>
                    <a:pt x="10582" y="24498"/>
                    <a:pt x="6580" y="20453"/>
                    <a:pt x="6580" y="15516"/>
                  </a:cubicBezTo>
                  <a:cubicBezTo>
                    <a:pt x="6580" y="10536"/>
                    <a:pt x="10582" y="6492"/>
                    <a:pt x="15562" y="6492"/>
                  </a:cubicBezTo>
                  <a:close/>
                  <a:moveTo>
                    <a:pt x="15562" y="1"/>
                  </a:moveTo>
                  <a:cubicBezTo>
                    <a:pt x="15252" y="1"/>
                    <a:pt x="14897" y="1"/>
                    <a:pt x="14584" y="43"/>
                  </a:cubicBezTo>
                  <a:lnTo>
                    <a:pt x="14185" y="2000"/>
                  </a:lnTo>
                  <a:cubicBezTo>
                    <a:pt x="13161" y="2088"/>
                    <a:pt x="12183" y="2313"/>
                    <a:pt x="11205" y="2622"/>
                  </a:cubicBezTo>
                  <a:lnTo>
                    <a:pt x="10049" y="979"/>
                  </a:lnTo>
                  <a:cubicBezTo>
                    <a:pt x="9426" y="1245"/>
                    <a:pt x="8850" y="1512"/>
                    <a:pt x="8270" y="1822"/>
                  </a:cubicBezTo>
                  <a:lnTo>
                    <a:pt x="8715" y="3778"/>
                  </a:lnTo>
                  <a:cubicBezTo>
                    <a:pt x="7825" y="4269"/>
                    <a:pt x="7025" y="4891"/>
                    <a:pt x="6271" y="5557"/>
                  </a:cubicBezTo>
                  <a:lnTo>
                    <a:pt x="4535" y="4536"/>
                  </a:lnTo>
                  <a:cubicBezTo>
                    <a:pt x="4091" y="5023"/>
                    <a:pt x="3646" y="5514"/>
                    <a:pt x="3248" y="6047"/>
                  </a:cubicBezTo>
                  <a:lnTo>
                    <a:pt x="4446" y="7648"/>
                  </a:lnTo>
                  <a:cubicBezTo>
                    <a:pt x="3870" y="8448"/>
                    <a:pt x="3379" y="9338"/>
                    <a:pt x="2981" y="10227"/>
                  </a:cubicBezTo>
                  <a:lnTo>
                    <a:pt x="1024" y="10003"/>
                  </a:lnTo>
                  <a:cubicBezTo>
                    <a:pt x="758" y="10625"/>
                    <a:pt x="580" y="11294"/>
                    <a:pt x="402" y="11916"/>
                  </a:cubicBezTo>
                  <a:lnTo>
                    <a:pt x="2180" y="12937"/>
                  </a:lnTo>
                  <a:cubicBezTo>
                    <a:pt x="2003" y="13784"/>
                    <a:pt x="1914" y="14673"/>
                    <a:pt x="1914" y="15562"/>
                  </a:cubicBezTo>
                  <a:lnTo>
                    <a:pt x="1914" y="15783"/>
                  </a:lnTo>
                  <a:lnTo>
                    <a:pt x="0" y="16405"/>
                  </a:lnTo>
                  <a:cubicBezTo>
                    <a:pt x="46" y="17117"/>
                    <a:pt x="135" y="17786"/>
                    <a:pt x="267" y="18451"/>
                  </a:cubicBezTo>
                  <a:lnTo>
                    <a:pt x="2269" y="18629"/>
                  </a:lnTo>
                  <a:cubicBezTo>
                    <a:pt x="2490" y="19564"/>
                    <a:pt x="2803" y="20453"/>
                    <a:pt x="3159" y="21296"/>
                  </a:cubicBezTo>
                  <a:lnTo>
                    <a:pt x="1690" y="22630"/>
                  </a:lnTo>
                  <a:cubicBezTo>
                    <a:pt x="2003" y="23253"/>
                    <a:pt x="2358" y="23832"/>
                    <a:pt x="2757" y="24409"/>
                  </a:cubicBezTo>
                  <a:lnTo>
                    <a:pt x="4670" y="23786"/>
                  </a:lnTo>
                  <a:cubicBezTo>
                    <a:pt x="5204" y="24498"/>
                    <a:pt x="5826" y="25166"/>
                    <a:pt x="6492" y="25789"/>
                  </a:cubicBezTo>
                  <a:lnTo>
                    <a:pt x="5691" y="27610"/>
                  </a:lnTo>
                  <a:cubicBezTo>
                    <a:pt x="6225" y="28055"/>
                    <a:pt x="6805" y="28457"/>
                    <a:pt x="7381" y="28855"/>
                  </a:cubicBezTo>
                  <a:lnTo>
                    <a:pt x="8892" y="27478"/>
                  </a:lnTo>
                  <a:cubicBezTo>
                    <a:pt x="9650" y="27923"/>
                    <a:pt x="10493" y="28279"/>
                    <a:pt x="11340" y="28545"/>
                  </a:cubicBezTo>
                  <a:lnTo>
                    <a:pt x="11340" y="30591"/>
                  </a:lnTo>
                  <a:cubicBezTo>
                    <a:pt x="12005" y="30769"/>
                    <a:pt x="12716" y="30900"/>
                    <a:pt x="13428" y="30989"/>
                  </a:cubicBezTo>
                  <a:lnTo>
                    <a:pt x="14228" y="29168"/>
                  </a:lnTo>
                  <a:cubicBezTo>
                    <a:pt x="14673" y="29211"/>
                    <a:pt x="15117" y="29211"/>
                    <a:pt x="15562" y="29211"/>
                  </a:cubicBezTo>
                  <a:cubicBezTo>
                    <a:pt x="16006" y="29211"/>
                    <a:pt x="16451" y="29211"/>
                    <a:pt x="16896" y="29168"/>
                  </a:cubicBezTo>
                  <a:lnTo>
                    <a:pt x="17696" y="30989"/>
                  </a:lnTo>
                  <a:cubicBezTo>
                    <a:pt x="18407" y="30900"/>
                    <a:pt x="19119" y="30769"/>
                    <a:pt x="19788" y="30591"/>
                  </a:cubicBezTo>
                  <a:lnTo>
                    <a:pt x="19788" y="28545"/>
                  </a:lnTo>
                  <a:cubicBezTo>
                    <a:pt x="20631" y="28279"/>
                    <a:pt x="21477" y="27923"/>
                    <a:pt x="22231" y="27478"/>
                  </a:cubicBezTo>
                  <a:lnTo>
                    <a:pt x="23743" y="28855"/>
                  </a:lnTo>
                  <a:cubicBezTo>
                    <a:pt x="24323" y="28457"/>
                    <a:pt x="24899" y="28055"/>
                    <a:pt x="25479" y="27610"/>
                  </a:cubicBezTo>
                  <a:lnTo>
                    <a:pt x="24632" y="25789"/>
                  </a:lnTo>
                  <a:cubicBezTo>
                    <a:pt x="25301" y="25166"/>
                    <a:pt x="25923" y="24498"/>
                    <a:pt x="26500" y="23786"/>
                  </a:cubicBezTo>
                  <a:lnTo>
                    <a:pt x="28413" y="24409"/>
                  </a:lnTo>
                  <a:cubicBezTo>
                    <a:pt x="28812" y="23832"/>
                    <a:pt x="29167" y="23253"/>
                    <a:pt x="29480" y="22630"/>
                  </a:cubicBezTo>
                  <a:lnTo>
                    <a:pt x="27969" y="21296"/>
                  </a:lnTo>
                  <a:cubicBezTo>
                    <a:pt x="28367" y="20453"/>
                    <a:pt x="28634" y="19564"/>
                    <a:pt x="28858" y="18629"/>
                  </a:cubicBezTo>
                  <a:lnTo>
                    <a:pt x="30903" y="18451"/>
                  </a:lnTo>
                  <a:cubicBezTo>
                    <a:pt x="30992" y="17786"/>
                    <a:pt x="31081" y="17117"/>
                    <a:pt x="31124" y="16405"/>
                  </a:cubicBezTo>
                  <a:lnTo>
                    <a:pt x="29214" y="15783"/>
                  </a:lnTo>
                  <a:lnTo>
                    <a:pt x="29214" y="15562"/>
                  </a:lnTo>
                  <a:cubicBezTo>
                    <a:pt x="29214" y="14673"/>
                    <a:pt x="29125" y="13784"/>
                    <a:pt x="28947" y="12937"/>
                  </a:cubicBezTo>
                  <a:lnTo>
                    <a:pt x="30725" y="11916"/>
                  </a:lnTo>
                  <a:cubicBezTo>
                    <a:pt x="30547" y="11294"/>
                    <a:pt x="30370" y="10625"/>
                    <a:pt x="30145" y="10003"/>
                  </a:cubicBezTo>
                  <a:lnTo>
                    <a:pt x="28146" y="10227"/>
                  </a:lnTo>
                  <a:cubicBezTo>
                    <a:pt x="27745" y="9338"/>
                    <a:pt x="27257" y="8448"/>
                    <a:pt x="26677" y="7648"/>
                  </a:cubicBezTo>
                  <a:lnTo>
                    <a:pt x="27880" y="6047"/>
                  </a:lnTo>
                  <a:cubicBezTo>
                    <a:pt x="27478" y="5514"/>
                    <a:pt x="27033" y="5023"/>
                    <a:pt x="26589" y="4536"/>
                  </a:cubicBezTo>
                  <a:lnTo>
                    <a:pt x="24856" y="5557"/>
                  </a:lnTo>
                  <a:cubicBezTo>
                    <a:pt x="24099" y="4891"/>
                    <a:pt x="23298" y="4269"/>
                    <a:pt x="22409" y="3778"/>
                  </a:cubicBezTo>
                  <a:lnTo>
                    <a:pt x="22854" y="1822"/>
                  </a:lnTo>
                  <a:cubicBezTo>
                    <a:pt x="22277" y="1512"/>
                    <a:pt x="21698" y="1245"/>
                    <a:pt x="21075" y="979"/>
                  </a:cubicBezTo>
                  <a:lnTo>
                    <a:pt x="19919" y="2622"/>
                  </a:lnTo>
                  <a:cubicBezTo>
                    <a:pt x="18987" y="2313"/>
                    <a:pt x="17963" y="2088"/>
                    <a:pt x="16942" y="2000"/>
                  </a:cubicBezTo>
                  <a:lnTo>
                    <a:pt x="16540" y="43"/>
                  </a:lnTo>
                  <a:cubicBezTo>
                    <a:pt x="16231" y="1"/>
                    <a:pt x="15875" y="1"/>
                    <a:pt x="155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51"/>
          <p:cNvGrpSpPr/>
          <p:nvPr/>
        </p:nvGrpSpPr>
        <p:grpSpPr>
          <a:xfrm>
            <a:off x="6497530" y="2196611"/>
            <a:ext cx="1790570" cy="2384907"/>
            <a:chOff x="6375280" y="2219090"/>
            <a:chExt cx="1790570" cy="2384907"/>
          </a:xfrm>
        </p:grpSpPr>
        <p:grpSp>
          <p:nvGrpSpPr>
            <p:cNvPr id="1670" name="Google Shape;1670;p51"/>
            <p:cNvGrpSpPr/>
            <p:nvPr/>
          </p:nvGrpSpPr>
          <p:grpSpPr>
            <a:xfrm>
              <a:off x="6375280" y="2219090"/>
              <a:ext cx="1790570" cy="2384907"/>
              <a:chOff x="6375280" y="2219090"/>
              <a:chExt cx="1790570" cy="2384907"/>
            </a:xfrm>
          </p:grpSpPr>
          <p:sp>
            <p:nvSpPr>
              <p:cNvPr id="1671" name="Google Shape;1671;p51"/>
              <p:cNvSpPr/>
              <p:nvPr/>
            </p:nvSpPr>
            <p:spPr>
              <a:xfrm flipH="1">
                <a:off x="8061574" y="4407922"/>
                <a:ext cx="90104" cy="154290"/>
              </a:xfrm>
              <a:custGeom>
                <a:avLst/>
                <a:gdLst/>
                <a:ahLst/>
                <a:cxnLst/>
                <a:rect l="l" t="t" r="r" b="b"/>
                <a:pathLst>
                  <a:path w="7916" h="13555" extrusionOk="0">
                    <a:moveTo>
                      <a:pt x="3067" y="0"/>
                    </a:moveTo>
                    <a:cubicBezTo>
                      <a:pt x="2846" y="2977"/>
                      <a:pt x="1555" y="6090"/>
                      <a:pt x="1" y="8669"/>
                    </a:cubicBezTo>
                    <a:cubicBezTo>
                      <a:pt x="623" y="10315"/>
                      <a:pt x="1246" y="10981"/>
                      <a:pt x="2445" y="12183"/>
                    </a:cubicBezTo>
                    <a:cubicBezTo>
                      <a:pt x="3892" y="13134"/>
                      <a:pt x="5366" y="13554"/>
                      <a:pt x="6802" y="13554"/>
                    </a:cubicBezTo>
                    <a:cubicBezTo>
                      <a:pt x="7176" y="13554"/>
                      <a:pt x="7548" y="13526"/>
                      <a:pt x="7915" y="13470"/>
                    </a:cubicBezTo>
                    <a:cubicBezTo>
                      <a:pt x="6759" y="12094"/>
                      <a:pt x="6090" y="10315"/>
                      <a:pt x="5913" y="8491"/>
                    </a:cubicBezTo>
                    <a:cubicBezTo>
                      <a:pt x="5692" y="6001"/>
                      <a:pt x="7115" y="3735"/>
                      <a:pt x="7915" y="1377"/>
                    </a:cubicBezTo>
                    <a:cubicBezTo>
                      <a:pt x="6446" y="1021"/>
                      <a:pt x="4536" y="356"/>
                      <a:pt x="3067" y="0"/>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flipH="1">
                <a:off x="8032219" y="4506585"/>
                <a:ext cx="133631" cy="97411"/>
              </a:xfrm>
              <a:custGeom>
                <a:avLst/>
                <a:gdLst/>
                <a:ahLst/>
                <a:cxnLst/>
                <a:rect l="l" t="t" r="r" b="b"/>
                <a:pathLst>
                  <a:path w="11740" h="8558" extrusionOk="0">
                    <a:moveTo>
                      <a:pt x="1246" y="1"/>
                    </a:moveTo>
                    <a:cubicBezTo>
                      <a:pt x="1111" y="178"/>
                      <a:pt x="1022" y="402"/>
                      <a:pt x="890" y="623"/>
                    </a:cubicBezTo>
                    <a:cubicBezTo>
                      <a:pt x="446" y="1245"/>
                      <a:pt x="1" y="1957"/>
                      <a:pt x="133" y="2715"/>
                    </a:cubicBezTo>
                    <a:cubicBezTo>
                      <a:pt x="310" y="3558"/>
                      <a:pt x="1200" y="4002"/>
                      <a:pt x="1822" y="4625"/>
                    </a:cubicBezTo>
                    <a:cubicBezTo>
                      <a:pt x="2580" y="5382"/>
                      <a:pt x="2935" y="6403"/>
                      <a:pt x="3647" y="7203"/>
                    </a:cubicBezTo>
                    <a:cubicBezTo>
                      <a:pt x="4447" y="8050"/>
                      <a:pt x="5646" y="8448"/>
                      <a:pt x="6848" y="8537"/>
                    </a:cubicBezTo>
                    <a:cubicBezTo>
                      <a:pt x="7035" y="8551"/>
                      <a:pt x="7221" y="8558"/>
                      <a:pt x="7408" y="8558"/>
                    </a:cubicBezTo>
                    <a:cubicBezTo>
                      <a:pt x="8420" y="8558"/>
                      <a:pt x="9429" y="8371"/>
                      <a:pt x="10405" y="8182"/>
                    </a:cubicBezTo>
                    <a:cubicBezTo>
                      <a:pt x="10892" y="8093"/>
                      <a:pt x="11472" y="7915"/>
                      <a:pt x="11561" y="7470"/>
                    </a:cubicBezTo>
                    <a:cubicBezTo>
                      <a:pt x="11739" y="6894"/>
                      <a:pt x="11117" y="6449"/>
                      <a:pt x="10583" y="6136"/>
                    </a:cubicBezTo>
                    <a:cubicBezTo>
                      <a:pt x="10049" y="5781"/>
                      <a:pt x="9559" y="5293"/>
                      <a:pt x="9160" y="4802"/>
                    </a:cubicBezTo>
                    <a:cubicBezTo>
                      <a:pt x="8793" y="4858"/>
                      <a:pt x="8421" y="4886"/>
                      <a:pt x="8047" y="4886"/>
                    </a:cubicBezTo>
                    <a:cubicBezTo>
                      <a:pt x="6611" y="4886"/>
                      <a:pt x="5137" y="4466"/>
                      <a:pt x="3690" y="3515"/>
                    </a:cubicBezTo>
                    <a:cubicBezTo>
                      <a:pt x="2491" y="2313"/>
                      <a:pt x="1868" y="1647"/>
                      <a:pt x="1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1"/>
              <p:cNvSpPr/>
              <p:nvPr/>
            </p:nvSpPr>
            <p:spPr>
              <a:xfrm flipH="1">
                <a:off x="7699213" y="4426623"/>
                <a:ext cx="143260" cy="94315"/>
              </a:xfrm>
              <a:custGeom>
                <a:avLst/>
                <a:gdLst/>
                <a:ahLst/>
                <a:cxnLst/>
                <a:rect l="l" t="t" r="r" b="b"/>
                <a:pathLst>
                  <a:path w="12586" h="8286" extrusionOk="0">
                    <a:moveTo>
                      <a:pt x="4803" y="0"/>
                    </a:moveTo>
                    <a:cubicBezTo>
                      <a:pt x="3248" y="136"/>
                      <a:pt x="1512" y="445"/>
                      <a:pt x="1" y="580"/>
                    </a:cubicBezTo>
                    <a:cubicBezTo>
                      <a:pt x="801" y="2626"/>
                      <a:pt x="1779" y="4802"/>
                      <a:pt x="1779" y="6937"/>
                    </a:cubicBezTo>
                    <a:cubicBezTo>
                      <a:pt x="3938" y="7683"/>
                      <a:pt x="6256" y="8286"/>
                      <a:pt x="8446" y="8286"/>
                    </a:cubicBezTo>
                    <a:cubicBezTo>
                      <a:pt x="9911" y="8286"/>
                      <a:pt x="11319" y="8016"/>
                      <a:pt x="12585" y="7339"/>
                    </a:cubicBezTo>
                    <a:cubicBezTo>
                      <a:pt x="11027" y="7026"/>
                      <a:pt x="9427" y="6627"/>
                      <a:pt x="8182" y="5869"/>
                    </a:cubicBezTo>
                    <a:cubicBezTo>
                      <a:pt x="6183" y="4625"/>
                      <a:pt x="5247" y="2224"/>
                      <a:pt x="4803" y="0"/>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flipH="1">
                <a:off x="7653671" y="4505572"/>
                <a:ext cx="171068" cy="39304"/>
              </a:xfrm>
              <a:custGeom>
                <a:avLst/>
                <a:gdLst/>
                <a:ahLst/>
                <a:cxnLst/>
                <a:rect l="l" t="t" r="r" b="b"/>
                <a:pathLst>
                  <a:path w="15029" h="3453" extrusionOk="0">
                    <a:moveTo>
                      <a:pt x="221" y="1"/>
                    </a:moveTo>
                    <a:cubicBezTo>
                      <a:pt x="221" y="356"/>
                      <a:pt x="178" y="669"/>
                      <a:pt x="132" y="1025"/>
                    </a:cubicBezTo>
                    <a:cubicBezTo>
                      <a:pt x="1" y="1690"/>
                      <a:pt x="267" y="2537"/>
                      <a:pt x="801" y="2981"/>
                    </a:cubicBezTo>
                    <a:cubicBezTo>
                      <a:pt x="1142" y="3244"/>
                      <a:pt x="1561" y="3321"/>
                      <a:pt x="1994" y="3321"/>
                    </a:cubicBezTo>
                    <a:cubicBezTo>
                      <a:pt x="2293" y="3321"/>
                      <a:pt x="2598" y="3284"/>
                      <a:pt x="2889" y="3248"/>
                    </a:cubicBezTo>
                    <a:cubicBezTo>
                      <a:pt x="3362" y="3204"/>
                      <a:pt x="3838" y="3187"/>
                      <a:pt x="4318" y="3187"/>
                    </a:cubicBezTo>
                    <a:cubicBezTo>
                      <a:pt x="6185" y="3187"/>
                      <a:pt x="8089" y="3452"/>
                      <a:pt x="9930" y="3452"/>
                    </a:cubicBezTo>
                    <a:cubicBezTo>
                      <a:pt x="11437" y="3452"/>
                      <a:pt x="12903" y="3274"/>
                      <a:pt x="14271" y="2626"/>
                    </a:cubicBezTo>
                    <a:cubicBezTo>
                      <a:pt x="14538" y="2490"/>
                      <a:pt x="14805" y="2313"/>
                      <a:pt x="14894" y="2046"/>
                    </a:cubicBezTo>
                    <a:cubicBezTo>
                      <a:pt x="15029" y="1736"/>
                      <a:pt x="14851" y="1381"/>
                      <a:pt x="14538" y="1203"/>
                    </a:cubicBezTo>
                    <a:cubicBezTo>
                      <a:pt x="14271" y="979"/>
                      <a:pt x="13916" y="936"/>
                      <a:pt x="13606" y="847"/>
                    </a:cubicBezTo>
                    <a:cubicBezTo>
                      <a:pt x="12806" y="712"/>
                      <a:pt x="11917" y="580"/>
                      <a:pt x="11027" y="403"/>
                    </a:cubicBezTo>
                    <a:cubicBezTo>
                      <a:pt x="9761" y="1080"/>
                      <a:pt x="8353" y="1350"/>
                      <a:pt x="6888" y="1350"/>
                    </a:cubicBezTo>
                    <a:cubicBezTo>
                      <a:pt x="4698" y="1350"/>
                      <a:pt x="2380" y="747"/>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flipH="1">
                <a:off x="6375280" y="2219090"/>
                <a:ext cx="1257664" cy="1184748"/>
              </a:xfrm>
              <a:custGeom>
                <a:avLst/>
                <a:gdLst/>
                <a:ahLst/>
                <a:cxnLst/>
                <a:rect l="l" t="t" r="r" b="b"/>
                <a:pathLst>
                  <a:path w="110491" h="104085" extrusionOk="0">
                    <a:moveTo>
                      <a:pt x="54941" y="5415"/>
                    </a:moveTo>
                    <a:cubicBezTo>
                      <a:pt x="64427" y="5415"/>
                      <a:pt x="74015" y="8445"/>
                      <a:pt x="82167" y="14626"/>
                    </a:cubicBezTo>
                    <a:cubicBezTo>
                      <a:pt x="100976" y="28854"/>
                      <a:pt x="104533" y="57132"/>
                      <a:pt x="89594" y="76251"/>
                    </a:cubicBezTo>
                    <a:cubicBezTo>
                      <a:pt x="80982" y="87304"/>
                      <a:pt x="68106" y="93066"/>
                      <a:pt x="55098" y="93066"/>
                    </a:cubicBezTo>
                    <a:cubicBezTo>
                      <a:pt x="45604" y="93066"/>
                      <a:pt x="36040" y="89997"/>
                      <a:pt x="28011" y="83674"/>
                    </a:cubicBezTo>
                    <a:cubicBezTo>
                      <a:pt x="8939" y="68735"/>
                      <a:pt x="5602" y="41126"/>
                      <a:pt x="20542" y="22096"/>
                    </a:cubicBezTo>
                    <a:cubicBezTo>
                      <a:pt x="29197" y="11078"/>
                      <a:pt x="41973" y="5415"/>
                      <a:pt x="54941" y="5415"/>
                    </a:cubicBezTo>
                    <a:close/>
                    <a:moveTo>
                      <a:pt x="55113" y="0"/>
                    </a:moveTo>
                    <a:cubicBezTo>
                      <a:pt x="40538" y="0"/>
                      <a:pt x="26106" y="6455"/>
                      <a:pt x="16408" y="18805"/>
                    </a:cubicBezTo>
                    <a:cubicBezTo>
                      <a:pt x="0" y="39745"/>
                      <a:pt x="3248" y="69848"/>
                      <a:pt x="23522" y="86833"/>
                    </a:cubicBezTo>
                    <a:lnTo>
                      <a:pt x="11518" y="102082"/>
                    </a:lnTo>
                    <a:lnTo>
                      <a:pt x="14050" y="104085"/>
                    </a:lnTo>
                    <a:lnTo>
                      <a:pt x="26012" y="88789"/>
                    </a:lnTo>
                    <a:cubicBezTo>
                      <a:pt x="34739" y="95203"/>
                      <a:pt x="44929" y="98316"/>
                      <a:pt x="55050" y="98316"/>
                    </a:cubicBezTo>
                    <a:cubicBezTo>
                      <a:pt x="69628" y="98316"/>
                      <a:pt x="84063" y="91857"/>
                      <a:pt x="93773" y="79495"/>
                    </a:cubicBezTo>
                    <a:cubicBezTo>
                      <a:pt x="110491" y="58153"/>
                      <a:pt x="106799" y="27253"/>
                      <a:pt x="85414" y="10489"/>
                    </a:cubicBezTo>
                    <a:cubicBezTo>
                      <a:pt x="76420" y="3425"/>
                      <a:pt x="65729" y="0"/>
                      <a:pt x="5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1"/>
              <p:cNvSpPr/>
              <p:nvPr/>
            </p:nvSpPr>
            <p:spPr>
              <a:xfrm flipH="1">
                <a:off x="7452246" y="3360299"/>
                <a:ext cx="449939" cy="547612"/>
              </a:xfrm>
              <a:custGeom>
                <a:avLst/>
                <a:gdLst/>
                <a:ahLst/>
                <a:cxnLst/>
                <a:rect l="l" t="t" r="r" b="b"/>
                <a:pathLst>
                  <a:path w="39529" h="48110" extrusionOk="0">
                    <a:moveTo>
                      <a:pt x="34948" y="1"/>
                    </a:moveTo>
                    <a:lnTo>
                      <a:pt x="0" y="44552"/>
                    </a:lnTo>
                    <a:lnTo>
                      <a:pt x="4581" y="48109"/>
                    </a:lnTo>
                    <a:lnTo>
                      <a:pt x="39529" y="3600"/>
                    </a:lnTo>
                    <a:lnTo>
                      <a:pt x="349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1"/>
              <p:cNvSpPr/>
              <p:nvPr/>
            </p:nvSpPr>
            <p:spPr>
              <a:xfrm flipH="1">
                <a:off x="7606616" y="3512017"/>
                <a:ext cx="93621" cy="81100"/>
              </a:xfrm>
              <a:custGeom>
                <a:avLst/>
                <a:gdLst/>
                <a:ahLst/>
                <a:cxnLst/>
                <a:rect l="l" t="t" r="r" b="b"/>
                <a:pathLst>
                  <a:path w="8225" h="7125" extrusionOk="0">
                    <a:moveTo>
                      <a:pt x="6643" y="1"/>
                    </a:moveTo>
                    <a:cubicBezTo>
                      <a:pt x="5789" y="1"/>
                      <a:pt x="5020" y="507"/>
                      <a:pt x="4400" y="1167"/>
                    </a:cubicBezTo>
                    <a:cubicBezTo>
                      <a:pt x="3778" y="1832"/>
                      <a:pt x="3291" y="2632"/>
                      <a:pt x="2622" y="3301"/>
                    </a:cubicBezTo>
                    <a:cubicBezTo>
                      <a:pt x="2050" y="3873"/>
                      <a:pt x="1278" y="4316"/>
                      <a:pt x="508" y="4316"/>
                    </a:cubicBezTo>
                    <a:cubicBezTo>
                      <a:pt x="382" y="4316"/>
                      <a:pt x="257" y="4304"/>
                      <a:pt x="132" y="4279"/>
                    </a:cubicBezTo>
                    <a:lnTo>
                      <a:pt x="0" y="6947"/>
                    </a:lnTo>
                    <a:cubicBezTo>
                      <a:pt x="269" y="6774"/>
                      <a:pt x="579" y="6711"/>
                      <a:pt x="893" y="6711"/>
                    </a:cubicBezTo>
                    <a:cubicBezTo>
                      <a:pt x="1147" y="6711"/>
                      <a:pt x="1404" y="6752"/>
                      <a:pt x="1644" y="6811"/>
                    </a:cubicBezTo>
                    <a:cubicBezTo>
                      <a:pt x="2223" y="6947"/>
                      <a:pt x="2800" y="7124"/>
                      <a:pt x="3379" y="7124"/>
                    </a:cubicBezTo>
                    <a:cubicBezTo>
                      <a:pt x="3956" y="7124"/>
                      <a:pt x="4578" y="6858"/>
                      <a:pt x="4802" y="6324"/>
                    </a:cubicBezTo>
                    <a:cubicBezTo>
                      <a:pt x="4891" y="6100"/>
                      <a:pt x="4934" y="5833"/>
                      <a:pt x="4934" y="5567"/>
                    </a:cubicBezTo>
                    <a:lnTo>
                      <a:pt x="5467" y="5300"/>
                    </a:lnTo>
                    <a:cubicBezTo>
                      <a:pt x="5958" y="4990"/>
                      <a:pt x="6357" y="4588"/>
                      <a:pt x="6623" y="4055"/>
                    </a:cubicBezTo>
                    <a:cubicBezTo>
                      <a:pt x="6890" y="3521"/>
                      <a:pt x="6979" y="2945"/>
                      <a:pt x="7114" y="2365"/>
                    </a:cubicBezTo>
                    <a:cubicBezTo>
                      <a:pt x="7203" y="1789"/>
                      <a:pt x="7424" y="1209"/>
                      <a:pt x="7868" y="811"/>
                    </a:cubicBezTo>
                    <a:cubicBezTo>
                      <a:pt x="8004" y="676"/>
                      <a:pt x="8224" y="544"/>
                      <a:pt x="8224" y="366"/>
                    </a:cubicBezTo>
                    <a:cubicBezTo>
                      <a:pt x="8224" y="142"/>
                      <a:pt x="8004" y="10"/>
                      <a:pt x="7779" y="10"/>
                    </a:cubicBezTo>
                    <a:cubicBezTo>
                      <a:pt x="7559" y="10"/>
                      <a:pt x="7381" y="142"/>
                      <a:pt x="7246" y="277"/>
                    </a:cubicBezTo>
                    <a:cubicBezTo>
                      <a:pt x="6979" y="455"/>
                      <a:pt x="6712" y="633"/>
                      <a:pt x="6492" y="853"/>
                    </a:cubicBezTo>
                    <a:cubicBezTo>
                      <a:pt x="6581" y="587"/>
                      <a:pt x="6712" y="277"/>
                      <a:pt x="6848" y="10"/>
                    </a:cubicBezTo>
                    <a:cubicBezTo>
                      <a:pt x="6779" y="4"/>
                      <a:pt x="6711" y="1"/>
                      <a:pt x="6643" y="1"/>
                    </a:cubicBezTo>
                    <a:close/>
                  </a:path>
                </a:pathLst>
              </a:custGeom>
              <a:solidFill>
                <a:srgbClr val="FFA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1"/>
              <p:cNvSpPr/>
              <p:nvPr/>
            </p:nvSpPr>
            <p:spPr>
              <a:xfrm flipH="1">
                <a:off x="7678974" y="3286529"/>
                <a:ext cx="338607" cy="322785"/>
              </a:xfrm>
              <a:custGeom>
                <a:avLst/>
                <a:gdLst/>
                <a:ahLst/>
                <a:cxnLst/>
                <a:rect l="l" t="t" r="r" b="b"/>
                <a:pathLst>
                  <a:path w="29748" h="28358" extrusionOk="0">
                    <a:moveTo>
                      <a:pt x="3466" y="1"/>
                    </a:moveTo>
                    <a:cubicBezTo>
                      <a:pt x="3222" y="1"/>
                      <a:pt x="2984" y="26"/>
                      <a:pt x="2757" y="79"/>
                    </a:cubicBezTo>
                    <a:cubicBezTo>
                      <a:pt x="1779" y="300"/>
                      <a:pt x="1068" y="1100"/>
                      <a:pt x="669" y="1989"/>
                    </a:cubicBezTo>
                    <a:cubicBezTo>
                      <a:pt x="445" y="2434"/>
                      <a:pt x="356" y="2878"/>
                      <a:pt x="267" y="3369"/>
                    </a:cubicBezTo>
                    <a:cubicBezTo>
                      <a:pt x="178" y="3857"/>
                      <a:pt x="136" y="4348"/>
                      <a:pt x="90" y="4835"/>
                    </a:cubicBezTo>
                    <a:cubicBezTo>
                      <a:pt x="1" y="6347"/>
                      <a:pt x="90" y="7858"/>
                      <a:pt x="267" y="9416"/>
                    </a:cubicBezTo>
                    <a:cubicBezTo>
                      <a:pt x="403" y="10394"/>
                      <a:pt x="580" y="11415"/>
                      <a:pt x="847" y="12393"/>
                    </a:cubicBezTo>
                    <a:cubicBezTo>
                      <a:pt x="1203" y="13863"/>
                      <a:pt x="1736" y="15328"/>
                      <a:pt x="2402" y="16662"/>
                    </a:cubicBezTo>
                    <a:cubicBezTo>
                      <a:pt x="2892" y="17597"/>
                      <a:pt x="3380" y="18487"/>
                      <a:pt x="4002" y="19330"/>
                    </a:cubicBezTo>
                    <a:cubicBezTo>
                      <a:pt x="5738" y="21820"/>
                      <a:pt x="8050" y="23911"/>
                      <a:pt x="10761" y="25334"/>
                    </a:cubicBezTo>
                    <a:cubicBezTo>
                      <a:pt x="11074" y="25465"/>
                      <a:pt x="11429" y="25643"/>
                      <a:pt x="11739" y="25778"/>
                    </a:cubicBezTo>
                    <a:cubicBezTo>
                      <a:pt x="11917" y="25867"/>
                      <a:pt x="12141" y="25956"/>
                      <a:pt x="12319" y="25999"/>
                    </a:cubicBezTo>
                    <a:cubicBezTo>
                      <a:pt x="12450" y="26045"/>
                      <a:pt x="12585" y="26134"/>
                      <a:pt x="12674" y="26177"/>
                    </a:cubicBezTo>
                    <a:cubicBezTo>
                      <a:pt x="12941" y="26266"/>
                      <a:pt x="13250" y="26355"/>
                      <a:pt x="13517" y="26444"/>
                    </a:cubicBezTo>
                    <a:cubicBezTo>
                      <a:pt x="13563" y="26444"/>
                      <a:pt x="13606" y="26490"/>
                      <a:pt x="13606" y="26490"/>
                    </a:cubicBezTo>
                    <a:cubicBezTo>
                      <a:pt x="13962" y="26579"/>
                      <a:pt x="14275" y="26668"/>
                      <a:pt x="14584" y="26757"/>
                    </a:cubicBezTo>
                    <a:cubicBezTo>
                      <a:pt x="19255" y="28044"/>
                      <a:pt x="24590" y="28044"/>
                      <a:pt x="29303" y="28357"/>
                    </a:cubicBezTo>
                    <a:cubicBezTo>
                      <a:pt x="29748" y="26934"/>
                      <a:pt x="29303" y="24665"/>
                      <a:pt x="29702" y="23200"/>
                    </a:cubicBezTo>
                    <a:cubicBezTo>
                      <a:pt x="24857" y="23022"/>
                      <a:pt x="19877" y="22264"/>
                      <a:pt x="15875" y="19554"/>
                    </a:cubicBezTo>
                    <a:cubicBezTo>
                      <a:pt x="15698" y="19465"/>
                      <a:pt x="15474" y="19330"/>
                      <a:pt x="15342" y="19198"/>
                    </a:cubicBezTo>
                    <a:cubicBezTo>
                      <a:pt x="11251" y="16217"/>
                      <a:pt x="9384" y="11639"/>
                      <a:pt x="8406" y="6660"/>
                    </a:cubicBezTo>
                    <a:cubicBezTo>
                      <a:pt x="8093" y="5148"/>
                      <a:pt x="7737" y="3369"/>
                      <a:pt x="7026" y="1989"/>
                    </a:cubicBezTo>
                    <a:cubicBezTo>
                      <a:pt x="6421" y="819"/>
                      <a:pt x="4851" y="1"/>
                      <a:pt x="3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1"/>
              <p:cNvSpPr/>
              <p:nvPr/>
            </p:nvSpPr>
            <p:spPr>
              <a:xfrm flipH="1">
                <a:off x="7889505" y="3079208"/>
                <a:ext cx="148803" cy="253773"/>
              </a:xfrm>
              <a:custGeom>
                <a:avLst/>
                <a:gdLst/>
                <a:ahLst/>
                <a:cxnLst/>
                <a:rect l="l" t="t" r="r" b="b"/>
                <a:pathLst>
                  <a:path w="13073" h="22295" extrusionOk="0">
                    <a:moveTo>
                      <a:pt x="6750" y="1"/>
                    </a:moveTo>
                    <a:cubicBezTo>
                      <a:pt x="6148" y="1"/>
                      <a:pt x="5520" y="108"/>
                      <a:pt x="4934" y="195"/>
                    </a:cubicBezTo>
                    <a:cubicBezTo>
                      <a:pt x="4002" y="373"/>
                      <a:pt x="3067" y="640"/>
                      <a:pt x="2266" y="1084"/>
                    </a:cubicBezTo>
                    <a:cubicBezTo>
                      <a:pt x="1466" y="1575"/>
                      <a:pt x="755" y="2287"/>
                      <a:pt x="399" y="3176"/>
                    </a:cubicBezTo>
                    <a:cubicBezTo>
                      <a:pt x="0" y="4108"/>
                      <a:pt x="43" y="5132"/>
                      <a:pt x="178" y="6110"/>
                    </a:cubicBezTo>
                    <a:cubicBezTo>
                      <a:pt x="310" y="7042"/>
                      <a:pt x="488" y="7932"/>
                      <a:pt x="979" y="8732"/>
                    </a:cubicBezTo>
                    <a:cubicBezTo>
                      <a:pt x="1779" y="10023"/>
                      <a:pt x="3202" y="10823"/>
                      <a:pt x="4667" y="11268"/>
                    </a:cubicBezTo>
                    <a:lnTo>
                      <a:pt x="4713" y="11268"/>
                    </a:lnTo>
                    <a:cubicBezTo>
                      <a:pt x="4713" y="11535"/>
                      <a:pt x="4756" y="11802"/>
                      <a:pt x="4802" y="12022"/>
                    </a:cubicBezTo>
                    <a:cubicBezTo>
                      <a:pt x="5158" y="15448"/>
                      <a:pt x="5158" y="18869"/>
                      <a:pt x="4845" y="22295"/>
                    </a:cubicBezTo>
                    <a:cubicBezTo>
                      <a:pt x="7470" y="21004"/>
                      <a:pt x="9693" y="20427"/>
                      <a:pt x="12361" y="19182"/>
                    </a:cubicBezTo>
                    <a:cubicBezTo>
                      <a:pt x="11337" y="18069"/>
                      <a:pt x="10625" y="16557"/>
                      <a:pt x="10181" y="15003"/>
                    </a:cubicBezTo>
                    <a:cubicBezTo>
                      <a:pt x="9871" y="13978"/>
                      <a:pt x="9647" y="12911"/>
                      <a:pt x="9515" y="11891"/>
                    </a:cubicBezTo>
                    <a:cubicBezTo>
                      <a:pt x="9469" y="11802"/>
                      <a:pt x="9469" y="11666"/>
                      <a:pt x="9469" y="11578"/>
                    </a:cubicBezTo>
                    <a:cubicBezTo>
                      <a:pt x="10405" y="11400"/>
                      <a:pt x="11294" y="11090"/>
                      <a:pt x="12137" y="10646"/>
                    </a:cubicBezTo>
                    <a:cubicBezTo>
                      <a:pt x="12450" y="10468"/>
                      <a:pt x="12759" y="10201"/>
                      <a:pt x="12937" y="9888"/>
                    </a:cubicBezTo>
                    <a:cubicBezTo>
                      <a:pt x="13072" y="9532"/>
                      <a:pt x="12983" y="9134"/>
                      <a:pt x="12848" y="8778"/>
                    </a:cubicBezTo>
                    <a:cubicBezTo>
                      <a:pt x="12717" y="8422"/>
                      <a:pt x="12670" y="8334"/>
                      <a:pt x="12582" y="7800"/>
                    </a:cubicBezTo>
                    <a:cubicBezTo>
                      <a:pt x="12404" y="6644"/>
                      <a:pt x="12450" y="6822"/>
                      <a:pt x="12272" y="6242"/>
                    </a:cubicBezTo>
                    <a:cubicBezTo>
                      <a:pt x="12048" y="5221"/>
                      <a:pt x="11827" y="4688"/>
                      <a:pt x="11294" y="4375"/>
                    </a:cubicBezTo>
                    <a:cubicBezTo>
                      <a:pt x="11070" y="4243"/>
                      <a:pt x="10938" y="4065"/>
                      <a:pt x="10803" y="3841"/>
                    </a:cubicBezTo>
                    <a:cubicBezTo>
                      <a:pt x="10714" y="3663"/>
                      <a:pt x="10536" y="3265"/>
                      <a:pt x="10494" y="3041"/>
                    </a:cubicBezTo>
                    <a:cubicBezTo>
                      <a:pt x="10269" y="1664"/>
                      <a:pt x="9736" y="1440"/>
                      <a:pt x="8491" y="508"/>
                    </a:cubicBezTo>
                    <a:cubicBezTo>
                      <a:pt x="7990" y="120"/>
                      <a:pt x="7384" y="1"/>
                      <a:pt x="6750" y="1"/>
                    </a:cubicBezTo>
                    <a:close/>
                  </a:path>
                </a:pathLst>
              </a:custGeom>
              <a:solidFill>
                <a:srgbClr val="FFA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1"/>
              <p:cNvSpPr/>
              <p:nvPr/>
            </p:nvSpPr>
            <p:spPr>
              <a:xfrm flipH="1">
                <a:off x="7920887" y="3048020"/>
                <a:ext cx="186252" cy="548807"/>
              </a:xfrm>
              <a:custGeom>
                <a:avLst/>
                <a:gdLst/>
                <a:ahLst/>
                <a:cxnLst/>
                <a:rect l="l" t="t" r="r" b="b"/>
                <a:pathLst>
                  <a:path w="16363" h="48215" extrusionOk="0">
                    <a:moveTo>
                      <a:pt x="14229" y="1"/>
                    </a:moveTo>
                    <a:cubicBezTo>
                      <a:pt x="11337" y="1203"/>
                      <a:pt x="9380" y="1914"/>
                      <a:pt x="6446" y="3113"/>
                    </a:cubicBezTo>
                    <a:cubicBezTo>
                      <a:pt x="5823" y="3380"/>
                      <a:pt x="5112" y="3693"/>
                      <a:pt x="4578" y="4091"/>
                    </a:cubicBezTo>
                    <a:cubicBezTo>
                      <a:pt x="4578" y="4091"/>
                      <a:pt x="4134" y="4358"/>
                      <a:pt x="4045" y="4536"/>
                    </a:cubicBezTo>
                    <a:cubicBezTo>
                      <a:pt x="3245" y="5425"/>
                      <a:pt x="2935" y="6670"/>
                      <a:pt x="3024" y="7872"/>
                    </a:cubicBezTo>
                    <a:cubicBezTo>
                      <a:pt x="2757" y="9206"/>
                      <a:pt x="2668" y="10540"/>
                      <a:pt x="2757" y="11917"/>
                    </a:cubicBezTo>
                    <a:cubicBezTo>
                      <a:pt x="2889" y="14673"/>
                      <a:pt x="3778" y="17430"/>
                      <a:pt x="3600" y="20187"/>
                    </a:cubicBezTo>
                    <a:cubicBezTo>
                      <a:pt x="3422" y="23167"/>
                      <a:pt x="2046" y="25878"/>
                      <a:pt x="1246" y="28723"/>
                    </a:cubicBezTo>
                    <a:cubicBezTo>
                      <a:pt x="132" y="32547"/>
                      <a:pt x="1" y="36595"/>
                      <a:pt x="844" y="40508"/>
                    </a:cubicBezTo>
                    <a:cubicBezTo>
                      <a:pt x="1377" y="42774"/>
                      <a:pt x="2313" y="45086"/>
                      <a:pt x="4180" y="46466"/>
                    </a:cubicBezTo>
                    <a:cubicBezTo>
                      <a:pt x="5823" y="47622"/>
                      <a:pt x="7869" y="47888"/>
                      <a:pt x="9825" y="48155"/>
                    </a:cubicBezTo>
                    <a:cubicBezTo>
                      <a:pt x="10181" y="48185"/>
                      <a:pt x="10556" y="48215"/>
                      <a:pt x="10927" y="48215"/>
                    </a:cubicBezTo>
                    <a:cubicBezTo>
                      <a:pt x="11668" y="48215"/>
                      <a:pt x="12390" y="48096"/>
                      <a:pt x="12895" y="47622"/>
                    </a:cubicBezTo>
                    <a:cubicBezTo>
                      <a:pt x="13250" y="47309"/>
                      <a:pt x="13471" y="46864"/>
                      <a:pt x="13649" y="46419"/>
                    </a:cubicBezTo>
                    <a:cubicBezTo>
                      <a:pt x="16050" y="40774"/>
                      <a:pt x="16363" y="34283"/>
                      <a:pt x="14538" y="28414"/>
                    </a:cubicBezTo>
                    <a:cubicBezTo>
                      <a:pt x="13695" y="25700"/>
                      <a:pt x="12404" y="22854"/>
                      <a:pt x="13250" y="20187"/>
                    </a:cubicBezTo>
                    <a:cubicBezTo>
                      <a:pt x="13784" y="18586"/>
                      <a:pt x="15072" y="17209"/>
                      <a:pt x="15207" y="15520"/>
                    </a:cubicBezTo>
                    <a:cubicBezTo>
                      <a:pt x="15338" y="13919"/>
                      <a:pt x="14406" y="12407"/>
                      <a:pt x="13428" y="11074"/>
                    </a:cubicBezTo>
                    <a:lnTo>
                      <a:pt x="13026" y="10540"/>
                    </a:lnTo>
                    <a:cubicBezTo>
                      <a:pt x="13204" y="10362"/>
                      <a:pt x="13428" y="10138"/>
                      <a:pt x="13560" y="9918"/>
                    </a:cubicBezTo>
                    <a:cubicBezTo>
                      <a:pt x="15249" y="7737"/>
                      <a:pt x="16007" y="4849"/>
                      <a:pt x="15385" y="2181"/>
                    </a:cubicBezTo>
                    <a:cubicBezTo>
                      <a:pt x="15160" y="1292"/>
                      <a:pt x="15427" y="1601"/>
                      <a:pt x="1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flipH="1">
                <a:off x="7758937" y="3659386"/>
                <a:ext cx="373016" cy="834576"/>
              </a:xfrm>
              <a:custGeom>
                <a:avLst/>
                <a:gdLst/>
                <a:ahLst/>
                <a:cxnLst/>
                <a:rect l="l" t="t" r="r" b="b"/>
                <a:pathLst>
                  <a:path w="32771" h="73321" extrusionOk="0">
                    <a:moveTo>
                      <a:pt x="9828" y="0"/>
                    </a:moveTo>
                    <a:cubicBezTo>
                      <a:pt x="9871" y="534"/>
                      <a:pt x="9782" y="1203"/>
                      <a:pt x="9604" y="2003"/>
                    </a:cubicBezTo>
                    <a:lnTo>
                      <a:pt x="7872" y="2003"/>
                    </a:lnTo>
                    <a:cubicBezTo>
                      <a:pt x="7783" y="2181"/>
                      <a:pt x="7737" y="2359"/>
                      <a:pt x="7648" y="2490"/>
                    </a:cubicBezTo>
                    <a:cubicBezTo>
                      <a:pt x="7470" y="2981"/>
                      <a:pt x="7338" y="3426"/>
                      <a:pt x="7203" y="3913"/>
                    </a:cubicBezTo>
                    <a:cubicBezTo>
                      <a:pt x="7025" y="4447"/>
                      <a:pt x="6936" y="4980"/>
                      <a:pt x="6805" y="5514"/>
                    </a:cubicBezTo>
                    <a:cubicBezTo>
                      <a:pt x="6271" y="8715"/>
                      <a:pt x="6449" y="12005"/>
                      <a:pt x="7160" y="15164"/>
                    </a:cubicBezTo>
                    <a:cubicBezTo>
                      <a:pt x="7516" y="34816"/>
                      <a:pt x="5382" y="51399"/>
                      <a:pt x="0" y="70962"/>
                    </a:cubicBezTo>
                    <a:cubicBezTo>
                      <a:pt x="1647" y="72520"/>
                      <a:pt x="3646" y="72787"/>
                      <a:pt x="5560" y="73097"/>
                    </a:cubicBezTo>
                    <a:cubicBezTo>
                      <a:pt x="6004" y="73143"/>
                      <a:pt x="6449" y="73232"/>
                      <a:pt x="6847" y="73321"/>
                    </a:cubicBezTo>
                    <a:cubicBezTo>
                      <a:pt x="7961" y="70031"/>
                      <a:pt x="9117" y="66694"/>
                      <a:pt x="10273" y="63361"/>
                    </a:cubicBezTo>
                    <a:cubicBezTo>
                      <a:pt x="11073" y="61092"/>
                      <a:pt x="11873" y="58869"/>
                      <a:pt x="12627" y="56603"/>
                    </a:cubicBezTo>
                    <a:cubicBezTo>
                      <a:pt x="13029" y="55447"/>
                      <a:pt x="13428" y="54333"/>
                      <a:pt x="13830" y="53177"/>
                    </a:cubicBezTo>
                    <a:cubicBezTo>
                      <a:pt x="14986" y="49798"/>
                      <a:pt x="16142" y="46330"/>
                      <a:pt x="17209" y="42908"/>
                    </a:cubicBezTo>
                    <a:cubicBezTo>
                      <a:pt x="17429" y="42151"/>
                      <a:pt x="17653" y="41439"/>
                      <a:pt x="17874" y="40685"/>
                    </a:cubicBezTo>
                    <a:cubicBezTo>
                      <a:pt x="18319" y="42773"/>
                      <a:pt x="18674" y="45085"/>
                      <a:pt x="19208" y="47575"/>
                    </a:cubicBezTo>
                    <a:cubicBezTo>
                      <a:pt x="19254" y="47842"/>
                      <a:pt x="19297" y="48066"/>
                      <a:pt x="19386" y="48333"/>
                    </a:cubicBezTo>
                    <a:cubicBezTo>
                      <a:pt x="21299" y="56603"/>
                      <a:pt x="24899" y="63806"/>
                      <a:pt x="25344" y="72431"/>
                    </a:cubicBezTo>
                    <a:cubicBezTo>
                      <a:pt x="27385" y="71682"/>
                      <a:pt x="30086" y="71089"/>
                      <a:pt x="32319" y="71089"/>
                    </a:cubicBezTo>
                    <a:cubicBezTo>
                      <a:pt x="32472" y="71089"/>
                      <a:pt x="32623" y="71092"/>
                      <a:pt x="32771" y="71098"/>
                    </a:cubicBezTo>
                    <a:cubicBezTo>
                      <a:pt x="31437" y="65894"/>
                      <a:pt x="30548" y="60825"/>
                      <a:pt x="29790" y="55845"/>
                    </a:cubicBezTo>
                    <a:cubicBezTo>
                      <a:pt x="29701" y="55134"/>
                      <a:pt x="29569" y="54469"/>
                      <a:pt x="29480" y="53757"/>
                    </a:cubicBezTo>
                    <a:cubicBezTo>
                      <a:pt x="28769" y="48777"/>
                      <a:pt x="28236" y="43840"/>
                      <a:pt x="27613" y="38861"/>
                    </a:cubicBezTo>
                    <a:cubicBezTo>
                      <a:pt x="27524" y="38149"/>
                      <a:pt x="27435" y="37438"/>
                      <a:pt x="27346" y="36684"/>
                    </a:cubicBezTo>
                    <a:cubicBezTo>
                      <a:pt x="26813" y="32547"/>
                      <a:pt x="25966" y="28325"/>
                      <a:pt x="25301" y="23967"/>
                    </a:cubicBezTo>
                    <a:cubicBezTo>
                      <a:pt x="25077" y="22545"/>
                      <a:pt x="24856" y="21076"/>
                      <a:pt x="24679" y="19610"/>
                    </a:cubicBezTo>
                    <a:cubicBezTo>
                      <a:pt x="24543" y="18632"/>
                      <a:pt x="24454" y="17654"/>
                      <a:pt x="24366" y="16676"/>
                    </a:cubicBezTo>
                    <a:cubicBezTo>
                      <a:pt x="24323" y="15697"/>
                      <a:pt x="24234" y="14719"/>
                      <a:pt x="24234" y="13741"/>
                    </a:cubicBezTo>
                    <a:cubicBezTo>
                      <a:pt x="24099" y="9828"/>
                      <a:pt x="24010" y="5827"/>
                      <a:pt x="23298" y="2003"/>
                    </a:cubicBezTo>
                    <a:lnTo>
                      <a:pt x="23121" y="2003"/>
                    </a:lnTo>
                    <a:cubicBezTo>
                      <a:pt x="23078" y="1779"/>
                      <a:pt x="23078" y="1601"/>
                      <a:pt x="23078" y="1380"/>
                    </a:cubicBezTo>
                    <a:lnTo>
                      <a:pt x="21965" y="1245"/>
                    </a:lnTo>
                    <a:lnTo>
                      <a:pt x="9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1"/>
              <p:cNvSpPr/>
              <p:nvPr/>
            </p:nvSpPr>
            <p:spPr>
              <a:xfrm flipH="1">
                <a:off x="7498801" y="3079652"/>
                <a:ext cx="23824" cy="42798"/>
              </a:xfrm>
              <a:custGeom>
                <a:avLst/>
                <a:gdLst/>
                <a:ahLst/>
                <a:cxnLst/>
                <a:rect l="l" t="t" r="r" b="b"/>
                <a:pathLst>
                  <a:path w="2093" h="3760" extrusionOk="0">
                    <a:moveTo>
                      <a:pt x="1783" y="0"/>
                    </a:moveTo>
                    <a:cubicBezTo>
                      <a:pt x="1668" y="0"/>
                      <a:pt x="1537" y="57"/>
                      <a:pt x="1424" y="113"/>
                    </a:cubicBezTo>
                    <a:lnTo>
                      <a:pt x="357" y="779"/>
                    </a:lnTo>
                    <a:cubicBezTo>
                      <a:pt x="268" y="1668"/>
                      <a:pt x="1" y="2913"/>
                      <a:pt x="314" y="3759"/>
                    </a:cubicBezTo>
                    <a:cubicBezTo>
                      <a:pt x="534" y="2646"/>
                      <a:pt x="1068" y="1579"/>
                      <a:pt x="1826" y="736"/>
                    </a:cubicBezTo>
                    <a:cubicBezTo>
                      <a:pt x="1915" y="601"/>
                      <a:pt x="2003" y="512"/>
                      <a:pt x="2046" y="423"/>
                    </a:cubicBezTo>
                    <a:cubicBezTo>
                      <a:pt x="2092" y="291"/>
                      <a:pt x="2092" y="113"/>
                      <a:pt x="1957" y="67"/>
                    </a:cubicBezTo>
                    <a:cubicBezTo>
                      <a:pt x="1909" y="19"/>
                      <a:pt x="1849" y="0"/>
                      <a:pt x="1783" y="0"/>
                    </a:cubicBezTo>
                    <a:close/>
                  </a:path>
                </a:pathLst>
              </a:custGeom>
              <a:solidFill>
                <a:srgbClr val="F5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1"/>
              <p:cNvSpPr/>
              <p:nvPr/>
            </p:nvSpPr>
            <p:spPr>
              <a:xfrm flipH="1">
                <a:off x="7491232" y="3036888"/>
                <a:ext cx="44551" cy="74954"/>
              </a:xfrm>
              <a:custGeom>
                <a:avLst/>
                <a:gdLst/>
                <a:ahLst/>
                <a:cxnLst/>
                <a:rect l="l" t="t" r="r" b="b"/>
                <a:pathLst>
                  <a:path w="3914" h="6585" extrusionOk="0">
                    <a:moveTo>
                      <a:pt x="3515" y="0"/>
                    </a:moveTo>
                    <a:lnTo>
                      <a:pt x="3515" y="0"/>
                    </a:lnTo>
                    <a:cubicBezTo>
                      <a:pt x="3071" y="712"/>
                      <a:pt x="2491" y="1334"/>
                      <a:pt x="1957" y="1957"/>
                    </a:cubicBezTo>
                    <a:cubicBezTo>
                      <a:pt x="1381" y="2537"/>
                      <a:pt x="801" y="3202"/>
                      <a:pt x="445" y="3959"/>
                    </a:cubicBezTo>
                    <a:cubicBezTo>
                      <a:pt x="90" y="4713"/>
                      <a:pt x="1" y="5603"/>
                      <a:pt x="314" y="6360"/>
                    </a:cubicBezTo>
                    <a:cubicBezTo>
                      <a:pt x="357" y="6449"/>
                      <a:pt x="357" y="6492"/>
                      <a:pt x="445" y="6538"/>
                    </a:cubicBezTo>
                    <a:cubicBezTo>
                      <a:pt x="477" y="6569"/>
                      <a:pt x="525" y="6584"/>
                      <a:pt x="578" y="6584"/>
                    </a:cubicBezTo>
                    <a:cubicBezTo>
                      <a:pt x="675" y="6584"/>
                      <a:pt x="790" y="6535"/>
                      <a:pt x="847" y="6449"/>
                    </a:cubicBezTo>
                    <a:cubicBezTo>
                      <a:pt x="936" y="6314"/>
                      <a:pt x="979" y="6136"/>
                      <a:pt x="1025" y="6005"/>
                    </a:cubicBezTo>
                    <a:cubicBezTo>
                      <a:pt x="1246" y="4713"/>
                      <a:pt x="1914" y="3515"/>
                      <a:pt x="2669" y="2448"/>
                    </a:cubicBezTo>
                    <a:cubicBezTo>
                      <a:pt x="2935" y="2092"/>
                      <a:pt x="3202" y="1736"/>
                      <a:pt x="3380" y="1334"/>
                    </a:cubicBezTo>
                    <a:cubicBezTo>
                      <a:pt x="3558" y="890"/>
                      <a:pt x="3914" y="313"/>
                      <a:pt x="3515" y="0"/>
                    </a:cubicBezTo>
                    <a:close/>
                  </a:path>
                </a:pathLst>
              </a:custGeom>
              <a:solidFill>
                <a:srgbClr val="F5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1"/>
              <p:cNvSpPr/>
              <p:nvPr/>
            </p:nvSpPr>
            <p:spPr>
              <a:xfrm flipH="1">
                <a:off x="7496297" y="3023730"/>
                <a:ext cx="182689" cy="196906"/>
              </a:xfrm>
              <a:custGeom>
                <a:avLst/>
                <a:gdLst/>
                <a:ahLst/>
                <a:cxnLst/>
                <a:rect l="l" t="t" r="r" b="b"/>
                <a:pathLst>
                  <a:path w="16050" h="17299" extrusionOk="0">
                    <a:moveTo>
                      <a:pt x="15250" y="0"/>
                    </a:moveTo>
                    <a:lnTo>
                      <a:pt x="15250" y="0"/>
                    </a:lnTo>
                    <a:cubicBezTo>
                      <a:pt x="13649" y="2359"/>
                      <a:pt x="12226" y="6538"/>
                      <a:pt x="8847" y="8537"/>
                    </a:cubicBezTo>
                    <a:cubicBezTo>
                      <a:pt x="6980" y="9604"/>
                      <a:pt x="4223" y="10629"/>
                      <a:pt x="2402" y="11738"/>
                    </a:cubicBezTo>
                    <a:cubicBezTo>
                      <a:pt x="534" y="12895"/>
                      <a:pt x="90" y="15118"/>
                      <a:pt x="1" y="17298"/>
                    </a:cubicBezTo>
                    <a:cubicBezTo>
                      <a:pt x="2622" y="16985"/>
                      <a:pt x="4756" y="15164"/>
                      <a:pt x="6802" y="13517"/>
                    </a:cubicBezTo>
                    <a:cubicBezTo>
                      <a:pt x="8491" y="12183"/>
                      <a:pt x="10359" y="10895"/>
                      <a:pt x="12450" y="10582"/>
                    </a:cubicBezTo>
                    <a:cubicBezTo>
                      <a:pt x="13339" y="10405"/>
                      <a:pt x="14140" y="9782"/>
                      <a:pt x="14318" y="8893"/>
                    </a:cubicBezTo>
                    <a:cubicBezTo>
                      <a:pt x="14805" y="6492"/>
                      <a:pt x="14318" y="5781"/>
                      <a:pt x="14627" y="3781"/>
                    </a:cubicBezTo>
                    <a:cubicBezTo>
                      <a:pt x="14805" y="2359"/>
                      <a:pt x="16050" y="313"/>
                      <a:pt x="15250" y="0"/>
                    </a:cubicBezTo>
                    <a:close/>
                  </a:path>
                </a:pathLst>
              </a:custGeom>
              <a:solidFill>
                <a:srgbClr val="FFA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1"/>
              <p:cNvSpPr/>
              <p:nvPr/>
            </p:nvSpPr>
            <p:spPr>
              <a:xfrm flipH="1">
                <a:off x="7585365" y="3132035"/>
                <a:ext cx="471167" cy="613232"/>
              </a:xfrm>
              <a:custGeom>
                <a:avLst/>
                <a:gdLst/>
                <a:ahLst/>
                <a:cxnLst/>
                <a:rect l="l" t="t" r="r" b="b"/>
                <a:pathLst>
                  <a:path w="41394" h="53875" extrusionOk="0">
                    <a:moveTo>
                      <a:pt x="39217" y="0"/>
                    </a:moveTo>
                    <a:cubicBezTo>
                      <a:pt x="32014" y="3693"/>
                      <a:pt x="24498" y="6848"/>
                      <a:pt x="16850" y="9426"/>
                    </a:cubicBezTo>
                    <a:cubicBezTo>
                      <a:pt x="14318" y="10316"/>
                      <a:pt x="11739" y="11116"/>
                      <a:pt x="9160" y="11827"/>
                    </a:cubicBezTo>
                    <a:cubicBezTo>
                      <a:pt x="8449" y="12051"/>
                      <a:pt x="7691" y="12272"/>
                      <a:pt x="6980" y="12585"/>
                    </a:cubicBezTo>
                    <a:lnTo>
                      <a:pt x="6891" y="12585"/>
                    </a:lnTo>
                    <a:cubicBezTo>
                      <a:pt x="5468" y="12763"/>
                      <a:pt x="4045" y="13072"/>
                      <a:pt x="3202" y="14097"/>
                    </a:cubicBezTo>
                    <a:cubicBezTo>
                      <a:pt x="2178" y="15295"/>
                      <a:pt x="2402" y="17031"/>
                      <a:pt x="2669" y="18586"/>
                    </a:cubicBezTo>
                    <a:cubicBezTo>
                      <a:pt x="3647" y="23921"/>
                      <a:pt x="4625" y="29303"/>
                      <a:pt x="4490" y="34681"/>
                    </a:cubicBezTo>
                    <a:cubicBezTo>
                      <a:pt x="4401" y="40106"/>
                      <a:pt x="3113" y="45619"/>
                      <a:pt x="1" y="50154"/>
                    </a:cubicBezTo>
                    <a:cubicBezTo>
                      <a:pt x="3436" y="51990"/>
                      <a:pt x="7948" y="53875"/>
                      <a:pt x="12599" y="53875"/>
                    </a:cubicBezTo>
                    <a:cubicBezTo>
                      <a:pt x="14146" y="53875"/>
                      <a:pt x="15709" y="53666"/>
                      <a:pt x="17252" y="53178"/>
                    </a:cubicBezTo>
                    <a:cubicBezTo>
                      <a:pt x="17608" y="53089"/>
                      <a:pt x="17964" y="52957"/>
                      <a:pt x="18273" y="52822"/>
                    </a:cubicBezTo>
                    <a:lnTo>
                      <a:pt x="18319" y="52822"/>
                    </a:lnTo>
                    <a:cubicBezTo>
                      <a:pt x="18141" y="47664"/>
                      <a:pt x="17651" y="44331"/>
                      <a:pt x="17651" y="41397"/>
                    </a:cubicBezTo>
                    <a:lnTo>
                      <a:pt x="17651" y="40863"/>
                    </a:lnTo>
                    <a:cubicBezTo>
                      <a:pt x="17651" y="40550"/>
                      <a:pt x="17697" y="40194"/>
                      <a:pt x="17697" y="39885"/>
                    </a:cubicBezTo>
                    <a:cubicBezTo>
                      <a:pt x="17697" y="39707"/>
                      <a:pt x="17740" y="39529"/>
                      <a:pt x="17740" y="39394"/>
                    </a:cubicBezTo>
                    <a:cubicBezTo>
                      <a:pt x="17786" y="38772"/>
                      <a:pt x="17875" y="38149"/>
                      <a:pt x="18006" y="37527"/>
                    </a:cubicBezTo>
                    <a:cubicBezTo>
                      <a:pt x="18006" y="37438"/>
                      <a:pt x="18053" y="37395"/>
                      <a:pt x="18053" y="37349"/>
                    </a:cubicBezTo>
                    <a:cubicBezTo>
                      <a:pt x="18319" y="36193"/>
                      <a:pt x="18675" y="35037"/>
                      <a:pt x="19251" y="33792"/>
                    </a:cubicBezTo>
                    <a:cubicBezTo>
                      <a:pt x="19607" y="32992"/>
                      <a:pt x="20009" y="32237"/>
                      <a:pt x="20318" y="31437"/>
                    </a:cubicBezTo>
                    <a:cubicBezTo>
                      <a:pt x="20941" y="30103"/>
                      <a:pt x="21385" y="28723"/>
                      <a:pt x="21343" y="27300"/>
                    </a:cubicBezTo>
                    <a:cubicBezTo>
                      <a:pt x="21297" y="26055"/>
                      <a:pt x="20898" y="24857"/>
                      <a:pt x="20276" y="23701"/>
                    </a:cubicBezTo>
                    <a:lnTo>
                      <a:pt x="19874" y="23032"/>
                    </a:lnTo>
                    <a:cubicBezTo>
                      <a:pt x="19340" y="22143"/>
                      <a:pt x="18764" y="21253"/>
                      <a:pt x="18184" y="20364"/>
                    </a:cubicBezTo>
                    <a:cubicBezTo>
                      <a:pt x="17875" y="19920"/>
                      <a:pt x="17608" y="19475"/>
                      <a:pt x="17341" y="18988"/>
                    </a:cubicBezTo>
                    <a:cubicBezTo>
                      <a:pt x="17341" y="18988"/>
                      <a:pt x="17341" y="18941"/>
                      <a:pt x="17295" y="18941"/>
                    </a:cubicBezTo>
                    <a:cubicBezTo>
                      <a:pt x="25921" y="14719"/>
                      <a:pt x="34148" y="9693"/>
                      <a:pt x="41394" y="3468"/>
                    </a:cubicBezTo>
                    <a:cubicBezTo>
                      <a:pt x="40639" y="2803"/>
                      <a:pt x="39839" y="1245"/>
                      <a:pt x="39348" y="224"/>
                    </a:cubicBezTo>
                    <a:cubicBezTo>
                      <a:pt x="39306" y="178"/>
                      <a:pt x="39259" y="89"/>
                      <a:pt x="39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6" name="Google Shape;1686;p51"/>
            <p:cNvSpPr/>
            <p:nvPr/>
          </p:nvSpPr>
          <p:spPr>
            <a:xfrm>
              <a:off x="6539825" y="2319975"/>
              <a:ext cx="927300" cy="9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51">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52"/>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694" name="Google Shape;1694;p52"/>
          <p:cNvSpPr txBox="1">
            <a:spLocks noGrp="1"/>
          </p:cNvSpPr>
          <p:nvPr>
            <p:ph type="subTitle" idx="1"/>
          </p:nvPr>
        </p:nvSpPr>
        <p:spPr>
          <a:xfrm>
            <a:off x="4415199" y="1495950"/>
            <a:ext cx="3441900" cy="21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Work Sans SemiBold"/>
                <a:ea typeface="Work Sans SemiBold"/>
                <a:cs typeface="Work Sans SemiBold"/>
                <a:sym typeface="Work Sans SemiBold"/>
              </a:rPr>
              <a:t>Icons:</a:t>
            </a:r>
            <a:endParaRPr sz="1400">
              <a:latin typeface="Work Sans SemiBold"/>
              <a:ea typeface="Work Sans SemiBold"/>
              <a:cs typeface="Work Sans SemiBold"/>
              <a:sym typeface="Work Sans SemiBold"/>
            </a:endParaRPr>
          </a:p>
          <a:p>
            <a:pPr marL="457200" lvl="0" indent="-304800" algn="l" rtl="0">
              <a:spcBef>
                <a:spcPts val="0"/>
              </a:spcBef>
              <a:spcAft>
                <a:spcPts val="0"/>
              </a:spcAft>
              <a:buSzPts val="1200"/>
              <a:buChar char="●"/>
            </a:pPr>
            <a:r>
              <a:rPr lang="en" u="sng">
                <a:hlinkClick r:id="rId3"/>
              </a:rPr>
              <a:t>Ic</a:t>
            </a:r>
            <a:r>
              <a:rPr lang="en" u="sng">
                <a:hlinkClick r:id="rId3"/>
              </a:rPr>
              <a:t>on Pack: Banking | Filled</a:t>
            </a:r>
            <a:endParaRPr sz="1400">
              <a:latin typeface="Work Sans SemiBold"/>
              <a:ea typeface="Work Sans SemiBold"/>
              <a:cs typeface="Work Sans SemiBold"/>
              <a:sym typeface="Work Sans SemiBold"/>
            </a:endParaRPr>
          </a:p>
          <a:p>
            <a:pPr marL="0" lvl="0" indent="0" algn="l" rtl="0">
              <a:spcBef>
                <a:spcPts val="1000"/>
              </a:spcBef>
              <a:spcAft>
                <a:spcPts val="0"/>
              </a:spcAft>
              <a:buNone/>
            </a:pPr>
            <a:r>
              <a:rPr lang="en" sz="1400">
                <a:latin typeface="Work Sans SemiBold"/>
                <a:ea typeface="Work Sans SemiBold"/>
                <a:cs typeface="Work Sans SemiBold"/>
                <a:sym typeface="Work Sans SemiBold"/>
              </a:rPr>
              <a:t>Photos:</a:t>
            </a:r>
            <a:endParaRPr sz="1400">
              <a:latin typeface="Work Sans SemiBold"/>
              <a:ea typeface="Work Sans SemiBold"/>
              <a:cs typeface="Work Sans SemiBold"/>
              <a:sym typeface="Work Sans SemiBold"/>
            </a:endParaRPr>
          </a:p>
          <a:p>
            <a:pPr marL="457200" lvl="0" indent="-304800" algn="l" rtl="0">
              <a:spcBef>
                <a:spcPts val="300"/>
              </a:spcBef>
              <a:spcAft>
                <a:spcPts val="0"/>
              </a:spcAft>
              <a:buSzPts val="1200"/>
              <a:buChar char="●"/>
            </a:pPr>
            <a:r>
              <a:rPr lang="en" u="sng">
                <a:solidFill>
                  <a:schemeClr val="hlink"/>
                </a:solidFill>
                <a:hlinkClick r:id="rId4"/>
              </a:rPr>
              <a:t>People working as a team company I</a:t>
            </a:r>
            <a:endParaRPr/>
          </a:p>
          <a:p>
            <a:pPr marL="457200" lvl="0" indent="-304800" algn="l" rtl="0">
              <a:spcBef>
                <a:spcPts val="0"/>
              </a:spcBef>
              <a:spcAft>
                <a:spcPts val="0"/>
              </a:spcAft>
              <a:buSzPts val="1200"/>
              <a:buChar char="●"/>
            </a:pPr>
            <a:r>
              <a:rPr lang="en" u="sng">
                <a:solidFill>
                  <a:schemeClr val="hlink"/>
                </a:solidFill>
                <a:hlinkClick r:id="rId5"/>
              </a:rPr>
              <a:t>People working as a team company II</a:t>
            </a:r>
            <a:endParaRPr/>
          </a:p>
          <a:p>
            <a:pPr marL="457200" lvl="0" indent="-304800" algn="l" rtl="0">
              <a:spcBef>
                <a:spcPts val="0"/>
              </a:spcBef>
              <a:spcAft>
                <a:spcPts val="0"/>
              </a:spcAft>
              <a:buSzPts val="1200"/>
              <a:buChar char="●"/>
            </a:pPr>
            <a:r>
              <a:rPr lang="en" u="sng">
                <a:solidFill>
                  <a:schemeClr val="hlink"/>
                </a:solidFill>
                <a:hlinkClick r:id="rId6"/>
              </a:rPr>
              <a:t>People working as a team company III</a:t>
            </a:r>
            <a:endParaRPr/>
          </a:p>
          <a:p>
            <a:pPr marL="457200" lvl="0" indent="-304800" algn="l" rtl="0">
              <a:spcBef>
                <a:spcPts val="0"/>
              </a:spcBef>
              <a:spcAft>
                <a:spcPts val="0"/>
              </a:spcAft>
              <a:buSzPts val="1200"/>
              <a:buChar char="●"/>
            </a:pPr>
            <a:r>
              <a:rPr lang="en" u="sng">
                <a:solidFill>
                  <a:schemeClr val="hlink"/>
                </a:solidFill>
                <a:hlinkClick r:id="rId7"/>
              </a:rPr>
              <a:t>Business people shaking hands</a:t>
            </a:r>
            <a:endParaRPr/>
          </a:p>
        </p:txBody>
      </p:sp>
      <p:sp>
        <p:nvSpPr>
          <p:cNvPr id="1695" name="Google Shape;1695;p52"/>
          <p:cNvSpPr txBox="1">
            <a:spLocks noGrp="1"/>
          </p:cNvSpPr>
          <p:nvPr>
            <p:ph type="subTitle" idx="2"/>
          </p:nvPr>
        </p:nvSpPr>
        <p:spPr>
          <a:xfrm>
            <a:off x="722375" y="1495950"/>
            <a:ext cx="3441900" cy="21516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dirty="0"/>
              <a:t>Did you like the resources on this template? Get them for free at our other websites:</a:t>
            </a:r>
            <a:endParaRPr dirty="0"/>
          </a:p>
          <a:p>
            <a:pPr marL="0" lvl="0" indent="0" algn="l" rtl="0">
              <a:spcBef>
                <a:spcPts val="300"/>
              </a:spcBef>
              <a:spcAft>
                <a:spcPts val="0"/>
              </a:spcAft>
              <a:buClr>
                <a:schemeClr val="dk1"/>
              </a:buClr>
              <a:buSzPts val="1100"/>
              <a:buFont typeface="Arial"/>
              <a:buNone/>
            </a:pPr>
            <a:endParaRPr dirty="0"/>
          </a:p>
          <a:p>
            <a:pPr marL="0" lvl="0" indent="0" algn="l" rtl="0">
              <a:spcBef>
                <a:spcPts val="0"/>
              </a:spcBef>
              <a:spcAft>
                <a:spcPts val="0"/>
              </a:spcAft>
              <a:buNone/>
            </a:pPr>
            <a:r>
              <a:rPr lang="en" sz="1400" dirty="0">
                <a:latin typeface="Work Sans SemiBold"/>
                <a:ea typeface="Work Sans SemiBold"/>
                <a:cs typeface="Work Sans SemiBold"/>
                <a:sym typeface="Work Sans SemiBold"/>
              </a:rPr>
              <a:t>Vectors:</a:t>
            </a:r>
            <a:endParaRPr sz="1400" dirty="0">
              <a:latin typeface="Work Sans SemiBold"/>
              <a:ea typeface="Work Sans SemiBold"/>
              <a:cs typeface="Work Sans SemiBold"/>
              <a:sym typeface="Work Sans SemiBold"/>
            </a:endParaRPr>
          </a:p>
          <a:p>
            <a:pPr marL="457200" lvl="0" indent="-304800" algn="l" rtl="0">
              <a:spcBef>
                <a:spcPts val="300"/>
              </a:spcBef>
              <a:spcAft>
                <a:spcPts val="0"/>
              </a:spcAft>
              <a:buSzPts val="1200"/>
              <a:buChar char="●"/>
            </a:pPr>
            <a:r>
              <a:rPr lang="en" u="sng" dirty="0">
                <a:solidFill>
                  <a:schemeClr val="hlink"/>
                </a:solidFill>
                <a:hlinkClick r:id="rId8"/>
              </a:rPr>
              <a:t>Gradient data driven concept illustration I</a:t>
            </a:r>
            <a:endParaRPr dirty="0"/>
          </a:p>
          <a:p>
            <a:pPr marL="457200" lvl="0" indent="-304800" algn="l" rtl="0">
              <a:spcBef>
                <a:spcPts val="0"/>
              </a:spcBef>
              <a:spcAft>
                <a:spcPts val="0"/>
              </a:spcAft>
              <a:buSzPts val="1200"/>
              <a:buChar char="●"/>
            </a:pPr>
            <a:r>
              <a:rPr lang="en" u="sng" dirty="0">
                <a:solidFill>
                  <a:schemeClr val="hlink"/>
                </a:solidFill>
                <a:hlinkClick r:id="rId9"/>
              </a:rPr>
              <a:t>Gradient data driven concept illustration II</a:t>
            </a:r>
            <a:endParaRPr dirty="0"/>
          </a:p>
          <a:p>
            <a:pPr marL="457200" lvl="0" indent="-304800" algn="l" rtl="0">
              <a:spcBef>
                <a:spcPts val="0"/>
              </a:spcBef>
              <a:spcAft>
                <a:spcPts val="0"/>
              </a:spcAft>
              <a:buSzPts val="1200"/>
              <a:buChar char="●"/>
            </a:pPr>
            <a:r>
              <a:rPr lang="en" u="sng" dirty="0">
                <a:solidFill>
                  <a:schemeClr val="hlink"/>
                </a:solidFill>
                <a:hlinkClick r:id="rId10"/>
              </a:rPr>
              <a:t>Gradient data driven concept illustration III</a:t>
            </a:r>
            <a:endParaRPr dirty="0"/>
          </a:p>
          <a:p>
            <a:pPr marL="457200" lvl="0" indent="-304800" algn="l" rtl="0">
              <a:spcBef>
                <a:spcPts val="0"/>
              </a:spcBef>
              <a:spcAft>
                <a:spcPts val="0"/>
              </a:spcAft>
              <a:buSzPts val="1200"/>
              <a:buChar char="●"/>
            </a:pPr>
            <a:r>
              <a:rPr lang="en" u="sng" dirty="0">
                <a:solidFill>
                  <a:schemeClr val="hlink"/>
                </a:solidFill>
                <a:hlinkClick r:id="rId11"/>
              </a:rPr>
              <a:t>Gradient data driven concept illustration IV</a:t>
            </a:r>
            <a:endParaRPr dirty="0"/>
          </a:p>
          <a:p>
            <a:pPr marL="457200" lvl="0" indent="-304800" algn="l" rtl="0">
              <a:spcBef>
                <a:spcPts val="0"/>
              </a:spcBef>
              <a:spcAft>
                <a:spcPts val="0"/>
              </a:spcAft>
              <a:buSzPts val="1200"/>
              <a:buChar char="●"/>
            </a:pPr>
            <a:r>
              <a:rPr lang="en" u="sng" dirty="0">
                <a:solidFill>
                  <a:schemeClr val="hlink"/>
                </a:solidFill>
                <a:hlinkClick r:id="rId12"/>
              </a:rPr>
              <a:t>People starting a business project</a:t>
            </a:r>
            <a:endParaRPr dirty="0"/>
          </a:p>
        </p:txBody>
      </p:sp>
      <p:sp>
        <p:nvSpPr>
          <p:cNvPr id="1696" name="Google Shape;1696;p52">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52"/>
          <p:cNvGrpSpPr/>
          <p:nvPr/>
        </p:nvGrpSpPr>
        <p:grpSpPr>
          <a:xfrm>
            <a:off x="6925250" y="2968625"/>
            <a:ext cx="1894500" cy="1894500"/>
            <a:chOff x="6925250" y="2968625"/>
            <a:chExt cx="1894500" cy="1894500"/>
          </a:xfrm>
        </p:grpSpPr>
        <p:grpSp>
          <p:nvGrpSpPr>
            <p:cNvPr id="1698" name="Google Shape;1698;p52"/>
            <p:cNvGrpSpPr/>
            <p:nvPr/>
          </p:nvGrpSpPr>
          <p:grpSpPr>
            <a:xfrm>
              <a:off x="6925250" y="2968625"/>
              <a:ext cx="1894500" cy="1894500"/>
              <a:chOff x="6925250" y="2968625"/>
              <a:chExt cx="1894500" cy="1894500"/>
            </a:xfrm>
          </p:grpSpPr>
          <p:sp>
            <p:nvSpPr>
              <p:cNvPr id="1699" name="Google Shape;1699;p52"/>
              <p:cNvSpPr/>
              <p:nvPr/>
            </p:nvSpPr>
            <p:spPr>
              <a:xfrm flipH="1">
                <a:off x="6925250" y="2968625"/>
                <a:ext cx="1894500" cy="1894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0" name="Google Shape;1700;p52"/>
              <p:cNvGrpSpPr/>
              <p:nvPr/>
            </p:nvGrpSpPr>
            <p:grpSpPr>
              <a:xfrm>
                <a:off x="7289241" y="3221432"/>
                <a:ext cx="1166501" cy="1279291"/>
                <a:chOff x="7150483" y="2844196"/>
                <a:chExt cx="1692790" cy="1856466"/>
              </a:xfrm>
            </p:grpSpPr>
            <p:sp>
              <p:nvSpPr>
                <p:cNvPr id="1701" name="Google Shape;1701;p52"/>
                <p:cNvSpPr/>
                <p:nvPr/>
              </p:nvSpPr>
              <p:spPr>
                <a:xfrm>
                  <a:off x="7233775" y="3021925"/>
                  <a:ext cx="1609498" cy="1678737"/>
                </a:xfrm>
                <a:custGeom>
                  <a:avLst/>
                  <a:gdLst/>
                  <a:ahLst/>
                  <a:cxnLst/>
                  <a:rect l="l" t="t" r="r" b="b"/>
                  <a:pathLst>
                    <a:path w="82708" h="87514" extrusionOk="0">
                      <a:moveTo>
                        <a:pt x="2270" y="1"/>
                      </a:moveTo>
                      <a:cubicBezTo>
                        <a:pt x="1040" y="1"/>
                        <a:pt x="0" y="1037"/>
                        <a:pt x="0" y="2268"/>
                      </a:cubicBezTo>
                      <a:lnTo>
                        <a:pt x="0" y="85206"/>
                      </a:lnTo>
                      <a:cubicBezTo>
                        <a:pt x="0" y="86474"/>
                        <a:pt x="1040" y="87513"/>
                        <a:pt x="2270" y="87513"/>
                      </a:cubicBezTo>
                      <a:lnTo>
                        <a:pt x="80401" y="87513"/>
                      </a:lnTo>
                      <a:cubicBezTo>
                        <a:pt x="81668" y="87513"/>
                        <a:pt x="82708" y="86474"/>
                        <a:pt x="82708" y="85206"/>
                      </a:cubicBezTo>
                      <a:lnTo>
                        <a:pt x="82708" y="2268"/>
                      </a:lnTo>
                      <a:cubicBezTo>
                        <a:pt x="82708" y="1037"/>
                        <a:pt x="81668" y="1"/>
                        <a:pt x="80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2"/>
                <p:cNvSpPr/>
                <p:nvPr/>
              </p:nvSpPr>
              <p:spPr>
                <a:xfrm>
                  <a:off x="7948466" y="3152437"/>
                  <a:ext cx="755292" cy="736896"/>
                </a:xfrm>
                <a:custGeom>
                  <a:avLst/>
                  <a:gdLst/>
                  <a:ahLst/>
                  <a:cxnLst/>
                  <a:rect l="l" t="t" r="r" b="b"/>
                  <a:pathLst>
                    <a:path w="39374" h="38415" extrusionOk="0">
                      <a:moveTo>
                        <a:pt x="1" y="1"/>
                      </a:moveTo>
                      <a:lnTo>
                        <a:pt x="1" y="38414"/>
                      </a:lnTo>
                      <a:lnTo>
                        <a:pt x="39373" y="38414"/>
                      </a:lnTo>
                      <a:lnTo>
                        <a:pt x="393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2"/>
                <p:cNvSpPr/>
                <p:nvPr/>
              </p:nvSpPr>
              <p:spPr>
                <a:xfrm>
                  <a:off x="8007467" y="3369284"/>
                  <a:ext cx="610732" cy="339300"/>
                </a:xfrm>
                <a:custGeom>
                  <a:avLst/>
                  <a:gdLst/>
                  <a:ahLst/>
                  <a:cxnLst/>
                  <a:rect l="l" t="t" r="r" b="b"/>
                  <a:pathLst>
                    <a:path w="31838" h="17688" extrusionOk="0">
                      <a:moveTo>
                        <a:pt x="22726" y="0"/>
                      </a:moveTo>
                      <a:cubicBezTo>
                        <a:pt x="22686" y="0"/>
                        <a:pt x="22609" y="40"/>
                        <a:pt x="22572" y="77"/>
                      </a:cubicBezTo>
                      <a:lnTo>
                        <a:pt x="12612" y="17149"/>
                      </a:lnTo>
                      <a:lnTo>
                        <a:pt x="8306" y="9499"/>
                      </a:lnTo>
                      <a:cubicBezTo>
                        <a:pt x="8250" y="9443"/>
                        <a:pt x="8193" y="9406"/>
                        <a:pt x="8123" y="9406"/>
                      </a:cubicBezTo>
                      <a:cubicBezTo>
                        <a:pt x="8097" y="9406"/>
                        <a:pt x="8069" y="9411"/>
                        <a:pt x="8038" y="9422"/>
                      </a:cubicBezTo>
                      <a:lnTo>
                        <a:pt x="117" y="13381"/>
                      </a:lnTo>
                      <a:cubicBezTo>
                        <a:pt x="41" y="13421"/>
                        <a:pt x="1" y="13535"/>
                        <a:pt x="41" y="13652"/>
                      </a:cubicBezTo>
                      <a:cubicBezTo>
                        <a:pt x="68" y="13708"/>
                        <a:pt x="138" y="13743"/>
                        <a:pt x="204" y="13743"/>
                      </a:cubicBezTo>
                      <a:cubicBezTo>
                        <a:pt x="227" y="13743"/>
                        <a:pt x="251" y="13738"/>
                        <a:pt x="271" y="13729"/>
                      </a:cubicBezTo>
                      <a:lnTo>
                        <a:pt x="8075" y="9844"/>
                      </a:lnTo>
                      <a:lnTo>
                        <a:pt x="12421" y="17610"/>
                      </a:lnTo>
                      <a:cubicBezTo>
                        <a:pt x="12458" y="17687"/>
                        <a:pt x="12535" y="17687"/>
                        <a:pt x="12575" y="17687"/>
                      </a:cubicBezTo>
                      <a:lnTo>
                        <a:pt x="12612" y="17687"/>
                      </a:lnTo>
                      <a:cubicBezTo>
                        <a:pt x="12652" y="17687"/>
                        <a:pt x="12729" y="17687"/>
                        <a:pt x="12766" y="17610"/>
                      </a:cubicBezTo>
                      <a:lnTo>
                        <a:pt x="22763" y="539"/>
                      </a:lnTo>
                      <a:lnTo>
                        <a:pt x="26223" y="5768"/>
                      </a:lnTo>
                      <a:cubicBezTo>
                        <a:pt x="26263" y="5845"/>
                        <a:pt x="26300" y="5845"/>
                        <a:pt x="26340" y="5885"/>
                      </a:cubicBezTo>
                      <a:cubicBezTo>
                        <a:pt x="26417" y="5885"/>
                        <a:pt x="26454" y="5845"/>
                        <a:pt x="26494" y="5808"/>
                      </a:cubicBezTo>
                      <a:lnTo>
                        <a:pt x="31760" y="1271"/>
                      </a:lnTo>
                      <a:cubicBezTo>
                        <a:pt x="31837" y="1231"/>
                        <a:pt x="31837" y="1117"/>
                        <a:pt x="31760" y="1040"/>
                      </a:cubicBezTo>
                      <a:cubicBezTo>
                        <a:pt x="31740" y="975"/>
                        <a:pt x="31684" y="947"/>
                        <a:pt x="31625" y="947"/>
                      </a:cubicBezTo>
                      <a:cubicBezTo>
                        <a:pt x="31577" y="947"/>
                        <a:pt x="31527" y="966"/>
                        <a:pt x="31493" y="1000"/>
                      </a:cubicBezTo>
                      <a:lnTo>
                        <a:pt x="26417" y="5423"/>
                      </a:lnTo>
                      <a:lnTo>
                        <a:pt x="22917" y="77"/>
                      </a:lnTo>
                      <a:cubicBezTo>
                        <a:pt x="22880" y="40"/>
                        <a:pt x="22803" y="0"/>
                        <a:pt x="22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2"/>
                <p:cNvSpPr/>
                <p:nvPr/>
              </p:nvSpPr>
              <p:spPr>
                <a:xfrm>
                  <a:off x="7362882" y="3279689"/>
                  <a:ext cx="452170" cy="50872"/>
                </a:xfrm>
                <a:custGeom>
                  <a:avLst/>
                  <a:gdLst/>
                  <a:ahLst/>
                  <a:cxnLst/>
                  <a:rect l="l" t="t" r="r" b="b"/>
                  <a:pathLst>
                    <a:path w="23572" h="2652" extrusionOk="0">
                      <a:moveTo>
                        <a:pt x="0" y="0"/>
                      </a:moveTo>
                      <a:lnTo>
                        <a:pt x="0" y="2652"/>
                      </a:lnTo>
                      <a:lnTo>
                        <a:pt x="23572" y="2652"/>
                      </a:lnTo>
                      <a:lnTo>
                        <a:pt x="23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2"/>
                <p:cNvSpPr/>
                <p:nvPr/>
              </p:nvSpPr>
              <p:spPr>
                <a:xfrm>
                  <a:off x="7362882" y="3372604"/>
                  <a:ext cx="288428" cy="51658"/>
                </a:xfrm>
                <a:custGeom>
                  <a:avLst/>
                  <a:gdLst/>
                  <a:ahLst/>
                  <a:cxnLst/>
                  <a:rect l="l" t="t" r="r" b="b"/>
                  <a:pathLst>
                    <a:path w="15036" h="2693" extrusionOk="0">
                      <a:moveTo>
                        <a:pt x="0" y="1"/>
                      </a:moveTo>
                      <a:lnTo>
                        <a:pt x="0" y="2692"/>
                      </a:lnTo>
                      <a:lnTo>
                        <a:pt x="15036" y="2692"/>
                      </a:lnTo>
                      <a:lnTo>
                        <a:pt x="15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2"/>
                <p:cNvSpPr/>
                <p:nvPr/>
              </p:nvSpPr>
              <p:spPr>
                <a:xfrm>
                  <a:off x="7362882" y="3466248"/>
                  <a:ext cx="452170" cy="51658"/>
                </a:xfrm>
                <a:custGeom>
                  <a:avLst/>
                  <a:gdLst/>
                  <a:ahLst/>
                  <a:cxnLst/>
                  <a:rect l="l" t="t" r="r" b="b"/>
                  <a:pathLst>
                    <a:path w="23572" h="2693" extrusionOk="0">
                      <a:moveTo>
                        <a:pt x="0" y="1"/>
                      </a:moveTo>
                      <a:lnTo>
                        <a:pt x="0" y="2692"/>
                      </a:lnTo>
                      <a:lnTo>
                        <a:pt x="23572" y="2692"/>
                      </a:lnTo>
                      <a:lnTo>
                        <a:pt x="23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2"/>
                <p:cNvSpPr/>
                <p:nvPr/>
              </p:nvSpPr>
              <p:spPr>
                <a:xfrm>
                  <a:off x="7362882" y="3559950"/>
                  <a:ext cx="369570" cy="50872"/>
                </a:xfrm>
                <a:custGeom>
                  <a:avLst/>
                  <a:gdLst/>
                  <a:ahLst/>
                  <a:cxnLst/>
                  <a:rect l="l" t="t" r="r" b="b"/>
                  <a:pathLst>
                    <a:path w="19266" h="2652" extrusionOk="0">
                      <a:moveTo>
                        <a:pt x="0" y="0"/>
                      </a:moveTo>
                      <a:lnTo>
                        <a:pt x="0" y="2652"/>
                      </a:lnTo>
                      <a:lnTo>
                        <a:pt x="19265" y="2652"/>
                      </a:lnTo>
                      <a:lnTo>
                        <a:pt x="19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2"/>
                <p:cNvSpPr/>
                <p:nvPr/>
              </p:nvSpPr>
              <p:spPr>
                <a:xfrm>
                  <a:off x="7362882" y="3652865"/>
                  <a:ext cx="452170" cy="51658"/>
                </a:xfrm>
                <a:custGeom>
                  <a:avLst/>
                  <a:gdLst/>
                  <a:ahLst/>
                  <a:cxnLst/>
                  <a:rect l="l" t="t" r="r" b="b"/>
                  <a:pathLst>
                    <a:path w="23572" h="2693" extrusionOk="0">
                      <a:moveTo>
                        <a:pt x="0" y="1"/>
                      </a:moveTo>
                      <a:lnTo>
                        <a:pt x="0" y="2692"/>
                      </a:lnTo>
                      <a:lnTo>
                        <a:pt x="23572" y="2692"/>
                      </a:lnTo>
                      <a:lnTo>
                        <a:pt x="23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2"/>
                <p:cNvSpPr/>
                <p:nvPr/>
              </p:nvSpPr>
              <p:spPr>
                <a:xfrm>
                  <a:off x="7362882" y="3746509"/>
                  <a:ext cx="328961" cy="51658"/>
                </a:xfrm>
                <a:custGeom>
                  <a:avLst/>
                  <a:gdLst/>
                  <a:ahLst/>
                  <a:cxnLst/>
                  <a:rect l="l" t="t" r="r" b="b"/>
                  <a:pathLst>
                    <a:path w="17149" h="2693" extrusionOk="0">
                      <a:moveTo>
                        <a:pt x="0" y="1"/>
                      </a:moveTo>
                      <a:lnTo>
                        <a:pt x="0" y="2692"/>
                      </a:lnTo>
                      <a:lnTo>
                        <a:pt x="17149" y="2692"/>
                      </a:lnTo>
                      <a:lnTo>
                        <a:pt x="17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2"/>
                <p:cNvSpPr/>
                <p:nvPr/>
              </p:nvSpPr>
              <p:spPr>
                <a:xfrm>
                  <a:off x="7362882" y="4320685"/>
                  <a:ext cx="1253174" cy="22156"/>
                </a:xfrm>
                <a:custGeom>
                  <a:avLst/>
                  <a:gdLst/>
                  <a:ahLst/>
                  <a:cxnLst/>
                  <a:rect l="l" t="t" r="r" b="b"/>
                  <a:pathLst>
                    <a:path w="65329" h="1155" extrusionOk="0">
                      <a:moveTo>
                        <a:pt x="0" y="1"/>
                      </a:moveTo>
                      <a:lnTo>
                        <a:pt x="0" y="1154"/>
                      </a:lnTo>
                      <a:lnTo>
                        <a:pt x="65328" y="1154"/>
                      </a:lnTo>
                      <a:lnTo>
                        <a:pt x="65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2"/>
                <p:cNvSpPr/>
                <p:nvPr/>
              </p:nvSpPr>
              <p:spPr>
                <a:xfrm>
                  <a:off x="7362882" y="4280865"/>
                  <a:ext cx="644647" cy="102569"/>
                </a:xfrm>
                <a:custGeom>
                  <a:avLst/>
                  <a:gdLst/>
                  <a:ahLst/>
                  <a:cxnLst/>
                  <a:rect l="l" t="t" r="r" b="b"/>
                  <a:pathLst>
                    <a:path w="33606" h="5347" extrusionOk="0">
                      <a:moveTo>
                        <a:pt x="0" y="1"/>
                      </a:moveTo>
                      <a:lnTo>
                        <a:pt x="0" y="5347"/>
                      </a:lnTo>
                      <a:lnTo>
                        <a:pt x="33606" y="5347"/>
                      </a:lnTo>
                      <a:lnTo>
                        <a:pt x="336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2"/>
                <p:cNvSpPr/>
                <p:nvPr/>
              </p:nvSpPr>
              <p:spPr>
                <a:xfrm>
                  <a:off x="7362868" y="4118608"/>
                  <a:ext cx="1253174" cy="22156"/>
                </a:xfrm>
                <a:custGeom>
                  <a:avLst/>
                  <a:gdLst/>
                  <a:ahLst/>
                  <a:cxnLst/>
                  <a:rect l="l" t="t" r="r" b="b"/>
                  <a:pathLst>
                    <a:path w="65329" h="1155" extrusionOk="0">
                      <a:moveTo>
                        <a:pt x="0" y="1"/>
                      </a:moveTo>
                      <a:lnTo>
                        <a:pt x="0" y="1154"/>
                      </a:lnTo>
                      <a:lnTo>
                        <a:pt x="65328" y="1154"/>
                      </a:lnTo>
                      <a:lnTo>
                        <a:pt x="65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2"/>
                <p:cNvSpPr/>
                <p:nvPr/>
              </p:nvSpPr>
              <p:spPr>
                <a:xfrm>
                  <a:off x="7362882" y="4078078"/>
                  <a:ext cx="722125" cy="102511"/>
                </a:xfrm>
                <a:custGeom>
                  <a:avLst/>
                  <a:gdLst/>
                  <a:ahLst/>
                  <a:cxnLst/>
                  <a:rect l="l" t="t" r="r" b="b"/>
                  <a:pathLst>
                    <a:path w="37645" h="5344" extrusionOk="0">
                      <a:moveTo>
                        <a:pt x="0" y="0"/>
                      </a:moveTo>
                      <a:lnTo>
                        <a:pt x="0" y="5343"/>
                      </a:lnTo>
                      <a:lnTo>
                        <a:pt x="37644" y="5343"/>
                      </a:lnTo>
                      <a:lnTo>
                        <a:pt x="376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2"/>
                <p:cNvSpPr/>
                <p:nvPr/>
              </p:nvSpPr>
              <p:spPr>
                <a:xfrm>
                  <a:off x="7362882" y="4523535"/>
                  <a:ext cx="1253174" cy="22156"/>
                </a:xfrm>
                <a:custGeom>
                  <a:avLst/>
                  <a:gdLst/>
                  <a:ahLst/>
                  <a:cxnLst/>
                  <a:rect l="l" t="t" r="r" b="b"/>
                  <a:pathLst>
                    <a:path w="65329" h="1155" extrusionOk="0">
                      <a:moveTo>
                        <a:pt x="0" y="1"/>
                      </a:moveTo>
                      <a:lnTo>
                        <a:pt x="0" y="1154"/>
                      </a:lnTo>
                      <a:lnTo>
                        <a:pt x="65328" y="1154"/>
                      </a:lnTo>
                      <a:lnTo>
                        <a:pt x="653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2"/>
                <p:cNvSpPr/>
                <p:nvPr/>
              </p:nvSpPr>
              <p:spPr>
                <a:xfrm>
                  <a:off x="7362882" y="4482941"/>
                  <a:ext cx="936010" cy="102588"/>
                </a:xfrm>
                <a:custGeom>
                  <a:avLst/>
                  <a:gdLst/>
                  <a:ahLst/>
                  <a:cxnLst/>
                  <a:rect l="l" t="t" r="r" b="b"/>
                  <a:pathLst>
                    <a:path w="48795" h="5348" extrusionOk="0">
                      <a:moveTo>
                        <a:pt x="0" y="1"/>
                      </a:moveTo>
                      <a:lnTo>
                        <a:pt x="0" y="5347"/>
                      </a:lnTo>
                      <a:lnTo>
                        <a:pt x="48795" y="5347"/>
                      </a:lnTo>
                      <a:lnTo>
                        <a:pt x="487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52"/>
                <p:cNvGrpSpPr/>
                <p:nvPr/>
              </p:nvGrpSpPr>
              <p:grpSpPr>
                <a:xfrm>
                  <a:off x="7438972" y="2844196"/>
                  <a:ext cx="299989" cy="299811"/>
                  <a:chOff x="2461125" y="503925"/>
                  <a:chExt cx="411000" cy="410700"/>
                </a:xfrm>
              </p:grpSpPr>
              <p:sp>
                <p:nvSpPr>
                  <p:cNvPr id="1717" name="Google Shape;1717;p52"/>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2"/>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52"/>
                <p:cNvSpPr/>
                <p:nvPr/>
              </p:nvSpPr>
              <p:spPr>
                <a:xfrm>
                  <a:off x="7150483" y="3889316"/>
                  <a:ext cx="158724" cy="375313"/>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0" name="Google Shape;1720;p52"/>
            <p:cNvGrpSpPr/>
            <p:nvPr/>
          </p:nvGrpSpPr>
          <p:grpSpPr>
            <a:xfrm>
              <a:off x="7762032" y="3045737"/>
              <a:ext cx="476432" cy="257651"/>
              <a:chOff x="2790207" y="2466412"/>
              <a:chExt cx="476432" cy="257651"/>
            </a:xfrm>
          </p:grpSpPr>
          <p:sp>
            <p:nvSpPr>
              <p:cNvPr id="1721" name="Google Shape;1721;p52"/>
              <p:cNvSpPr/>
              <p:nvPr/>
            </p:nvSpPr>
            <p:spPr>
              <a:xfrm rot="-5400000">
                <a:off x="2800089" y="2456529"/>
                <a:ext cx="138528" cy="158293"/>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2"/>
              <p:cNvSpPr/>
              <p:nvPr/>
            </p:nvSpPr>
            <p:spPr>
              <a:xfrm rot="-5400000">
                <a:off x="3040909" y="2498333"/>
                <a:ext cx="210699" cy="240761"/>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458;p38">
            <a:extLst>
              <a:ext uri="{FF2B5EF4-FFF2-40B4-BE49-F238E27FC236}">
                <a16:creationId xmlns:a16="http://schemas.microsoft.com/office/drawing/2014/main" id="{72BB502B-7E43-45DA-EC8E-3BD924BBFEE6}"/>
              </a:ext>
            </a:extLst>
          </p:cNvPr>
          <p:cNvGrpSpPr/>
          <p:nvPr/>
        </p:nvGrpSpPr>
        <p:grpSpPr>
          <a:xfrm>
            <a:off x="3546081" y="874251"/>
            <a:ext cx="3895990" cy="3503003"/>
            <a:chOff x="5337524" y="893772"/>
            <a:chExt cx="3895990" cy="3503003"/>
          </a:xfrm>
        </p:grpSpPr>
        <p:grpSp>
          <p:nvGrpSpPr>
            <p:cNvPr id="3" name="Google Shape;459;p38">
              <a:extLst>
                <a:ext uri="{FF2B5EF4-FFF2-40B4-BE49-F238E27FC236}">
                  <a16:creationId xmlns:a16="http://schemas.microsoft.com/office/drawing/2014/main" id="{50B033FB-A806-61B3-069C-44373715720B}"/>
                </a:ext>
              </a:extLst>
            </p:cNvPr>
            <p:cNvGrpSpPr/>
            <p:nvPr/>
          </p:nvGrpSpPr>
          <p:grpSpPr>
            <a:xfrm>
              <a:off x="5337524" y="893772"/>
              <a:ext cx="3248680" cy="3325950"/>
              <a:chOff x="3053925" y="880625"/>
              <a:chExt cx="1461000" cy="1495750"/>
            </a:xfrm>
          </p:grpSpPr>
          <p:sp>
            <p:nvSpPr>
              <p:cNvPr id="7" name="Google Shape;460;p38">
                <a:extLst>
                  <a:ext uri="{FF2B5EF4-FFF2-40B4-BE49-F238E27FC236}">
                    <a16:creationId xmlns:a16="http://schemas.microsoft.com/office/drawing/2014/main" id="{790A753F-CD6E-7772-387F-A3F567E01358}"/>
                  </a:ext>
                </a:extLst>
              </p:cNvPr>
              <p:cNvSpPr/>
              <p:nvPr/>
            </p:nvSpPr>
            <p:spPr>
              <a:xfrm>
                <a:off x="3519775" y="1798950"/>
                <a:ext cx="467800" cy="577425"/>
              </a:xfrm>
              <a:custGeom>
                <a:avLst/>
                <a:gdLst/>
                <a:ahLst/>
                <a:cxnLst/>
                <a:rect l="l" t="t" r="r" b="b"/>
                <a:pathLst>
                  <a:path w="18712" h="23097" extrusionOk="0">
                    <a:moveTo>
                      <a:pt x="252" y="0"/>
                    </a:moveTo>
                    <a:cubicBezTo>
                      <a:pt x="202" y="0"/>
                      <a:pt x="152" y="16"/>
                      <a:pt x="108" y="48"/>
                    </a:cubicBezTo>
                    <a:cubicBezTo>
                      <a:pt x="16" y="139"/>
                      <a:pt x="1" y="277"/>
                      <a:pt x="77" y="384"/>
                    </a:cubicBezTo>
                    <a:lnTo>
                      <a:pt x="18269" y="23005"/>
                    </a:lnTo>
                    <a:cubicBezTo>
                      <a:pt x="18314" y="23066"/>
                      <a:pt x="18391" y="23097"/>
                      <a:pt x="18452" y="23097"/>
                    </a:cubicBezTo>
                    <a:cubicBezTo>
                      <a:pt x="18498" y="23097"/>
                      <a:pt x="18559" y="23081"/>
                      <a:pt x="18605" y="23035"/>
                    </a:cubicBezTo>
                    <a:cubicBezTo>
                      <a:pt x="18696" y="22959"/>
                      <a:pt x="18712" y="22806"/>
                      <a:pt x="18635" y="22715"/>
                    </a:cubicBezTo>
                    <a:lnTo>
                      <a:pt x="444" y="94"/>
                    </a:lnTo>
                    <a:cubicBezTo>
                      <a:pt x="390" y="31"/>
                      <a:pt x="321" y="0"/>
                      <a:pt x="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61;p38">
                <a:extLst>
                  <a:ext uri="{FF2B5EF4-FFF2-40B4-BE49-F238E27FC236}">
                    <a16:creationId xmlns:a16="http://schemas.microsoft.com/office/drawing/2014/main" id="{67BBA7C0-602B-6AF3-56D9-DC330B45527D}"/>
                  </a:ext>
                </a:extLst>
              </p:cNvPr>
              <p:cNvSpPr/>
              <p:nvPr/>
            </p:nvSpPr>
            <p:spPr>
              <a:xfrm>
                <a:off x="3268900" y="1798950"/>
                <a:ext cx="468175" cy="577425"/>
              </a:xfrm>
              <a:custGeom>
                <a:avLst/>
                <a:gdLst/>
                <a:ahLst/>
                <a:cxnLst/>
                <a:rect l="l" t="t" r="r" b="b"/>
                <a:pathLst>
                  <a:path w="18727" h="23097" extrusionOk="0">
                    <a:moveTo>
                      <a:pt x="18460" y="0"/>
                    </a:moveTo>
                    <a:cubicBezTo>
                      <a:pt x="18391" y="0"/>
                      <a:pt x="18322" y="31"/>
                      <a:pt x="18268" y="94"/>
                    </a:cubicBezTo>
                    <a:lnTo>
                      <a:pt x="77" y="22715"/>
                    </a:lnTo>
                    <a:cubicBezTo>
                      <a:pt x="0" y="22806"/>
                      <a:pt x="16" y="22959"/>
                      <a:pt x="123" y="23035"/>
                    </a:cubicBezTo>
                    <a:cubicBezTo>
                      <a:pt x="153" y="23081"/>
                      <a:pt x="214" y="23097"/>
                      <a:pt x="260" y="23097"/>
                    </a:cubicBezTo>
                    <a:cubicBezTo>
                      <a:pt x="336" y="23097"/>
                      <a:pt x="398" y="23066"/>
                      <a:pt x="443" y="23005"/>
                    </a:cubicBezTo>
                    <a:lnTo>
                      <a:pt x="18635" y="384"/>
                    </a:lnTo>
                    <a:cubicBezTo>
                      <a:pt x="18727" y="277"/>
                      <a:pt x="18711" y="139"/>
                      <a:pt x="18604" y="48"/>
                    </a:cubicBezTo>
                    <a:cubicBezTo>
                      <a:pt x="18560" y="16"/>
                      <a:pt x="18510" y="0"/>
                      <a:pt x="18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2;p38">
                <a:extLst>
                  <a:ext uri="{FF2B5EF4-FFF2-40B4-BE49-F238E27FC236}">
                    <a16:creationId xmlns:a16="http://schemas.microsoft.com/office/drawing/2014/main" id="{E19667AB-E4BE-64CE-78CE-C7C75B5ED988}"/>
                  </a:ext>
                </a:extLst>
              </p:cNvPr>
              <p:cNvSpPr/>
              <p:nvPr/>
            </p:nvSpPr>
            <p:spPr>
              <a:xfrm>
                <a:off x="3268900" y="1798950"/>
                <a:ext cx="468175" cy="577425"/>
              </a:xfrm>
              <a:custGeom>
                <a:avLst/>
                <a:gdLst/>
                <a:ahLst/>
                <a:cxnLst/>
                <a:rect l="l" t="t" r="r" b="b"/>
                <a:pathLst>
                  <a:path w="18727" h="23097" extrusionOk="0">
                    <a:moveTo>
                      <a:pt x="259" y="0"/>
                    </a:moveTo>
                    <a:cubicBezTo>
                      <a:pt x="210" y="0"/>
                      <a:pt x="161" y="16"/>
                      <a:pt x="123" y="48"/>
                    </a:cubicBezTo>
                    <a:cubicBezTo>
                      <a:pt x="16" y="139"/>
                      <a:pt x="0" y="277"/>
                      <a:pt x="77" y="384"/>
                    </a:cubicBezTo>
                    <a:lnTo>
                      <a:pt x="18268" y="23005"/>
                    </a:lnTo>
                    <a:cubicBezTo>
                      <a:pt x="18330" y="23066"/>
                      <a:pt x="18391" y="23097"/>
                      <a:pt x="18452" y="23097"/>
                    </a:cubicBezTo>
                    <a:cubicBezTo>
                      <a:pt x="18513" y="23097"/>
                      <a:pt x="18559" y="23081"/>
                      <a:pt x="18604" y="23035"/>
                    </a:cubicBezTo>
                    <a:cubicBezTo>
                      <a:pt x="18711" y="22959"/>
                      <a:pt x="18727" y="22806"/>
                      <a:pt x="18635" y="22715"/>
                    </a:cubicBezTo>
                    <a:lnTo>
                      <a:pt x="443" y="94"/>
                    </a:lnTo>
                    <a:cubicBezTo>
                      <a:pt x="399" y="31"/>
                      <a:pt x="32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3;p38">
                <a:extLst>
                  <a:ext uri="{FF2B5EF4-FFF2-40B4-BE49-F238E27FC236}">
                    <a16:creationId xmlns:a16="http://schemas.microsoft.com/office/drawing/2014/main" id="{AA2D04B0-A229-7D17-ED34-DA54BB4EE659}"/>
                  </a:ext>
                </a:extLst>
              </p:cNvPr>
              <p:cNvSpPr/>
              <p:nvPr/>
            </p:nvSpPr>
            <p:spPr>
              <a:xfrm>
                <a:off x="3129525" y="1789825"/>
                <a:ext cx="241725" cy="29800"/>
              </a:xfrm>
              <a:custGeom>
                <a:avLst/>
                <a:gdLst/>
                <a:ahLst/>
                <a:cxnLst/>
                <a:rect l="l" t="t" r="r" b="b"/>
                <a:pathLst>
                  <a:path w="9669" h="1192" extrusionOk="0">
                    <a:moveTo>
                      <a:pt x="611" y="0"/>
                    </a:moveTo>
                    <a:cubicBezTo>
                      <a:pt x="275" y="0"/>
                      <a:pt x="0" y="260"/>
                      <a:pt x="0" y="596"/>
                    </a:cubicBezTo>
                    <a:cubicBezTo>
                      <a:pt x="0" y="932"/>
                      <a:pt x="275" y="1192"/>
                      <a:pt x="611" y="1192"/>
                    </a:cubicBezTo>
                    <a:lnTo>
                      <a:pt x="9058" y="1192"/>
                    </a:lnTo>
                    <a:cubicBezTo>
                      <a:pt x="9394" y="1192"/>
                      <a:pt x="9669" y="932"/>
                      <a:pt x="9669" y="596"/>
                    </a:cubicBezTo>
                    <a:cubicBezTo>
                      <a:pt x="9669" y="260"/>
                      <a:pt x="9394" y="0"/>
                      <a:pt x="9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4;p38">
                <a:extLst>
                  <a:ext uri="{FF2B5EF4-FFF2-40B4-BE49-F238E27FC236}">
                    <a16:creationId xmlns:a16="http://schemas.microsoft.com/office/drawing/2014/main" id="{DE82B540-3DBC-0550-26AB-39D623AE7200}"/>
                  </a:ext>
                </a:extLst>
              </p:cNvPr>
              <p:cNvSpPr/>
              <p:nvPr/>
            </p:nvSpPr>
            <p:spPr>
              <a:xfrm>
                <a:off x="3344900" y="1789825"/>
                <a:ext cx="619375" cy="29800"/>
              </a:xfrm>
              <a:custGeom>
                <a:avLst/>
                <a:gdLst/>
                <a:ahLst/>
                <a:cxnLst/>
                <a:rect l="l" t="t" r="r" b="b"/>
                <a:pathLst>
                  <a:path w="24775" h="1192" extrusionOk="0">
                    <a:moveTo>
                      <a:pt x="611" y="0"/>
                    </a:moveTo>
                    <a:cubicBezTo>
                      <a:pt x="275" y="0"/>
                      <a:pt x="0" y="260"/>
                      <a:pt x="0" y="596"/>
                    </a:cubicBezTo>
                    <a:cubicBezTo>
                      <a:pt x="0" y="932"/>
                      <a:pt x="275" y="1192"/>
                      <a:pt x="611" y="1192"/>
                    </a:cubicBezTo>
                    <a:lnTo>
                      <a:pt x="24775" y="1192"/>
                    </a:lnTo>
                    <a:lnTo>
                      <a:pt x="24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5;p38">
                <a:extLst>
                  <a:ext uri="{FF2B5EF4-FFF2-40B4-BE49-F238E27FC236}">
                    <a16:creationId xmlns:a16="http://schemas.microsoft.com/office/drawing/2014/main" id="{DACEDE70-106C-7094-4781-945BB667A9BB}"/>
                  </a:ext>
                </a:extLst>
              </p:cNvPr>
              <p:cNvSpPr/>
              <p:nvPr/>
            </p:nvSpPr>
            <p:spPr>
              <a:xfrm>
                <a:off x="3486550" y="2071250"/>
                <a:ext cx="32875" cy="32875"/>
              </a:xfrm>
              <a:custGeom>
                <a:avLst/>
                <a:gdLst/>
                <a:ahLst/>
                <a:cxnLst/>
                <a:rect l="l" t="t" r="r" b="b"/>
                <a:pathLst>
                  <a:path w="1315" h="1315" extrusionOk="0">
                    <a:moveTo>
                      <a:pt x="658" y="0"/>
                    </a:moveTo>
                    <a:cubicBezTo>
                      <a:pt x="291" y="0"/>
                      <a:pt x="1" y="291"/>
                      <a:pt x="1" y="657"/>
                    </a:cubicBezTo>
                    <a:cubicBezTo>
                      <a:pt x="1" y="1009"/>
                      <a:pt x="291" y="1314"/>
                      <a:pt x="658" y="1314"/>
                    </a:cubicBezTo>
                    <a:cubicBezTo>
                      <a:pt x="1009" y="1314"/>
                      <a:pt x="1314" y="1009"/>
                      <a:pt x="1314" y="657"/>
                    </a:cubicBezTo>
                    <a:cubicBezTo>
                      <a:pt x="1314" y="291"/>
                      <a:pt x="1024" y="0"/>
                      <a:pt x="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6;p38">
                <a:extLst>
                  <a:ext uri="{FF2B5EF4-FFF2-40B4-BE49-F238E27FC236}">
                    <a16:creationId xmlns:a16="http://schemas.microsoft.com/office/drawing/2014/main" id="{3D2E09D3-4038-2708-8DB5-FA832FD9C5DA}"/>
                  </a:ext>
                </a:extLst>
              </p:cNvPr>
              <p:cNvSpPr/>
              <p:nvPr/>
            </p:nvSpPr>
            <p:spPr>
              <a:xfrm>
                <a:off x="3737050" y="2071250"/>
                <a:ext cx="32875" cy="32875"/>
              </a:xfrm>
              <a:custGeom>
                <a:avLst/>
                <a:gdLst/>
                <a:ahLst/>
                <a:cxnLst/>
                <a:rect l="l" t="t" r="r" b="b"/>
                <a:pathLst>
                  <a:path w="1315" h="1315" extrusionOk="0">
                    <a:moveTo>
                      <a:pt x="657" y="0"/>
                    </a:moveTo>
                    <a:cubicBezTo>
                      <a:pt x="291" y="0"/>
                      <a:pt x="1" y="291"/>
                      <a:pt x="1" y="657"/>
                    </a:cubicBezTo>
                    <a:cubicBezTo>
                      <a:pt x="1" y="1009"/>
                      <a:pt x="291" y="1314"/>
                      <a:pt x="657" y="1314"/>
                    </a:cubicBezTo>
                    <a:cubicBezTo>
                      <a:pt x="1024" y="1314"/>
                      <a:pt x="1314" y="1009"/>
                      <a:pt x="1314" y="657"/>
                    </a:cubicBezTo>
                    <a:cubicBezTo>
                      <a:pt x="1314" y="291"/>
                      <a:pt x="1024" y="0"/>
                      <a:pt x="657" y="0"/>
                    </a:cubicBezTo>
                    <a:close/>
                  </a:path>
                </a:pathLst>
              </a:custGeom>
              <a:solidFill>
                <a:srgbClr val="FFC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7;p38">
                <a:extLst>
                  <a:ext uri="{FF2B5EF4-FFF2-40B4-BE49-F238E27FC236}">
                    <a16:creationId xmlns:a16="http://schemas.microsoft.com/office/drawing/2014/main" id="{84317F45-B79C-52FA-168D-B4678D375E7D}"/>
                  </a:ext>
                </a:extLst>
              </p:cNvPr>
              <p:cNvSpPr/>
              <p:nvPr/>
            </p:nvSpPr>
            <p:spPr>
              <a:xfrm>
                <a:off x="3319675" y="1144875"/>
                <a:ext cx="251300" cy="196675"/>
              </a:xfrm>
              <a:custGeom>
                <a:avLst/>
                <a:gdLst/>
                <a:ahLst/>
                <a:cxnLst/>
                <a:rect l="l" t="t" r="r" b="b"/>
                <a:pathLst>
                  <a:path w="10052" h="7867" extrusionOk="0">
                    <a:moveTo>
                      <a:pt x="765" y="0"/>
                    </a:moveTo>
                    <a:cubicBezTo>
                      <a:pt x="352" y="0"/>
                      <a:pt x="1" y="352"/>
                      <a:pt x="1" y="764"/>
                    </a:cubicBezTo>
                    <a:lnTo>
                      <a:pt x="1" y="7103"/>
                    </a:lnTo>
                    <a:cubicBezTo>
                      <a:pt x="1" y="7530"/>
                      <a:pt x="352" y="7867"/>
                      <a:pt x="765" y="7867"/>
                    </a:cubicBezTo>
                    <a:lnTo>
                      <a:pt x="9288" y="7867"/>
                    </a:lnTo>
                    <a:cubicBezTo>
                      <a:pt x="9700" y="7867"/>
                      <a:pt x="10051" y="7530"/>
                      <a:pt x="10051" y="7103"/>
                    </a:cubicBezTo>
                    <a:lnTo>
                      <a:pt x="10051" y="764"/>
                    </a:lnTo>
                    <a:cubicBezTo>
                      <a:pt x="10051" y="352"/>
                      <a:pt x="9700" y="0"/>
                      <a:pt x="9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8;p38">
                <a:extLst>
                  <a:ext uri="{FF2B5EF4-FFF2-40B4-BE49-F238E27FC236}">
                    <a16:creationId xmlns:a16="http://schemas.microsoft.com/office/drawing/2014/main" id="{638C17D6-DC48-E8D9-F6CD-93D6D7F244FB}"/>
                  </a:ext>
                </a:extLst>
              </p:cNvPr>
              <p:cNvSpPr/>
              <p:nvPr/>
            </p:nvSpPr>
            <p:spPr>
              <a:xfrm>
                <a:off x="3384975" y="1183050"/>
                <a:ext cx="120700" cy="120700"/>
              </a:xfrm>
              <a:custGeom>
                <a:avLst/>
                <a:gdLst/>
                <a:ahLst/>
                <a:cxnLst/>
                <a:rect l="l" t="t" r="r" b="b"/>
                <a:pathLst>
                  <a:path w="4828" h="4828" extrusionOk="0">
                    <a:moveTo>
                      <a:pt x="2427" y="1248"/>
                    </a:moveTo>
                    <a:cubicBezTo>
                      <a:pt x="3180" y="1248"/>
                      <a:pt x="3775" y="1927"/>
                      <a:pt x="3636" y="2720"/>
                    </a:cubicBezTo>
                    <a:cubicBezTo>
                      <a:pt x="3544" y="3193"/>
                      <a:pt x="3147" y="3575"/>
                      <a:pt x="2674" y="3667"/>
                    </a:cubicBezTo>
                    <a:cubicBezTo>
                      <a:pt x="2591" y="3683"/>
                      <a:pt x="2508" y="3691"/>
                      <a:pt x="2428" y="3691"/>
                    </a:cubicBezTo>
                    <a:cubicBezTo>
                      <a:pt x="1682" y="3691"/>
                      <a:pt x="1086" y="3017"/>
                      <a:pt x="1238" y="2231"/>
                    </a:cubicBezTo>
                    <a:cubicBezTo>
                      <a:pt x="1330" y="1757"/>
                      <a:pt x="1712" y="1375"/>
                      <a:pt x="2200" y="1268"/>
                    </a:cubicBezTo>
                    <a:cubicBezTo>
                      <a:pt x="2277" y="1255"/>
                      <a:pt x="2353" y="1248"/>
                      <a:pt x="2427" y="1248"/>
                    </a:cubicBezTo>
                    <a:close/>
                    <a:moveTo>
                      <a:pt x="2200" y="1"/>
                    </a:moveTo>
                    <a:cubicBezTo>
                      <a:pt x="2063" y="1"/>
                      <a:pt x="1956" y="108"/>
                      <a:pt x="1956" y="230"/>
                    </a:cubicBezTo>
                    <a:lnTo>
                      <a:pt x="1956" y="627"/>
                    </a:lnTo>
                    <a:cubicBezTo>
                      <a:pt x="1803" y="658"/>
                      <a:pt x="1650" y="719"/>
                      <a:pt x="1513" y="795"/>
                    </a:cubicBezTo>
                    <a:lnTo>
                      <a:pt x="1223" y="520"/>
                    </a:lnTo>
                    <a:cubicBezTo>
                      <a:pt x="1177" y="467"/>
                      <a:pt x="1116" y="440"/>
                      <a:pt x="1055" y="440"/>
                    </a:cubicBezTo>
                    <a:cubicBezTo>
                      <a:pt x="994" y="440"/>
                      <a:pt x="933" y="467"/>
                      <a:pt x="887" y="520"/>
                    </a:cubicBezTo>
                    <a:lnTo>
                      <a:pt x="551" y="856"/>
                    </a:lnTo>
                    <a:cubicBezTo>
                      <a:pt x="459" y="948"/>
                      <a:pt x="459" y="1100"/>
                      <a:pt x="551" y="1192"/>
                    </a:cubicBezTo>
                    <a:lnTo>
                      <a:pt x="810" y="1452"/>
                    </a:lnTo>
                    <a:cubicBezTo>
                      <a:pt x="719" y="1589"/>
                      <a:pt x="658" y="1742"/>
                      <a:pt x="612" y="1910"/>
                    </a:cubicBezTo>
                    <a:lnTo>
                      <a:pt x="230" y="1910"/>
                    </a:lnTo>
                    <a:cubicBezTo>
                      <a:pt x="108" y="1910"/>
                      <a:pt x="1" y="2017"/>
                      <a:pt x="1" y="2139"/>
                    </a:cubicBezTo>
                    <a:lnTo>
                      <a:pt x="1" y="2628"/>
                    </a:lnTo>
                    <a:cubicBezTo>
                      <a:pt x="1" y="2765"/>
                      <a:pt x="108" y="2872"/>
                      <a:pt x="230" y="2872"/>
                    </a:cubicBezTo>
                    <a:lnTo>
                      <a:pt x="566" y="2872"/>
                    </a:lnTo>
                    <a:cubicBezTo>
                      <a:pt x="597" y="3040"/>
                      <a:pt x="658" y="3208"/>
                      <a:pt x="749" y="3376"/>
                    </a:cubicBezTo>
                    <a:lnTo>
                      <a:pt x="520" y="3590"/>
                    </a:lnTo>
                    <a:cubicBezTo>
                      <a:pt x="428" y="3682"/>
                      <a:pt x="428" y="3835"/>
                      <a:pt x="520" y="3926"/>
                    </a:cubicBezTo>
                    <a:lnTo>
                      <a:pt x="856" y="4278"/>
                    </a:lnTo>
                    <a:cubicBezTo>
                      <a:pt x="910" y="4323"/>
                      <a:pt x="971" y="4346"/>
                      <a:pt x="1030" y="4346"/>
                    </a:cubicBezTo>
                    <a:cubicBezTo>
                      <a:pt x="1089" y="4346"/>
                      <a:pt x="1146" y="4323"/>
                      <a:pt x="1192" y="4278"/>
                    </a:cubicBezTo>
                    <a:lnTo>
                      <a:pt x="1391" y="4079"/>
                    </a:lnTo>
                    <a:cubicBezTo>
                      <a:pt x="1559" y="4186"/>
                      <a:pt x="1727" y="4262"/>
                      <a:pt x="1910" y="4323"/>
                    </a:cubicBezTo>
                    <a:lnTo>
                      <a:pt x="1910" y="4583"/>
                    </a:lnTo>
                    <a:cubicBezTo>
                      <a:pt x="1910" y="4720"/>
                      <a:pt x="2017" y="4827"/>
                      <a:pt x="2154" y="4827"/>
                    </a:cubicBezTo>
                    <a:lnTo>
                      <a:pt x="2643" y="4827"/>
                    </a:lnTo>
                    <a:cubicBezTo>
                      <a:pt x="2765" y="4827"/>
                      <a:pt x="2872" y="4720"/>
                      <a:pt x="2872" y="4583"/>
                    </a:cubicBezTo>
                    <a:lnTo>
                      <a:pt x="2872" y="4339"/>
                    </a:lnTo>
                    <a:cubicBezTo>
                      <a:pt x="3071" y="4293"/>
                      <a:pt x="3254" y="4216"/>
                      <a:pt x="3422" y="4109"/>
                    </a:cubicBezTo>
                    <a:lnTo>
                      <a:pt x="3606" y="4308"/>
                    </a:lnTo>
                    <a:cubicBezTo>
                      <a:pt x="3651" y="4354"/>
                      <a:pt x="3712" y="4377"/>
                      <a:pt x="3774" y="4377"/>
                    </a:cubicBezTo>
                    <a:cubicBezTo>
                      <a:pt x="3835" y="4377"/>
                      <a:pt x="3896" y="4354"/>
                      <a:pt x="3942" y="4308"/>
                    </a:cubicBezTo>
                    <a:lnTo>
                      <a:pt x="4278" y="3957"/>
                    </a:lnTo>
                    <a:cubicBezTo>
                      <a:pt x="4369" y="3865"/>
                      <a:pt x="4369" y="3712"/>
                      <a:pt x="4278" y="3621"/>
                    </a:cubicBezTo>
                    <a:lnTo>
                      <a:pt x="4094" y="3437"/>
                    </a:lnTo>
                    <a:cubicBezTo>
                      <a:pt x="4186" y="3269"/>
                      <a:pt x="4247" y="3101"/>
                      <a:pt x="4293" y="2903"/>
                    </a:cubicBezTo>
                    <a:lnTo>
                      <a:pt x="4598" y="2903"/>
                    </a:lnTo>
                    <a:cubicBezTo>
                      <a:pt x="4721" y="2903"/>
                      <a:pt x="4827" y="2796"/>
                      <a:pt x="4827" y="2674"/>
                    </a:cubicBezTo>
                    <a:lnTo>
                      <a:pt x="4827" y="2185"/>
                    </a:lnTo>
                    <a:cubicBezTo>
                      <a:pt x="4827" y="2063"/>
                      <a:pt x="4721" y="1956"/>
                      <a:pt x="4598" y="1956"/>
                    </a:cubicBezTo>
                    <a:lnTo>
                      <a:pt x="4278" y="1956"/>
                    </a:lnTo>
                    <a:cubicBezTo>
                      <a:pt x="4232" y="1773"/>
                      <a:pt x="4155" y="1620"/>
                      <a:pt x="4064" y="1467"/>
                    </a:cubicBezTo>
                    <a:lnTo>
                      <a:pt x="4308" y="1223"/>
                    </a:lnTo>
                    <a:cubicBezTo>
                      <a:pt x="4400" y="1131"/>
                      <a:pt x="4400" y="978"/>
                      <a:pt x="4308" y="887"/>
                    </a:cubicBezTo>
                    <a:lnTo>
                      <a:pt x="3972" y="551"/>
                    </a:lnTo>
                    <a:cubicBezTo>
                      <a:pt x="3926" y="505"/>
                      <a:pt x="3865" y="482"/>
                      <a:pt x="3804" y="482"/>
                    </a:cubicBezTo>
                    <a:cubicBezTo>
                      <a:pt x="3743" y="482"/>
                      <a:pt x="3682" y="505"/>
                      <a:pt x="3636" y="551"/>
                    </a:cubicBezTo>
                    <a:lnTo>
                      <a:pt x="3376" y="810"/>
                    </a:lnTo>
                    <a:cubicBezTo>
                      <a:pt x="3224" y="719"/>
                      <a:pt x="3071" y="658"/>
                      <a:pt x="2918" y="612"/>
                    </a:cubicBezTo>
                    <a:lnTo>
                      <a:pt x="2918" y="230"/>
                    </a:lnTo>
                    <a:cubicBezTo>
                      <a:pt x="2918" y="92"/>
                      <a:pt x="2811" y="1"/>
                      <a:pt x="2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9;p38">
                <a:extLst>
                  <a:ext uri="{FF2B5EF4-FFF2-40B4-BE49-F238E27FC236}">
                    <a16:creationId xmlns:a16="http://schemas.microsoft.com/office/drawing/2014/main" id="{CF129745-C40C-E3AE-B527-F12B0894BFF1}"/>
                  </a:ext>
                </a:extLst>
              </p:cNvPr>
              <p:cNvSpPr/>
              <p:nvPr/>
            </p:nvSpPr>
            <p:spPr>
              <a:xfrm>
                <a:off x="3640450" y="1036425"/>
                <a:ext cx="250900" cy="196675"/>
              </a:xfrm>
              <a:custGeom>
                <a:avLst/>
                <a:gdLst/>
                <a:ahLst/>
                <a:cxnLst/>
                <a:rect l="l" t="t" r="r" b="b"/>
                <a:pathLst>
                  <a:path w="10036" h="7867" extrusionOk="0">
                    <a:moveTo>
                      <a:pt x="764" y="0"/>
                    </a:moveTo>
                    <a:cubicBezTo>
                      <a:pt x="336" y="0"/>
                      <a:pt x="0" y="352"/>
                      <a:pt x="0" y="764"/>
                    </a:cubicBezTo>
                    <a:lnTo>
                      <a:pt x="0" y="7103"/>
                    </a:lnTo>
                    <a:cubicBezTo>
                      <a:pt x="0" y="7515"/>
                      <a:pt x="336" y="7867"/>
                      <a:pt x="764" y="7867"/>
                    </a:cubicBezTo>
                    <a:lnTo>
                      <a:pt x="9272" y="7867"/>
                    </a:lnTo>
                    <a:cubicBezTo>
                      <a:pt x="9699" y="7867"/>
                      <a:pt x="10035" y="7515"/>
                      <a:pt x="10035" y="7103"/>
                    </a:cubicBezTo>
                    <a:lnTo>
                      <a:pt x="10035" y="764"/>
                    </a:lnTo>
                    <a:cubicBezTo>
                      <a:pt x="10035" y="352"/>
                      <a:pt x="9699" y="0"/>
                      <a:pt x="9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0;p38">
                <a:extLst>
                  <a:ext uri="{FF2B5EF4-FFF2-40B4-BE49-F238E27FC236}">
                    <a16:creationId xmlns:a16="http://schemas.microsoft.com/office/drawing/2014/main" id="{72E976A1-FB66-4D70-C35F-02E49690B98D}"/>
                  </a:ext>
                </a:extLst>
              </p:cNvPr>
              <p:cNvSpPr/>
              <p:nvPr/>
            </p:nvSpPr>
            <p:spPr>
              <a:xfrm>
                <a:off x="3690475" y="1098200"/>
                <a:ext cx="40100" cy="69600"/>
              </a:xfrm>
              <a:custGeom>
                <a:avLst/>
                <a:gdLst/>
                <a:ahLst/>
                <a:cxnLst/>
                <a:rect l="l" t="t" r="r" b="b"/>
                <a:pathLst>
                  <a:path w="1604" h="2784" extrusionOk="0">
                    <a:moveTo>
                      <a:pt x="1344" y="0"/>
                    </a:moveTo>
                    <a:cubicBezTo>
                      <a:pt x="1283" y="0"/>
                      <a:pt x="1222" y="27"/>
                      <a:pt x="1176" y="80"/>
                    </a:cubicBezTo>
                    <a:lnTo>
                      <a:pt x="92" y="1226"/>
                    </a:lnTo>
                    <a:cubicBezTo>
                      <a:pt x="0" y="1317"/>
                      <a:pt x="0" y="1485"/>
                      <a:pt x="92" y="1577"/>
                    </a:cubicBezTo>
                    <a:lnTo>
                      <a:pt x="1161" y="2707"/>
                    </a:lnTo>
                    <a:cubicBezTo>
                      <a:pt x="1207" y="2753"/>
                      <a:pt x="1268" y="2784"/>
                      <a:pt x="1329" y="2784"/>
                    </a:cubicBezTo>
                    <a:cubicBezTo>
                      <a:pt x="1375" y="2784"/>
                      <a:pt x="1436" y="2753"/>
                      <a:pt x="1482" y="2707"/>
                    </a:cubicBezTo>
                    <a:cubicBezTo>
                      <a:pt x="1573" y="2616"/>
                      <a:pt x="1573" y="2448"/>
                      <a:pt x="1482" y="2356"/>
                    </a:cubicBezTo>
                    <a:lnTo>
                      <a:pt x="596" y="1409"/>
                    </a:lnTo>
                    <a:lnTo>
                      <a:pt x="1512" y="432"/>
                    </a:lnTo>
                    <a:cubicBezTo>
                      <a:pt x="1604" y="325"/>
                      <a:pt x="1604" y="172"/>
                      <a:pt x="1512" y="80"/>
                    </a:cubicBezTo>
                    <a:cubicBezTo>
                      <a:pt x="1467" y="27"/>
                      <a:pt x="1405" y="0"/>
                      <a:pt x="1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1;p38">
                <a:extLst>
                  <a:ext uri="{FF2B5EF4-FFF2-40B4-BE49-F238E27FC236}">
                    <a16:creationId xmlns:a16="http://schemas.microsoft.com/office/drawing/2014/main" id="{9DCA57E4-5BBB-ACAB-5D7A-8DD63EB31061}"/>
                  </a:ext>
                </a:extLst>
              </p:cNvPr>
              <p:cNvSpPr/>
              <p:nvPr/>
            </p:nvSpPr>
            <p:spPr>
              <a:xfrm>
                <a:off x="3801200" y="1098200"/>
                <a:ext cx="39350" cy="69600"/>
              </a:xfrm>
              <a:custGeom>
                <a:avLst/>
                <a:gdLst/>
                <a:ahLst/>
                <a:cxnLst/>
                <a:rect l="l" t="t" r="r" b="b"/>
                <a:pathLst>
                  <a:path w="1574" h="2784" extrusionOk="0">
                    <a:moveTo>
                      <a:pt x="260" y="0"/>
                    </a:moveTo>
                    <a:cubicBezTo>
                      <a:pt x="199" y="0"/>
                      <a:pt x="138" y="27"/>
                      <a:pt x="92" y="80"/>
                    </a:cubicBezTo>
                    <a:cubicBezTo>
                      <a:pt x="1" y="172"/>
                      <a:pt x="1" y="325"/>
                      <a:pt x="92" y="432"/>
                    </a:cubicBezTo>
                    <a:lnTo>
                      <a:pt x="1009" y="1409"/>
                    </a:lnTo>
                    <a:lnTo>
                      <a:pt x="123" y="2356"/>
                    </a:lnTo>
                    <a:cubicBezTo>
                      <a:pt x="31" y="2448"/>
                      <a:pt x="31" y="2616"/>
                      <a:pt x="123" y="2707"/>
                    </a:cubicBezTo>
                    <a:cubicBezTo>
                      <a:pt x="169" y="2753"/>
                      <a:pt x="230" y="2784"/>
                      <a:pt x="276" y="2784"/>
                    </a:cubicBezTo>
                    <a:cubicBezTo>
                      <a:pt x="337" y="2784"/>
                      <a:pt x="398" y="2753"/>
                      <a:pt x="444" y="2707"/>
                    </a:cubicBezTo>
                    <a:lnTo>
                      <a:pt x="1513" y="1577"/>
                    </a:lnTo>
                    <a:cubicBezTo>
                      <a:pt x="1559" y="1531"/>
                      <a:pt x="1574" y="1470"/>
                      <a:pt x="1574" y="1409"/>
                    </a:cubicBezTo>
                    <a:cubicBezTo>
                      <a:pt x="1574" y="1333"/>
                      <a:pt x="1559" y="1272"/>
                      <a:pt x="1513" y="1226"/>
                    </a:cubicBezTo>
                    <a:lnTo>
                      <a:pt x="428" y="80"/>
                    </a:lnTo>
                    <a:cubicBezTo>
                      <a:pt x="383" y="27"/>
                      <a:pt x="321"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2;p38">
                <a:extLst>
                  <a:ext uri="{FF2B5EF4-FFF2-40B4-BE49-F238E27FC236}">
                    <a16:creationId xmlns:a16="http://schemas.microsoft.com/office/drawing/2014/main" id="{FB85E0B2-8ED5-2362-7F3D-9BFDEBE1AD4C}"/>
                  </a:ext>
                </a:extLst>
              </p:cNvPr>
              <p:cNvSpPr/>
              <p:nvPr/>
            </p:nvSpPr>
            <p:spPr>
              <a:xfrm>
                <a:off x="3746225" y="1094075"/>
                <a:ext cx="39350" cy="81375"/>
              </a:xfrm>
              <a:custGeom>
                <a:avLst/>
                <a:gdLst/>
                <a:ahLst/>
                <a:cxnLst/>
                <a:rect l="l" t="t" r="r" b="b"/>
                <a:pathLst>
                  <a:path w="1574" h="3255" extrusionOk="0">
                    <a:moveTo>
                      <a:pt x="1322" y="1"/>
                    </a:moveTo>
                    <a:cubicBezTo>
                      <a:pt x="1226" y="1"/>
                      <a:pt x="1135" y="59"/>
                      <a:pt x="1100" y="154"/>
                    </a:cubicBezTo>
                    <a:lnTo>
                      <a:pt x="46" y="2918"/>
                    </a:lnTo>
                    <a:cubicBezTo>
                      <a:pt x="0" y="3040"/>
                      <a:pt x="46" y="3193"/>
                      <a:pt x="168" y="3239"/>
                    </a:cubicBezTo>
                    <a:cubicBezTo>
                      <a:pt x="199" y="3254"/>
                      <a:pt x="229" y="3254"/>
                      <a:pt x="260" y="3254"/>
                    </a:cubicBezTo>
                    <a:cubicBezTo>
                      <a:pt x="352" y="3254"/>
                      <a:pt x="443" y="3208"/>
                      <a:pt x="474" y="3102"/>
                    </a:cubicBezTo>
                    <a:lnTo>
                      <a:pt x="1528" y="337"/>
                    </a:lnTo>
                    <a:cubicBezTo>
                      <a:pt x="1573" y="215"/>
                      <a:pt x="1528" y="62"/>
                      <a:pt x="1405" y="16"/>
                    </a:cubicBezTo>
                    <a:cubicBezTo>
                      <a:pt x="1378" y="6"/>
                      <a:pt x="1350" y="1"/>
                      <a:pt x="1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3;p38">
                <a:extLst>
                  <a:ext uri="{FF2B5EF4-FFF2-40B4-BE49-F238E27FC236}">
                    <a16:creationId xmlns:a16="http://schemas.microsoft.com/office/drawing/2014/main" id="{A5A8EF58-8C6D-F3CA-84D4-1E25E67C42B3}"/>
                  </a:ext>
                </a:extLst>
              </p:cNvPr>
              <p:cNvSpPr/>
              <p:nvPr/>
            </p:nvSpPr>
            <p:spPr>
              <a:xfrm>
                <a:off x="3536200" y="1246450"/>
                <a:ext cx="528500" cy="24450"/>
              </a:xfrm>
              <a:custGeom>
                <a:avLst/>
                <a:gdLst/>
                <a:ahLst/>
                <a:cxnLst/>
                <a:rect l="l" t="t" r="r" b="b"/>
                <a:pathLst>
                  <a:path w="21140" h="978" extrusionOk="0">
                    <a:moveTo>
                      <a:pt x="321" y="0"/>
                    </a:moveTo>
                    <a:cubicBezTo>
                      <a:pt x="138" y="0"/>
                      <a:pt x="0" y="153"/>
                      <a:pt x="0" y="321"/>
                    </a:cubicBezTo>
                    <a:lnTo>
                      <a:pt x="0" y="978"/>
                    </a:lnTo>
                    <a:lnTo>
                      <a:pt x="21140" y="978"/>
                    </a:lnTo>
                    <a:lnTo>
                      <a:pt x="21140" y="321"/>
                    </a:lnTo>
                    <a:cubicBezTo>
                      <a:pt x="21140" y="153"/>
                      <a:pt x="20987" y="0"/>
                      <a:pt x="20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4;p38">
                <a:extLst>
                  <a:ext uri="{FF2B5EF4-FFF2-40B4-BE49-F238E27FC236}">
                    <a16:creationId xmlns:a16="http://schemas.microsoft.com/office/drawing/2014/main" id="{06A35AA1-F489-DD84-033B-DBE5650F9FDF}"/>
                  </a:ext>
                </a:extLst>
              </p:cNvPr>
              <p:cNvSpPr/>
              <p:nvPr/>
            </p:nvSpPr>
            <p:spPr>
              <a:xfrm>
                <a:off x="3536200" y="1270875"/>
                <a:ext cx="528500" cy="281450"/>
              </a:xfrm>
              <a:custGeom>
                <a:avLst/>
                <a:gdLst/>
                <a:ahLst/>
                <a:cxnLst/>
                <a:rect l="l" t="t" r="r" b="b"/>
                <a:pathLst>
                  <a:path w="21140" h="11258" extrusionOk="0">
                    <a:moveTo>
                      <a:pt x="0" y="1"/>
                    </a:moveTo>
                    <a:lnTo>
                      <a:pt x="0" y="10677"/>
                    </a:lnTo>
                    <a:cubicBezTo>
                      <a:pt x="0" y="10998"/>
                      <a:pt x="260" y="11258"/>
                      <a:pt x="596" y="11258"/>
                    </a:cubicBezTo>
                    <a:lnTo>
                      <a:pt x="20544" y="11258"/>
                    </a:lnTo>
                    <a:cubicBezTo>
                      <a:pt x="20865" y="11258"/>
                      <a:pt x="21140" y="10998"/>
                      <a:pt x="21125" y="10677"/>
                    </a:cubicBezTo>
                    <a:lnTo>
                      <a:pt x="211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5;p38">
                <a:extLst>
                  <a:ext uri="{FF2B5EF4-FFF2-40B4-BE49-F238E27FC236}">
                    <a16:creationId xmlns:a16="http://schemas.microsoft.com/office/drawing/2014/main" id="{536771CC-3EF1-32E5-2A15-DAF7443D7B49}"/>
                  </a:ext>
                </a:extLst>
              </p:cNvPr>
              <p:cNvSpPr/>
              <p:nvPr/>
            </p:nvSpPr>
            <p:spPr>
              <a:xfrm>
                <a:off x="4031850" y="1254850"/>
                <a:ext cx="7275" cy="7650"/>
              </a:xfrm>
              <a:custGeom>
                <a:avLst/>
                <a:gdLst/>
                <a:ahLst/>
                <a:cxnLst/>
                <a:rect l="l" t="t" r="r" b="b"/>
                <a:pathLst>
                  <a:path w="291" h="306" extrusionOk="0">
                    <a:moveTo>
                      <a:pt x="138" y="0"/>
                    </a:moveTo>
                    <a:cubicBezTo>
                      <a:pt x="61" y="0"/>
                      <a:pt x="0" y="77"/>
                      <a:pt x="0" y="153"/>
                    </a:cubicBezTo>
                    <a:cubicBezTo>
                      <a:pt x="0" y="229"/>
                      <a:pt x="61" y="306"/>
                      <a:pt x="138" y="306"/>
                    </a:cubicBezTo>
                    <a:cubicBezTo>
                      <a:pt x="229" y="306"/>
                      <a:pt x="291" y="229"/>
                      <a:pt x="291" y="153"/>
                    </a:cubicBezTo>
                    <a:cubicBezTo>
                      <a:pt x="291" y="77"/>
                      <a:pt x="229" y="0"/>
                      <a:pt x="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6;p38">
                <a:extLst>
                  <a:ext uri="{FF2B5EF4-FFF2-40B4-BE49-F238E27FC236}">
                    <a16:creationId xmlns:a16="http://schemas.microsoft.com/office/drawing/2014/main" id="{2D7EE2FB-DC04-9132-8CD5-A6E298C92CBE}"/>
                  </a:ext>
                </a:extLst>
              </p:cNvPr>
              <p:cNvSpPr/>
              <p:nvPr/>
            </p:nvSpPr>
            <p:spPr>
              <a:xfrm>
                <a:off x="4006250" y="1254850"/>
                <a:ext cx="7300" cy="7650"/>
              </a:xfrm>
              <a:custGeom>
                <a:avLst/>
                <a:gdLst/>
                <a:ahLst/>
                <a:cxnLst/>
                <a:rect l="l" t="t" r="r" b="b"/>
                <a:pathLst>
                  <a:path w="292" h="306" extrusionOk="0">
                    <a:moveTo>
                      <a:pt x="154" y="0"/>
                    </a:moveTo>
                    <a:cubicBezTo>
                      <a:pt x="62" y="0"/>
                      <a:pt x="1" y="77"/>
                      <a:pt x="1" y="153"/>
                    </a:cubicBezTo>
                    <a:cubicBezTo>
                      <a:pt x="1" y="229"/>
                      <a:pt x="62" y="306"/>
                      <a:pt x="154" y="306"/>
                    </a:cubicBezTo>
                    <a:cubicBezTo>
                      <a:pt x="230" y="306"/>
                      <a:pt x="291" y="229"/>
                      <a:pt x="291" y="153"/>
                    </a:cubicBezTo>
                    <a:cubicBezTo>
                      <a:pt x="291" y="77"/>
                      <a:pt x="230" y="0"/>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7;p38">
                <a:extLst>
                  <a:ext uri="{FF2B5EF4-FFF2-40B4-BE49-F238E27FC236}">
                    <a16:creationId xmlns:a16="http://schemas.microsoft.com/office/drawing/2014/main" id="{6AC610D2-78ED-F456-728F-D4A70B022037}"/>
                  </a:ext>
                </a:extLst>
              </p:cNvPr>
              <p:cNvSpPr/>
              <p:nvPr/>
            </p:nvSpPr>
            <p:spPr>
              <a:xfrm>
                <a:off x="3980675" y="1254850"/>
                <a:ext cx="7275" cy="7650"/>
              </a:xfrm>
              <a:custGeom>
                <a:avLst/>
                <a:gdLst/>
                <a:ahLst/>
                <a:cxnLst/>
                <a:rect l="l" t="t" r="r" b="b"/>
                <a:pathLst>
                  <a:path w="291" h="306" extrusionOk="0">
                    <a:moveTo>
                      <a:pt x="153" y="0"/>
                    </a:moveTo>
                    <a:cubicBezTo>
                      <a:pt x="62" y="0"/>
                      <a:pt x="1" y="77"/>
                      <a:pt x="1" y="153"/>
                    </a:cubicBezTo>
                    <a:cubicBezTo>
                      <a:pt x="1" y="229"/>
                      <a:pt x="62" y="306"/>
                      <a:pt x="153" y="306"/>
                    </a:cubicBezTo>
                    <a:cubicBezTo>
                      <a:pt x="230" y="306"/>
                      <a:pt x="291" y="229"/>
                      <a:pt x="291" y="153"/>
                    </a:cubicBezTo>
                    <a:cubicBezTo>
                      <a:pt x="291" y="77"/>
                      <a:pt x="230" y="0"/>
                      <a:pt x="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8;p38">
                <a:extLst>
                  <a:ext uri="{FF2B5EF4-FFF2-40B4-BE49-F238E27FC236}">
                    <a16:creationId xmlns:a16="http://schemas.microsoft.com/office/drawing/2014/main" id="{2343D462-4383-2A2B-E8BD-F1E7C52B92BA}"/>
                  </a:ext>
                </a:extLst>
              </p:cNvPr>
              <p:cNvSpPr/>
              <p:nvPr/>
            </p:nvSpPr>
            <p:spPr>
              <a:xfrm>
                <a:off x="3558350" y="1298750"/>
                <a:ext cx="303600" cy="9950"/>
              </a:xfrm>
              <a:custGeom>
                <a:avLst/>
                <a:gdLst/>
                <a:ahLst/>
                <a:cxnLst/>
                <a:rect l="l" t="t" r="r" b="b"/>
                <a:pathLst>
                  <a:path w="12144" h="398" extrusionOk="0">
                    <a:moveTo>
                      <a:pt x="214" y="1"/>
                    </a:moveTo>
                    <a:cubicBezTo>
                      <a:pt x="92" y="1"/>
                      <a:pt x="0" y="92"/>
                      <a:pt x="0" y="199"/>
                    </a:cubicBezTo>
                    <a:cubicBezTo>
                      <a:pt x="0" y="306"/>
                      <a:pt x="92" y="398"/>
                      <a:pt x="214" y="398"/>
                    </a:cubicBezTo>
                    <a:lnTo>
                      <a:pt x="11945" y="398"/>
                    </a:lnTo>
                    <a:cubicBezTo>
                      <a:pt x="12052" y="398"/>
                      <a:pt x="12143" y="306"/>
                      <a:pt x="12143" y="199"/>
                    </a:cubicBezTo>
                    <a:cubicBezTo>
                      <a:pt x="12143" y="92"/>
                      <a:pt x="12052" y="1"/>
                      <a:pt x="11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9;p38">
                <a:extLst>
                  <a:ext uri="{FF2B5EF4-FFF2-40B4-BE49-F238E27FC236}">
                    <a16:creationId xmlns:a16="http://schemas.microsoft.com/office/drawing/2014/main" id="{CB5F4390-4095-1576-D4FF-C97DFD5F0726}"/>
                  </a:ext>
                </a:extLst>
              </p:cNvPr>
              <p:cNvSpPr/>
              <p:nvPr/>
            </p:nvSpPr>
            <p:spPr>
              <a:xfrm>
                <a:off x="3558350" y="1331225"/>
                <a:ext cx="303600" cy="9950"/>
              </a:xfrm>
              <a:custGeom>
                <a:avLst/>
                <a:gdLst/>
                <a:ahLst/>
                <a:cxnLst/>
                <a:rect l="l" t="t" r="r" b="b"/>
                <a:pathLst>
                  <a:path w="12144" h="398" extrusionOk="0">
                    <a:moveTo>
                      <a:pt x="214" y="0"/>
                    </a:moveTo>
                    <a:cubicBezTo>
                      <a:pt x="92" y="0"/>
                      <a:pt x="0" y="92"/>
                      <a:pt x="0" y="199"/>
                    </a:cubicBezTo>
                    <a:cubicBezTo>
                      <a:pt x="0" y="306"/>
                      <a:pt x="92" y="397"/>
                      <a:pt x="214" y="397"/>
                    </a:cubicBezTo>
                    <a:lnTo>
                      <a:pt x="11945" y="397"/>
                    </a:lnTo>
                    <a:cubicBezTo>
                      <a:pt x="12052" y="397"/>
                      <a:pt x="12143" y="306"/>
                      <a:pt x="12143" y="199"/>
                    </a:cubicBezTo>
                    <a:cubicBezTo>
                      <a:pt x="12143" y="92"/>
                      <a:pt x="12052" y="0"/>
                      <a:pt x="11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0;p38">
                <a:extLst>
                  <a:ext uri="{FF2B5EF4-FFF2-40B4-BE49-F238E27FC236}">
                    <a16:creationId xmlns:a16="http://schemas.microsoft.com/office/drawing/2014/main" id="{BB74FE24-B84D-E1A9-BB47-4F7291032F77}"/>
                  </a:ext>
                </a:extLst>
              </p:cNvPr>
              <p:cNvSpPr/>
              <p:nvPr/>
            </p:nvSpPr>
            <p:spPr>
              <a:xfrm>
                <a:off x="3558350" y="1363675"/>
                <a:ext cx="163825" cy="9950"/>
              </a:xfrm>
              <a:custGeom>
                <a:avLst/>
                <a:gdLst/>
                <a:ahLst/>
                <a:cxnLst/>
                <a:rect l="l" t="t" r="r" b="b"/>
                <a:pathLst>
                  <a:path w="6553" h="398" extrusionOk="0">
                    <a:moveTo>
                      <a:pt x="214" y="0"/>
                    </a:moveTo>
                    <a:cubicBezTo>
                      <a:pt x="92" y="0"/>
                      <a:pt x="0" y="92"/>
                      <a:pt x="0" y="199"/>
                    </a:cubicBezTo>
                    <a:cubicBezTo>
                      <a:pt x="0" y="306"/>
                      <a:pt x="92" y="398"/>
                      <a:pt x="214" y="398"/>
                    </a:cubicBezTo>
                    <a:lnTo>
                      <a:pt x="6354" y="398"/>
                    </a:lnTo>
                    <a:cubicBezTo>
                      <a:pt x="6461" y="398"/>
                      <a:pt x="6553" y="306"/>
                      <a:pt x="6553" y="199"/>
                    </a:cubicBezTo>
                    <a:cubicBezTo>
                      <a:pt x="6553" y="92"/>
                      <a:pt x="6461" y="0"/>
                      <a:pt x="6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1;p38">
                <a:extLst>
                  <a:ext uri="{FF2B5EF4-FFF2-40B4-BE49-F238E27FC236}">
                    <a16:creationId xmlns:a16="http://schemas.microsoft.com/office/drawing/2014/main" id="{107A2B47-0935-6466-52BF-5111E0635310}"/>
                  </a:ext>
                </a:extLst>
              </p:cNvPr>
              <p:cNvSpPr/>
              <p:nvPr/>
            </p:nvSpPr>
            <p:spPr>
              <a:xfrm>
                <a:off x="3558350" y="1428600"/>
                <a:ext cx="303600" cy="10325"/>
              </a:xfrm>
              <a:custGeom>
                <a:avLst/>
                <a:gdLst/>
                <a:ahLst/>
                <a:cxnLst/>
                <a:rect l="l" t="t" r="r" b="b"/>
                <a:pathLst>
                  <a:path w="12144" h="413" extrusionOk="0">
                    <a:moveTo>
                      <a:pt x="214" y="0"/>
                    </a:moveTo>
                    <a:cubicBezTo>
                      <a:pt x="92" y="0"/>
                      <a:pt x="0" y="92"/>
                      <a:pt x="0" y="199"/>
                    </a:cubicBezTo>
                    <a:cubicBezTo>
                      <a:pt x="0" y="321"/>
                      <a:pt x="92" y="412"/>
                      <a:pt x="214" y="412"/>
                    </a:cubicBezTo>
                    <a:lnTo>
                      <a:pt x="11945" y="412"/>
                    </a:lnTo>
                    <a:cubicBezTo>
                      <a:pt x="12052" y="412"/>
                      <a:pt x="12143" y="321"/>
                      <a:pt x="12143" y="199"/>
                    </a:cubicBezTo>
                    <a:cubicBezTo>
                      <a:pt x="12143" y="92"/>
                      <a:pt x="12052" y="0"/>
                      <a:pt x="11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2;p38">
                <a:extLst>
                  <a:ext uri="{FF2B5EF4-FFF2-40B4-BE49-F238E27FC236}">
                    <a16:creationId xmlns:a16="http://schemas.microsoft.com/office/drawing/2014/main" id="{AD03C909-563D-EC71-FAE0-801FEE6060AC}"/>
                  </a:ext>
                </a:extLst>
              </p:cNvPr>
              <p:cNvSpPr/>
              <p:nvPr/>
            </p:nvSpPr>
            <p:spPr>
              <a:xfrm>
                <a:off x="3558350" y="1461050"/>
                <a:ext cx="163825" cy="10325"/>
              </a:xfrm>
              <a:custGeom>
                <a:avLst/>
                <a:gdLst/>
                <a:ahLst/>
                <a:cxnLst/>
                <a:rect l="l" t="t" r="r" b="b"/>
                <a:pathLst>
                  <a:path w="6553" h="413" extrusionOk="0">
                    <a:moveTo>
                      <a:pt x="214" y="0"/>
                    </a:moveTo>
                    <a:cubicBezTo>
                      <a:pt x="92" y="0"/>
                      <a:pt x="0" y="92"/>
                      <a:pt x="0" y="199"/>
                    </a:cubicBezTo>
                    <a:cubicBezTo>
                      <a:pt x="0" y="321"/>
                      <a:pt x="92" y="413"/>
                      <a:pt x="214" y="413"/>
                    </a:cubicBezTo>
                    <a:lnTo>
                      <a:pt x="6354" y="413"/>
                    </a:lnTo>
                    <a:cubicBezTo>
                      <a:pt x="6461" y="413"/>
                      <a:pt x="6553" y="321"/>
                      <a:pt x="6553" y="199"/>
                    </a:cubicBezTo>
                    <a:cubicBezTo>
                      <a:pt x="6553" y="92"/>
                      <a:pt x="6461" y="0"/>
                      <a:pt x="6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83;p38">
                <a:extLst>
                  <a:ext uri="{FF2B5EF4-FFF2-40B4-BE49-F238E27FC236}">
                    <a16:creationId xmlns:a16="http://schemas.microsoft.com/office/drawing/2014/main" id="{16D6D7AD-6FD8-8850-A720-6ABE63A671D2}"/>
                  </a:ext>
                </a:extLst>
              </p:cNvPr>
              <p:cNvSpPr/>
              <p:nvPr/>
            </p:nvSpPr>
            <p:spPr>
              <a:xfrm>
                <a:off x="3558350" y="1493500"/>
                <a:ext cx="163825" cy="10350"/>
              </a:xfrm>
              <a:custGeom>
                <a:avLst/>
                <a:gdLst/>
                <a:ahLst/>
                <a:cxnLst/>
                <a:rect l="l" t="t" r="r" b="b"/>
                <a:pathLst>
                  <a:path w="6553" h="414" extrusionOk="0">
                    <a:moveTo>
                      <a:pt x="214" y="1"/>
                    </a:moveTo>
                    <a:cubicBezTo>
                      <a:pt x="92" y="1"/>
                      <a:pt x="0" y="92"/>
                      <a:pt x="0" y="199"/>
                    </a:cubicBezTo>
                    <a:cubicBezTo>
                      <a:pt x="0" y="321"/>
                      <a:pt x="92" y="413"/>
                      <a:pt x="214" y="413"/>
                    </a:cubicBezTo>
                    <a:lnTo>
                      <a:pt x="6354" y="413"/>
                    </a:lnTo>
                    <a:cubicBezTo>
                      <a:pt x="6461" y="413"/>
                      <a:pt x="6553" y="321"/>
                      <a:pt x="6553" y="199"/>
                    </a:cubicBezTo>
                    <a:cubicBezTo>
                      <a:pt x="6553" y="92"/>
                      <a:pt x="6461" y="1"/>
                      <a:pt x="6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4;p38">
                <a:extLst>
                  <a:ext uri="{FF2B5EF4-FFF2-40B4-BE49-F238E27FC236}">
                    <a16:creationId xmlns:a16="http://schemas.microsoft.com/office/drawing/2014/main" id="{0AE9996C-E3D4-D1E1-792D-3E98258794F4}"/>
                  </a:ext>
                </a:extLst>
              </p:cNvPr>
              <p:cNvSpPr/>
              <p:nvPr/>
            </p:nvSpPr>
            <p:spPr>
              <a:xfrm>
                <a:off x="3741625" y="1363675"/>
                <a:ext cx="120325" cy="9950"/>
              </a:xfrm>
              <a:custGeom>
                <a:avLst/>
                <a:gdLst/>
                <a:ahLst/>
                <a:cxnLst/>
                <a:rect l="l" t="t" r="r" b="b"/>
                <a:pathLst>
                  <a:path w="4813" h="398" extrusionOk="0">
                    <a:moveTo>
                      <a:pt x="199" y="0"/>
                    </a:moveTo>
                    <a:cubicBezTo>
                      <a:pt x="93" y="0"/>
                      <a:pt x="1" y="92"/>
                      <a:pt x="1" y="199"/>
                    </a:cubicBezTo>
                    <a:cubicBezTo>
                      <a:pt x="1" y="306"/>
                      <a:pt x="93" y="398"/>
                      <a:pt x="199" y="398"/>
                    </a:cubicBezTo>
                    <a:lnTo>
                      <a:pt x="4614" y="398"/>
                    </a:lnTo>
                    <a:cubicBezTo>
                      <a:pt x="4721" y="398"/>
                      <a:pt x="4812" y="306"/>
                      <a:pt x="4812" y="199"/>
                    </a:cubicBezTo>
                    <a:cubicBezTo>
                      <a:pt x="4812" y="92"/>
                      <a:pt x="4721" y="0"/>
                      <a:pt x="4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85;p38">
                <a:extLst>
                  <a:ext uri="{FF2B5EF4-FFF2-40B4-BE49-F238E27FC236}">
                    <a16:creationId xmlns:a16="http://schemas.microsoft.com/office/drawing/2014/main" id="{816F3C6B-2579-8339-09DC-9815B0128A6A}"/>
                  </a:ext>
                </a:extLst>
              </p:cNvPr>
              <p:cNvSpPr/>
              <p:nvPr/>
            </p:nvSpPr>
            <p:spPr>
              <a:xfrm>
                <a:off x="3902025" y="1454175"/>
                <a:ext cx="51950" cy="52325"/>
              </a:xfrm>
              <a:custGeom>
                <a:avLst/>
                <a:gdLst/>
                <a:ahLst/>
                <a:cxnLst/>
                <a:rect l="l" t="t" r="r" b="b"/>
                <a:pathLst>
                  <a:path w="2078" h="2093" extrusionOk="0">
                    <a:moveTo>
                      <a:pt x="1039" y="0"/>
                    </a:moveTo>
                    <a:cubicBezTo>
                      <a:pt x="458" y="0"/>
                      <a:pt x="0" y="474"/>
                      <a:pt x="0" y="1039"/>
                    </a:cubicBezTo>
                    <a:cubicBezTo>
                      <a:pt x="0" y="1619"/>
                      <a:pt x="458" y="2093"/>
                      <a:pt x="1039" y="2093"/>
                    </a:cubicBezTo>
                    <a:cubicBezTo>
                      <a:pt x="1619" y="2093"/>
                      <a:pt x="2077" y="1619"/>
                      <a:pt x="2077" y="1039"/>
                    </a:cubicBezTo>
                    <a:cubicBezTo>
                      <a:pt x="2077" y="474"/>
                      <a:pt x="1619" y="0"/>
                      <a:pt x="1039" y="0"/>
                    </a:cubicBezTo>
                    <a:close/>
                  </a:path>
                </a:pathLst>
              </a:custGeom>
              <a:solidFill>
                <a:srgbClr val="20C3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6;p38">
                <a:extLst>
                  <a:ext uri="{FF2B5EF4-FFF2-40B4-BE49-F238E27FC236}">
                    <a16:creationId xmlns:a16="http://schemas.microsoft.com/office/drawing/2014/main" id="{C302F9CD-24EF-D211-2F93-D582A6F5BE6C}"/>
                  </a:ext>
                </a:extLst>
              </p:cNvPr>
              <p:cNvSpPr/>
              <p:nvPr/>
            </p:nvSpPr>
            <p:spPr>
              <a:xfrm>
                <a:off x="3536200" y="1524050"/>
                <a:ext cx="85550" cy="92825"/>
              </a:xfrm>
              <a:custGeom>
                <a:avLst/>
                <a:gdLst/>
                <a:ahLst/>
                <a:cxnLst/>
                <a:rect l="l" t="t" r="r" b="b"/>
                <a:pathLst>
                  <a:path w="3422" h="3713" extrusionOk="0">
                    <a:moveTo>
                      <a:pt x="0" y="1"/>
                    </a:moveTo>
                    <a:lnTo>
                      <a:pt x="0" y="3712"/>
                    </a:lnTo>
                    <a:lnTo>
                      <a:pt x="3422" y="29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7;p38">
                <a:extLst>
                  <a:ext uri="{FF2B5EF4-FFF2-40B4-BE49-F238E27FC236}">
                    <a16:creationId xmlns:a16="http://schemas.microsoft.com/office/drawing/2014/main" id="{2765E20D-CCA1-070A-C268-37139D2C2CCF}"/>
                  </a:ext>
                </a:extLst>
              </p:cNvPr>
              <p:cNvSpPr/>
              <p:nvPr/>
            </p:nvSpPr>
            <p:spPr>
              <a:xfrm>
                <a:off x="3445325" y="1642050"/>
                <a:ext cx="255100" cy="130225"/>
              </a:xfrm>
              <a:custGeom>
                <a:avLst/>
                <a:gdLst/>
                <a:ahLst/>
                <a:cxnLst/>
                <a:rect l="l" t="t" r="r" b="b"/>
                <a:pathLst>
                  <a:path w="10204" h="5209" extrusionOk="0">
                    <a:moveTo>
                      <a:pt x="0" y="0"/>
                    </a:moveTo>
                    <a:lnTo>
                      <a:pt x="2719" y="5209"/>
                    </a:lnTo>
                    <a:lnTo>
                      <a:pt x="10203" y="5209"/>
                    </a:lnTo>
                    <a:lnTo>
                      <a:pt x="75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8;p38">
                <a:extLst>
                  <a:ext uri="{FF2B5EF4-FFF2-40B4-BE49-F238E27FC236}">
                    <a16:creationId xmlns:a16="http://schemas.microsoft.com/office/drawing/2014/main" id="{D1CEE073-B273-F46C-3C49-B1C1CEF27BC9}"/>
                  </a:ext>
                </a:extLst>
              </p:cNvPr>
              <p:cNvSpPr/>
              <p:nvPr/>
            </p:nvSpPr>
            <p:spPr>
              <a:xfrm>
                <a:off x="3459450" y="1649675"/>
                <a:ext cx="226850" cy="114975"/>
              </a:xfrm>
              <a:custGeom>
                <a:avLst/>
                <a:gdLst/>
                <a:ahLst/>
                <a:cxnLst/>
                <a:rect l="l" t="t" r="r" b="b"/>
                <a:pathLst>
                  <a:path w="9074" h="4599" extrusionOk="0">
                    <a:moveTo>
                      <a:pt x="168" y="1"/>
                    </a:moveTo>
                    <a:cubicBezTo>
                      <a:pt x="77" y="1"/>
                      <a:pt x="0" y="108"/>
                      <a:pt x="46" y="199"/>
                    </a:cubicBezTo>
                    <a:lnTo>
                      <a:pt x="2291" y="4522"/>
                    </a:lnTo>
                    <a:cubicBezTo>
                      <a:pt x="2322" y="4568"/>
                      <a:pt x="2368" y="4598"/>
                      <a:pt x="2414" y="4598"/>
                    </a:cubicBezTo>
                    <a:lnTo>
                      <a:pt x="8905" y="4598"/>
                    </a:lnTo>
                    <a:cubicBezTo>
                      <a:pt x="9012" y="4598"/>
                      <a:pt x="9073" y="4491"/>
                      <a:pt x="9027" y="4400"/>
                    </a:cubicBezTo>
                    <a:lnTo>
                      <a:pt x="6782" y="77"/>
                    </a:lnTo>
                    <a:cubicBezTo>
                      <a:pt x="6751" y="31"/>
                      <a:pt x="6706" y="1"/>
                      <a:pt x="6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8">
                <a:extLst>
                  <a:ext uri="{FF2B5EF4-FFF2-40B4-BE49-F238E27FC236}">
                    <a16:creationId xmlns:a16="http://schemas.microsoft.com/office/drawing/2014/main" id="{F00D8E6C-30CE-B1D6-D21D-40F504D683DF}"/>
                  </a:ext>
                </a:extLst>
              </p:cNvPr>
              <p:cNvSpPr/>
              <p:nvPr/>
            </p:nvSpPr>
            <p:spPr>
              <a:xfrm>
                <a:off x="3512900" y="1772250"/>
                <a:ext cx="152000" cy="17600"/>
              </a:xfrm>
              <a:custGeom>
                <a:avLst/>
                <a:gdLst/>
                <a:ahLst/>
                <a:cxnLst/>
                <a:rect l="l" t="t" r="r" b="b"/>
                <a:pathLst>
                  <a:path w="6080" h="704" extrusionOk="0">
                    <a:moveTo>
                      <a:pt x="1" y="1"/>
                    </a:moveTo>
                    <a:lnTo>
                      <a:pt x="1" y="703"/>
                    </a:lnTo>
                    <a:lnTo>
                      <a:pt x="6080" y="703"/>
                    </a:lnTo>
                    <a:lnTo>
                      <a:pt x="6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0;p38">
                <a:extLst>
                  <a:ext uri="{FF2B5EF4-FFF2-40B4-BE49-F238E27FC236}">
                    <a16:creationId xmlns:a16="http://schemas.microsoft.com/office/drawing/2014/main" id="{5C446D5C-D29A-A3D4-89CA-47A3636F6DC1}"/>
                  </a:ext>
                </a:extLst>
              </p:cNvPr>
              <p:cNvSpPr/>
              <p:nvPr/>
            </p:nvSpPr>
            <p:spPr>
              <a:xfrm>
                <a:off x="3637000" y="1772250"/>
                <a:ext cx="166900" cy="17600"/>
              </a:xfrm>
              <a:custGeom>
                <a:avLst/>
                <a:gdLst/>
                <a:ahLst/>
                <a:cxnLst/>
                <a:rect l="l" t="t" r="r" b="b"/>
                <a:pathLst>
                  <a:path w="6676" h="704" extrusionOk="0">
                    <a:moveTo>
                      <a:pt x="337" y="1"/>
                    </a:moveTo>
                    <a:cubicBezTo>
                      <a:pt x="154" y="1"/>
                      <a:pt x="1" y="169"/>
                      <a:pt x="1" y="352"/>
                    </a:cubicBezTo>
                    <a:cubicBezTo>
                      <a:pt x="1" y="551"/>
                      <a:pt x="154" y="703"/>
                      <a:pt x="337" y="703"/>
                    </a:cubicBezTo>
                    <a:lnTo>
                      <a:pt x="6340" y="703"/>
                    </a:lnTo>
                    <a:cubicBezTo>
                      <a:pt x="6523" y="703"/>
                      <a:pt x="6676" y="551"/>
                      <a:pt x="6676" y="352"/>
                    </a:cubicBezTo>
                    <a:cubicBezTo>
                      <a:pt x="6676" y="154"/>
                      <a:pt x="6523" y="1"/>
                      <a:pt x="63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1;p38">
                <a:extLst>
                  <a:ext uri="{FF2B5EF4-FFF2-40B4-BE49-F238E27FC236}">
                    <a16:creationId xmlns:a16="http://schemas.microsoft.com/office/drawing/2014/main" id="{5C9E0EB6-C7FB-84A3-4652-E186F71C8FB5}"/>
                  </a:ext>
                </a:extLst>
              </p:cNvPr>
              <p:cNvSpPr/>
              <p:nvPr/>
            </p:nvSpPr>
            <p:spPr>
              <a:xfrm>
                <a:off x="3439200" y="1642050"/>
                <a:ext cx="74100" cy="147800"/>
              </a:xfrm>
              <a:custGeom>
                <a:avLst/>
                <a:gdLst/>
                <a:ahLst/>
                <a:cxnLst/>
                <a:rect l="l" t="t" r="r" b="b"/>
                <a:pathLst>
                  <a:path w="2964" h="5912" extrusionOk="0">
                    <a:moveTo>
                      <a:pt x="245" y="0"/>
                    </a:moveTo>
                    <a:lnTo>
                      <a:pt x="108" y="92"/>
                    </a:lnTo>
                    <a:cubicBezTo>
                      <a:pt x="16" y="153"/>
                      <a:pt x="1" y="275"/>
                      <a:pt x="47" y="382"/>
                    </a:cubicBezTo>
                    <a:lnTo>
                      <a:pt x="2949" y="5911"/>
                    </a:lnTo>
                    <a:lnTo>
                      <a:pt x="2949" y="5209"/>
                    </a:lnTo>
                    <a:lnTo>
                      <a:pt x="2964" y="5209"/>
                    </a:lnTo>
                    <a:lnTo>
                      <a:pt x="2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2;p38">
                <a:extLst>
                  <a:ext uri="{FF2B5EF4-FFF2-40B4-BE49-F238E27FC236}">
                    <a16:creationId xmlns:a16="http://schemas.microsoft.com/office/drawing/2014/main" id="{E4DA07E8-DC45-B371-66E6-1A19AC2B5DC7}"/>
                  </a:ext>
                </a:extLst>
              </p:cNvPr>
              <p:cNvSpPr/>
              <p:nvPr/>
            </p:nvSpPr>
            <p:spPr>
              <a:xfrm>
                <a:off x="3564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3;p38">
                <a:extLst>
                  <a:ext uri="{FF2B5EF4-FFF2-40B4-BE49-F238E27FC236}">
                    <a16:creationId xmlns:a16="http://schemas.microsoft.com/office/drawing/2014/main" id="{83D3D68A-D791-FA09-BA78-6533364E3F7A}"/>
                  </a:ext>
                </a:extLst>
              </p:cNvPr>
              <p:cNvSpPr/>
              <p:nvPr/>
            </p:nvSpPr>
            <p:spPr>
              <a:xfrm>
                <a:off x="3585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4;p38">
                <a:extLst>
                  <a:ext uri="{FF2B5EF4-FFF2-40B4-BE49-F238E27FC236}">
                    <a16:creationId xmlns:a16="http://schemas.microsoft.com/office/drawing/2014/main" id="{6F504D52-91FF-F645-3475-A71E6CC8DDD1}"/>
                  </a:ext>
                </a:extLst>
              </p:cNvPr>
              <p:cNvSpPr/>
              <p:nvPr/>
            </p:nvSpPr>
            <p:spPr>
              <a:xfrm>
                <a:off x="3606450" y="1780650"/>
                <a:ext cx="16825" cy="2700"/>
              </a:xfrm>
              <a:custGeom>
                <a:avLst/>
                <a:gdLst/>
                <a:ahLst/>
                <a:cxnLst/>
                <a:rect l="l" t="t" r="r" b="b"/>
                <a:pathLst>
                  <a:path w="673" h="108" extrusionOk="0">
                    <a:moveTo>
                      <a:pt x="1" y="1"/>
                    </a:moveTo>
                    <a:lnTo>
                      <a:pt x="1" y="108"/>
                    </a:lnTo>
                    <a:lnTo>
                      <a:pt x="673" y="108"/>
                    </a:lnTo>
                    <a:lnTo>
                      <a:pt x="6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5;p38">
                <a:extLst>
                  <a:ext uri="{FF2B5EF4-FFF2-40B4-BE49-F238E27FC236}">
                    <a16:creationId xmlns:a16="http://schemas.microsoft.com/office/drawing/2014/main" id="{A14F0F60-A421-111C-5C20-17E30B1715A1}"/>
                  </a:ext>
                </a:extLst>
              </p:cNvPr>
              <p:cNvSpPr/>
              <p:nvPr/>
            </p:nvSpPr>
            <p:spPr>
              <a:xfrm>
                <a:off x="3517475" y="1973875"/>
                <a:ext cx="337225" cy="329600"/>
              </a:xfrm>
              <a:custGeom>
                <a:avLst/>
                <a:gdLst/>
                <a:ahLst/>
                <a:cxnLst/>
                <a:rect l="l" t="t" r="r" b="b"/>
                <a:pathLst>
                  <a:path w="13489" h="13184" extrusionOk="0">
                    <a:moveTo>
                      <a:pt x="10540" y="1"/>
                    </a:moveTo>
                    <a:cubicBezTo>
                      <a:pt x="10540" y="1"/>
                      <a:pt x="5912" y="2460"/>
                      <a:pt x="5164" y="3147"/>
                    </a:cubicBezTo>
                    <a:cubicBezTo>
                      <a:pt x="4873" y="3422"/>
                      <a:pt x="4064" y="4629"/>
                      <a:pt x="3178" y="6064"/>
                    </a:cubicBezTo>
                    <a:cubicBezTo>
                      <a:pt x="1712" y="8401"/>
                      <a:pt x="1" y="11319"/>
                      <a:pt x="47" y="11502"/>
                    </a:cubicBezTo>
                    <a:cubicBezTo>
                      <a:pt x="92" y="11803"/>
                      <a:pt x="1897" y="13183"/>
                      <a:pt x="2173" y="13183"/>
                    </a:cubicBezTo>
                    <a:cubicBezTo>
                      <a:pt x="2178" y="13183"/>
                      <a:pt x="2182" y="13183"/>
                      <a:pt x="2185" y="13182"/>
                    </a:cubicBezTo>
                    <a:cubicBezTo>
                      <a:pt x="2323" y="13152"/>
                      <a:pt x="3499" y="11716"/>
                      <a:pt x="4598" y="10341"/>
                    </a:cubicBezTo>
                    <a:cubicBezTo>
                      <a:pt x="5271" y="9501"/>
                      <a:pt x="5912" y="8692"/>
                      <a:pt x="6294" y="8218"/>
                    </a:cubicBezTo>
                    <a:cubicBezTo>
                      <a:pt x="7271" y="6996"/>
                      <a:pt x="13488" y="2154"/>
                      <a:pt x="13488" y="2154"/>
                    </a:cubicBezTo>
                    <a:lnTo>
                      <a:pt x="105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6;p38">
                <a:extLst>
                  <a:ext uri="{FF2B5EF4-FFF2-40B4-BE49-F238E27FC236}">
                    <a16:creationId xmlns:a16="http://schemas.microsoft.com/office/drawing/2014/main" id="{9EB8B001-0587-39CE-C79B-F0E8D1D2B6B0}"/>
                  </a:ext>
                </a:extLst>
              </p:cNvPr>
              <p:cNvSpPr/>
              <p:nvPr/>
            </p:nvSpPr>
            <p:spPr>
              <a:xfrm>
                <a:off x="3557975" y="2036125"/>
                <a:ext cx="218425" cy="241350"/>
              </a:xfrm>
              <a:custGeom>
                <a:avLst/>
                <a:gdLst/>
                <a:ahLst/>
                <a:cxnLst/>
                <a:rect l="l" t="t" r="r" b="b"/>
                <a:pathLst>
                  <a:path w="8737" h="9654" fill="none" extrusionOk="0">
                    <a:moveTo>
                      <a:pt x="0" y="9654"/>
                    </a:moveTo>
                    <a:cubicBezTo>
                      <a:pt x="0" y="9654"/>
                      <a:pt x="5820" y="1390"/>
                      <a:pt x="8737" y="0"/>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7;p38">
                <a:extLst>
                  <a:ext uri="{FF2B5EF4-FFF2-40B4-BE49-F238E27FC236}">
                    <a16:creationId xmlns:a16="http://schemas.microsoft.com/office/drawing/2014/main" id="{43848B0B-F3CC-1397-65B7-411748D4566F}"/>
                  </a:ext>
                </a:extLst>
              </p:cNvPr>
              <p:cNvSpPr/>
              <p:nvPr/>
            </p:nvSpPr>
            <p:spPr>
              <a:xfrm>
                <a:off x="3843975" y="1385400"/>
                <a:ext cx="182550" cy="173475"/>
              </a:xfrm>
              <a:custGeom>
                <a:avLst/>
                <a:gdLst/>
                <a:ahLst/>
                <a:cxnLst/>
                <a:rect l="l" t="t" r="r" b="b"/>
                <a:pathLst>
                  <a:path w="7302" h="6939" extrusionOk="0">
                    <a:moveTo>
                      <a:pt x="5130" y="1"/>
                    </a:moveTo>
                    <a:cubicBezTo>
                      <a:pt x="5110" y="1"/>
                      <a:pt x="5091" y="1"/>
                      <a:pt x="5071" y="2"/>
                    </a:cubicBezTo>
                    <a:cubicBezTo>
                      <a:pt x="5362" y="445"/>
                      <a:pt x="5407" y="1117"/>
                      <a:pt x="5423" y="1316"/>
                    </a:cubicBezTo>
                    <a:cubicBezTo>
                      <a:pt x="5393" y="1046"/>
                      <a:pt x="5216" y="1"/>
                      <a:pt x="4076" y="1"/>
                    </a:cubicBezTo>
                    <a:cubicBezTo>
                      <a:pt x="4052" y="1"/>
                      <a:pt x="4027" y="1"/>
                      <a:pt x="4002" y="2"/>
                    </a:cubicBezTo>
                    <a:cubicBezTo>
                      <a:pt x="2628" y="33"/>
                      <a:pt x="1604" y="705"/>
                      <a:pt x="1482" y="1957"/>
                    </a:cubicBezTo>
                    <a:cubicBezTo>
                      <a:pt x="489" y="2125"/>
                      <a:pt x="77" y="2950"/>
                      <a:pt x="31" y="4080"/>
                    </a:cubicBezTo>
                    <a:cubicBezTo>
                      <a:pt x="0" y="4783"/>
                      <a:pt x="566" y="5149"/>
                      <a:pt x="566" y="5149"/>
                    </a:cubicBezTo>
                    <a:cubicBezTo>
                      <a:pt x="566" y="5149"/>
                      <a:pt x="642" y="5073"/>
                      <a:pt x="764" y="4966"/>
                    </a:cubicBezTo>
                    <a:cubicBezTo>
                      <a:pt x="932" y="4813"/>
                      <a:pt x="1192" y="4630"/>
                      <a:pt x="1497" y="4554"/>
                    </a:cubicBezTo>
                    <a:cubicBezTo>
                      <a:pt x="1589" y="4538"/>
                      <a:pt x="1681" y="4523"/>
                      <a:pt x="1772" y="4523"/>
                    </a:cubicBezTo>
                    <a:cubicBezTo>
                      <a:pt x="2392" y="4523"/>
                      <a:pt x="2541" y="5136"/>
                      <a:pt x="2895" y="5136"/>
                    </a:cubicBezTo>
                    <a:cubicBezTo>
                      <a:pt x="2908" y="5136"/>
                      <a:pt x="2920" y="5136"/>
                      <a:pt x="2933" y="5134"/>
                    </a:cubicBezTo>
                    <a:cubicBezTo>
                      <a:pt x="2933" y="5134"/>
                      <a:pt x="3165" y="4424"/>
                      <a:pt x="3591" y="4424"/>
                    </a:cubicBezTo>
                    <a:cubicBezTo>
                      <a:pt x="3615" y="4424"/>
                      <a:pt x="3640" y="4427"/>
                      <a:pt x="3666" y="4432"/>
                    </a:cubicBezTo>
                    <a:cubicBezTo>
                      <a:pt x="4140" y="4523"/>
                      <a:pt x="3605" y="5287"/>
                      <a:pt x="3666" y="5730"/>
                    </a:cubicBezTo>
                    <a:cubicBezTo>
                      <a:pt x="3737" y="6139"/>
                      <a:pt x="5044" y="6938"/>
                      <a:pt x="5773" y="6938"/>
                    </a:cubicBezTo>
                    <a:cubicBezTo>
                      <a:pt x="5834" y="6938"/>
                      <a:pt x="5891" y="6933"/>
                      <a:pt x="5942" y="6921"/>
                    </a:cubicBezTo>
                    <a:cubicBezTo>
                      <a:pt x="5988" y="6906"/>
                      <a:pt x="6018" y="6906"/>
                      <a:pt x="6049" y="6891"/>
                    </a:cubicBezTo>
                    <a:cubicBezTo>
                      <a:pt x="6568" y="6662"/>
                      <a:pt x="6232" y="5791"/>
                      <a:pt x="6691" y="4920"/>
                    </a:cubicBezTo>
                    <a:cubicBezTo>
                      <a:pt x="6767" y="4768"/>
                      <a:pt x="6843" y="4615"/>
                      <a:pt x="6920" y="4462"/>
                    </a:cubicBezTo>
                    <a:cubicBezTo>
                      <a:pt x="7225" y="3744"/>
                      <a:pt x="7301" y="3164"/>
                      <a:pt x="7072" y="2767"/>
                    </a:cubicBezTo>
                    <a:cubicBezTo>
                      <a:pt x="6797" y="2278"/>
                      <a:pt x="6385" y="2018"/>
                      <a:pt x="6385" y="2018"/>
                    </a:cubicBezTo>
                    <a:cubicBezTo>
                      <a:pt x="6385" y="2018"/>
                      <a:pt x="6721" y="1438"/>
                      <a:pt x="7072" y="1438"/>
                    </a:cubicBezTo>
                    <a:cubicBezTo>
                      <a:pt x="6956" y="1340"/>
                      <a:pt x="6829" y="1298"/>
                      <a:pt x="6706" y="1298"/>
                    </a:cubicBezTo>
                    <a:cubicBezTo>
                      <a:pt x="6425" y="1298"/>
                      <a:pt x="6160" y="1518"/>
                      <a:pt x="6064" y="1804"/>
                    </a:cubicBezTo>
                    <a:cubicBezTo>
                      <a:pt x="6197" y="445"/>
                      <a:pt x="5701" y="1"/>
                      <a:pt x="5130" y="1"/>
                    </a:cubicBezTo>
                    <a:close/>
                  </a:path>
                </a:pathLst>
              </a:custGeom>
              <a:solidFill>
                <a:srgbClr val="38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8;p38">
                <a:extLst>
                  <a:ext uri="{FF2B5EF4-FFF2-40B4-BE49-F238E27FC236}">
                    <a16:creationId xmlns:a16="http://schemas.microsoft.com/office/drawing/2014/main" id="{B77C0E03-04CE-6513-56F8-CB6B87C7488E}"/>
                  </a:ext>
                </a:extLst>
              </p:cNvPr>
              <p:cNvSpPr/>
              <p:nvPr/>
            </p:nvSpPr>
            <p:spPr>
              <a:xfrm>
                <a:off x="3881400" y="1496000"/>
                <a:ext cx="113800" cy="95500"/>
              </a:xfrm>
              <a:custGeom>
                <a:avLst/>
                <a:gdLst/>
                <a:ahLst/>
                <a:cxnLst/>
                <a:rect l="l" t="t" r="r" b="b"/>
                <a:pathLst>
                  <a:path w="4552" h="3820" extrusionOk="0">
                    <a:moveTo>
                      <a:pt x="2094" y="0"/>
                    </a:moveTo>
                    <a:cubicBezTo>
                      <a:pt x="1668" y="0"/>
                      <a:pt x="1436" y="710"/>
                      <a:pt x="1436" y="710"/>
                    </a:cubicBezTo>
                    <a:cubicBezTo>
                      <a:pt x="1423" y="712"/>
                      <a:pt x="1411" y="712"/>
                      <a:pt x="1398" y="712"/>
                    </a:cubicBezTo>
                    <a:cubicBezTo>
                      <a:pt x="1044" y="712"/>
                      <a:pt x="895" y="99"/>
                      <a:pt x="275" y="99"/>
                    </a:cubicBezTo>
                    <a:cubicBezTo>
                      <a:pt x="184" y="99"/>
                      <a:pt x="92" y="114"/>
                      <a:pt x="0" y="130"/>
                    </a:cubicBezTo>
                    <a:cubicBezTo>
                      <a:pt x="107" y="619"/>
                      <a:pt x="443" y="1840"/>
                      <a:pt x="1268" y="2894"/>
                    </a:cubicBezTo>
                    <a:cubicBezTo>
                      <a:pt x="1373" y="3027"/>
                      <a:pt x="1478" y="3068"/>
                      <a:pt x="1586" y="3068"/>
                    </a:cubicBezTo>
                    <a:cubicBezTo>
                      <a:pt x="1757" y="3068"/>
                      <a:pt x="1934" y="2966"/>
                      <a:pt x="2131" y="2966"/>
                    </a:cubicBezTo>
                    <a:cubicBezTo>
                      <a:pt x="2154" y="2966"/>
                      <a:pt x="2177" y="2968"/>
                      <a:pt x="2200" y="2971"/>
                    </a:cubicBezTo>
                    <a:cubicBezTo>
                      <a:pt x="2353" y="2986"/>
                      <a:pt x="2536" y="3093"/>
                      <a:pt x="2734" y="3383"/>
                    </a:cubicBezTo>
                    <a:cubicBezTo>
                      <a:pt x="2734" y="3383"/>
                      <a:pt x="2734" y="3398"/>
                      <a:pt x="2734" y="3398"/>
                    </a:cubicBezTo>
                    <a:cubicBezTo>
                      <a:pt x="2948" y="3714"/>
                      <a:pt x="3215" y="3819"/>
                      <a:pt x="3475" y="3819"/>
                    </a:cubicBezTo>
                    <a:cubicBezTo>
                      <a:pt x="3995" y="3819"/>
                      <a:pt x="4491" y="3398"/>
                      <a:pt x="4491" y="3398"/>
                    </a:cubicBezTo>
                    <a:lnTo>
                      <a:pt x="4537" y="2665"/>
                    </a:lnTo>
                    <a:lnTo>
                      <a:pt x="4552" y="2467"/>
                    </a:lnTo>
                    <a:lnTo>
                      <a:pt x="4552" y="2467"/>
                    </a:lnTo>
                    <a:cubicBezTo>
                      <a:pt x="4521" y="2482"/>
                      <a:pt x="4491" y="2482"/>
                      <a:pt x="4445" y="2497"/>
                    </a:cubicBezTo>
                    <a:cubicBezTo>
                      <a:pt x="4430" y="2497"/>
                      <a:pt x="4399" y="2497"/>
                      <a:pt x="4384" y="2513"/>
                    </a:cubicBezTo>
                    <a:cubicBezTo>
                      <a:pt x="4360" y="2514"/>
                      <a:pt x="4334" y="2515"/>
                      <a:pt x="4308" y="2515"/>
                    </a:cubicBezTo>
                    <a:cubicBezTo>
                      <a:pt x="3926" y="2515"/>
                      <a:pt x="3376" y="2311"/>
                      <a:pt x="2933" y="2039"/>
                    </a:cubicBezTo>
                    <a:cubicBezTo>
                      <a:pt x="2521" y="1795"/>
                      <a:pt x="2200" y="1504"/>
                      <a:pt x="2169" y="1306"/>
                    </a:cubicBezTo>
                    <a:cubicBezTo>
                      <a:pt x="2108" y="863"/>
                      <a:pt x="2643" y="99"/>
                      <a:pt x="2169" y="8"/>
                    </a:cubicBezTo>
                    <a:cubicBezTo>
                      <a:pt x="2143" y="3"/>
                      <a:pt x="2118" y="0"/>
                      <a:pt x="2094" y="0"/>
                    </a:cubicBezTo>
                    <a:close/>
                  </a:path>
                </a:pathLst>
              </a:custGeom>
              <a:solidFill>
                <a:srgbClr val="7D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9;p38">
                <a:extLst>
                  <a:ext uri="{FF2B5EF4-FFF2-40B4-BE49-F238E27FC236}">
                    <a16:creationId xmlns:a16="http://schemas.microsoft.com/office/drawing/2014/main" id="{3082A16B-A9A4-8E47-B860-754266C4D93A}"/>
                  </a:ext>
                </a:extLst>
              </p:cNvPr>
              <p:cNvSpPr/>
              <p:nvPr/>
            </p:nvSpPr>
            <p:spPr>
              <a:xfrm>
                <a:off x="3859625" y="1580950"/>
                <a:ext cx="159650" cy="316475"/>
              </a:xfrm>
              <a:custGeom>
                <a:avLst/>
                <a:gdLst/>
                <a:ahLst/>
                <a:cxnLst/>
                <a:rect l="l" t="t" r="r" b="b"/>
                <a:pathLst>
                  <a:path w="6386" h="12659" extrusionOk="0">
                    <a:moveTo>
                      <a:pt x="4323" y="0"/>
                    </a:moveTo>
                    <a:cubicBezTo>
                      <a:pt x="4323" y="0"/>
                      <a:pt x="1986" y="1467"/>
                      <a:pt x="1513" y="1925"/>
                    </a:cubicBezTo>
                    <a:cubicBezTo>
                      <a:pt x="1299" y="2139"/>
                      <a:pt x="1314" y="3300"/>
                      <a:pt x="1314" y="4659"/>
                    </a:cubicBezTo>
                    <a:cubicBezTo>
                      <a:pt x="1314" y="6248"/>
                      <a:pt x="1314" y="8080"/>
                      <a:pt x="948" y="8936"/>
                    </a:cubicBezTo>
                    <a:cubicBezTo>
                      <a:pt x="871" y="9104"/>
                      <a:pt x="810" y="9241"/>
                      <a:pt x="749" y="9379"/>
                    </a:cubicBezTo>
                    <a:cubicBezTo>
                      <a:pt x="214" y="10601"/>
                      <a:pt x="1" y="10891"/>
                      <a:pt x="214" y="11273"/>
                    </a:cubicBezTo>
                    <a:cubicBezTo>
                      <a:pt x="260" y="11380"/>
                      <a:pt x="489" y="11502"/>
                      <a:pt x="825" y="11655"/>
                    </a:cubicBezTo>
                    <a:cubicBezTo>
                      <a:pt x="1805" y="12105"/>
                      <a:pt x="3715" y="12658"/>
                      <a:pt x="4942" y="12658"/>
                    </a:cubicBezTo>
                    <a:cubicBezTo>
                      <a:pt x="5131" y="12658"/>
                      <a:pt x="5303" y="12645"/>
                      <a:pt x="5454" y="12617"/>
                    </a:cubicBezTo>
                    <a:cubicBezTo>
                      <a:pt x="6385" y="12434"/>
                      <a:pt x="5835" y="8203"/>
                      <a:pt x="5316" y="5255"/>
                    </a:cubicBezTo>
                    <a:cubicBezTo>
                      <a:pt x="5041" y="3651"/>
                      <a:pt x="4781" y="2414"/>
                      <a:pt x="4781" y="2414"/>
                    </a:cubicBezTo>
                    <a:lnTo>
                      <a:pt x="43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0;p38">
                <a:extLst>
                  <a:ext uri="{FF2B5EF4-FFF2-40B4-BE49-F238E27FC236}">
                    <a16:creationId xmlns:a16="http://schemas.microsoft.com/office/drawing/2014/main" id="{E8DD9712-91D9-4EB5-44FC-816B782CE32E}"/>
                  </a:ext>
                </a:extLst>
              </p:cNvPr>
              <p:cNvSpPr/>
              <p:nvPr/>
            </p:nvSpPr>
            <p:spPr>
              <a:xfrm>
                <a:off x="3583550" y="1862750"/>
                <a:ext cx="431900" cy="430675"/>
              </a:xfrm>
              <a:custGeom>
                <a:avLst/>
                <a:gdLst/>
                <a:ahLst/>
                <a:cxnLst/>
                <a:rect l="l" t="t" r="r" b="b"/>
                <a:pathLst>
                  <a:path w="17276" h="17227" extrusionOk="0">
                    <a:moveTo>
                      <a:pt x="11257" y="1"/>
                    </a:moveTo>
                    <a:cubicBezTo>
                      <a:pt x="11257" y="1"/>
                      <a:pt x="2673" y="2613"/>
                      <a:pt x="1345" y="4384"/>
                    </a:cubicBezTo>
                    <a:cubicBezTo>
                      <a:pt x="0" y="6172"/>
                      <a:pt x="3422" y="16451"/>
                      <a:pt x="3651" y="16940"/>
                    </a:cubicBezTo>
                    <a:cubicBezTo>
                      <a:pt x="3746" y="17135"/>
                      <a:pt x="4166" y="17227"/>
                      <a:pt x="4687" y="17227"/>
                    </a:cubicBezTo>
                    <a:cubicBezTo>
                      <a:pt x="5428" y="17227"/>
                      <a:pt x="6372" y="17042"/>
                      <a:pt x="6874" y="16711"/>
                    </a:cubicBezTo>
                    <a:lnTo>
                      <a:pt x="6859" y="16589"/>
                    </a:lnTo>
                    <a:lnTo>
                      <a:pt x="6461" y="12770"/>
                    </a:lnTo>
                    <a:lnTo>
                      <a:pt x="5866" y="7287"/>
                    </a:lnTo>
                    <a:lnTo>
                      <a:pt x="8661" y="5469"/>
                    </a:lnTo>
                    <a:cubicBezTo>
                      <a:pt x="8661" y="5469"/>
                      <a:pt x="11299" y="5655"/>
                      <a:pt x="13264" y="5655"/>
                    </a:cubicBezTo>
                    <a:cubicBezTo>
                      <a:pt x="14171" y="5655"/>
                      <a:pt x="14935" y="5615"/>
                      <a:pt x="15229" y="5499"/>
                    </a:cubicBezTo>
                    <a:cubicBezTo>
                      <a:pt x="16161" y="5133"/>
                      <a:pt x="17276" y="2521"/>
                      <a:pt x="17276" y="2414"/>
                    </a:cubicBezTo>
                    <a:cubicBezTo>
                      <a:pt x="17276" y="2307"/>
                      <a:pt x="16497" y="1345"/>
                      <a:pt x="16497" y="1345"/>
                    </a:cubicBezTo>
                    <a:cubicBezTo>
                      <a:pt x="16497" y="1345"/>
                      <a:pt x="16313" y="1330"/>
                      <a:pt x="16008" y="1284"/>
                    </a:cubicBezTo>
                    <a:cubicBezTo>
                      <a:pt x="15779" y="1269"/>
                      <a:pt x="15458" y="1223"/>
                      <a:pt x="15107" y="1162"/>
                    </a:cubicBezTo>
                    <a:cubicBezTo>
                      <a:pt x="14190" y="1024"/>
                      <a:pt x="12968" y="780"/>
                      <a:pt x="12021" y="383"/>
                    </a:cubicBezTo>
                    <a:cubicBezTo>
                      <a:pt x="11731" y="276"/>
                      <a:pt x="11471" y="154"/>
                      <a:pt x="11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1;p38">
                <a:extLst>
                  <a:ext uri="{FF2B5EF4-FFF2-40B4-BE49-F238E27FC236}">
                    <a16:creationId xmlns:a16="http://schemas.microsoft.com/office/drawing/2014/main" id="{D6D54FAD-42C1-051B-850D-5545AF90522C}"/>
                  </a:ext>
                </a:extLst>
              </p:cNvPr>
              <p:cNvSpPr/>
              <p:nvPr/>
            </p:nvSpPr>
            <p:spPr>
              <a:xfrm>
                <a:off x="3582400" y="2277450"/>
                <a:ext cx="181800" cy="92825"/>
              </a:xfrm>
              <a:custGeom>
                <a:avLst/>
                <a:gdLst/>
                <a:ahLst/>
                <a:cxnLst/>
                <a:rect l="l" t="t" r="r" b="b"/>
                <a:pathLst>
                  <a:path w="7272" h="3713" extrusionOk="0">
                    <a:moveTo>
                      <a:pt x="6905" y="1"/>
                    </a:moveTo>
                    <a:lnTo>
                      <a:pt x="6920" y="123"/>
                    </a:lnTo>
                    <a:cubicBezTo>
                      <a:pt x="6423" y="445"/>
                      <a:pt x="5488" y="638"/>
                      <a:pt x="4750" y="638"/>
                    </a:cubicBezTo>
                    <a:cubicBezTo>
                      <a:pt x="4650" y="638"/>
                      <a:pt x="4552" y="634"/>
                      <a:pt x="4461" y="627"/>
                    </a:cubicBezTo>
                    <a:cubicBezTo>
                      <a:pt x="4064" y="611"/>
                      <a:pt x="3773" y="505"/>
                      <a:pt x="3697" y="352"/>
                    </a:cubicBezTo>
                    <a:lnTo>
                      <a:pt x="3697" y="352"/>
                    </a:lnTo>
                    <a:cubicBezTo>
                      <a:pt x="3712" y="398"/>
                      <a:pt x="3941" y="1192"/>
                      <a:pt x="3422" y="1589"/>
                    </a:cubicBezTo>
                    <a:cubicBezTo>
                      <a:pt x="3208" y="1772"/>
                      <a:pt x="2567" y="2017"/>
                      <a:pt x="1895" y="2307"/>
                    </a:cubicBezTo>
                    <a:cubicBezTo>
                      <a:pt x="1177" y="2612"/>
                      <a:pt x="444" y="2964"/>
                      <a:pt x="153" y="3315"/>
                    </a:cubicBezTo>
                    <a:cubicBezTo>
                      <a:pt x="46" y="3452"/>
                      <a:pt x="1" y="3575"/>
                      <a:pt x="31" y="3712"/>
                    </a:cubicBezTo>
                    <a:lnTo>
                      <a:pt x="7271" y="3712"/>
                    </a:lnTo>
                    <a:cubicBezTo>
                      <a:pt x="7271" y="3712"/>
                      <a:pt x="7271" y="3559"/>
                      <a:pt x="7256" y="3315"/>
                    </a:cubicBezTo>
                    <a:cubicBezTo>
                      <a:pt x="7225" y="2460"/>
                      <a:pt x="7118" y="413"/>
                      <a:pt x="69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2;p38">
                <a:extLst>
                  <a:ext uri="{FF2B5EF4-FFF2-40B4-BE49-F238E27FC236}">
                    <a16:creationId xmlns:a16="http://schemas.microsoft.com/office/drawing/2014/main" id="{55F385F2-B3EE-D6F8-0211-F46C7CD08730}"/>
                  </a:ext>
                </a:extLst>
              </p:cNvPr>
              <p:cNvSpPr/>
              <p:nvPr/>
            </p:nvSpPr>
            <p:spPr>
              <a:xfrm>
                <a:off x="3629750" y="2286225"/>
                <a:ext cx="64175" cy="56675"/>
              </a:xfrm>
              <a:custGeom>
                <a:avLst/>
                <a:gdLst/>
                <a:ahLst/>
                <a:cxnLst/>
                <a:rect l="l" t="t" r="r" b="b"/>
                <a:pathLst>
                  <a:path w="2567" h="2267" extrusionOk="0">
                    <a:moveTo>
                      <a:pt x="1803" y="1"/>
                    </a:moveTo>
                    <a:lnTo>
                      <a:pt x="1803" y="1"/>
                    </a:lnTo>
                    <a:cubicBezTo>
                      <a:pt x="1818" y="47"/>
                      <a:pt x="2047" y="841"/>
                      <a:pt x="1543" y="1238"/>
                    </a:cubicBezTo>
                    <a:cubicBezTo>
                      <a:pt x="1314" y="1421"/>
                      <a:pt x="673" y="1666"/>
                      <a:pt x="1" y="1956"/>
                    </a:cubicBezTo>
                    <a:cubicBezTo>
                      <a:pt x="107" y="2063"/>
                      <a:pt x="276" y="2216"/>
                      <a:pt x="428" y="2261"/>
                    </a:cubicBezTo>
                    <a:cubicBezTo>
                      <a:pt x="438" y="2265"/>
                      <a:pt x="451" y="2267"/>
                      <a:pt x="467" y="2267"/>
                    </a:cubicBezTo>
                    <a:cubicBezTo>
                      <a:pt x="788" y="2267"/>
                      <a:pt x="2252" y="1548"/>
                      <a:pt x="2383" y="1330"/>
                    </a:cubicBezTo>
                    <a:cubicBezTo>
                      <a:pt x="2490" y="1192"/>
                      <a:pt x="2536" y="627"/>
                      <a:pt x="2567" y="276"/>
                    </a:cubicBezTo>
                    <a:cubicBezTo>
                      <a:pt x="2170" y="260"/>
                      <a:pt x="1879" y="169"/>
                      <a:pt x="1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3;p38">
                <a:extLst>
                  <a:ext uri="{FF2B5EF4-FFF2-40B4-BE49-F238E27FC236}">
                    <a16:creationId xmlns:a16="http://schemas.microsoft.com/office/drawing/2014/main" id="{AF58BE90-4CA5-8838-68A3-199B939A6EBA}"/>
                  </a:ext>
                </a:extLst>
              </p:cNvPr>
              <p:cNvSpPr/>
              <p:nvPr/>
            </p:nvSpPr>
            <p:spPr>
              <a:xfrm>
                <a:off x="3582400" y="2360325"/>
                <a:ext cx="181800" cy="9950"/>
              </a:xfrm>
              <a:custGeom>
                <a:avLst/>
                <a:gdLst/>
                <a:ahLst/>
                <a:cxnLst/>
                <a:rect l="l" t="t" r="r" b="b"/>
                <a:pathLst>
                  <a:path w="7272" h="398" extrusionOk="0">
                    <a:moveTo>
                      <a:pt x="153" y="0"/>
                    </a:moveTo>
                    <a:cubicBezTo>
                      <a:pt x="46" y="137"/>
                      <a:pt x="1" y="260"/>
                      <a:pt x="31" y="397"/>
                    </a:cubicBezTo>
                    <a:lnTo>
                      <a:pt x="7271" y="397"/>
                    </a:lnTo>
                    <a:cubicBezTo>
                      <a:pt x="7271" y="397"/>
                      <a:pt x="7271" y="244"/>
                      <a:pt x="7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4;p38">
                <a:extLst>
                  <a:ext uri="{FF2B5EF4-FFF2-40B4-BE49-F238E27FC236}">
                    <a16:creationId xmlns:a16="http://schemas.microsoft.com/office/drawing/2014/main" id="{EA140647-6DF4-2E78-A92E-0E02A33EF472}"/>
                  </a:ext>
                </a:extLst>
              </p:cNvPr>
              <p:cNvSpPr/>
              <p:nvPr/>
            </p:nvSpPr>
            <p:spPr>
              <a:xfrm>
                <a:off x="3410950" y="2261325"/>
                <a:ext cx="161175" cy="109100"/>
              </a:xfrm>
              <a:custGeom>
                <a:avLst/>
                <a:gdLst/>
                <a:ahLst/>
                <a:cxnLst/>
                <a:rect l="l" t="t" r="r" b="b"/>
                <a:pathLst>
                  <a:path w="6447" h="4364" extrusionOk="0">
                    <a:moveTo>
                      <a:pt x="1102" y="1"/>
                    </a:moveTo>
                    <a:cubicBezTo>
                      <a:pt x="957" y="1"/>
                      <a:pt x="827" y="6"/>
                      <a:pt x="718" y="19"/>
                    </a:cubicBezTo>
                    <a:cubicBezTo>
                      <a:pt x="596" y="35"/>
                      <a:pt x="489" y="65"/>
                      <a:pt x="428" y="111"/>
                    </a:cubicBezTo>
                    <a:cubicBezTo>
                      <a:pt x="0" y="386"/>
                      <a:pt x="4476" y="4189"/>
                      <a:pt x="4919" y="4357"/>
                    </a:cubicBezTo>
                    <a:cubicBezTo>
                      <a:pt x="4931" y="4362"/>
                      <a:pt x="4943" y="4364"/>
                      <a:pt x="4956" y="4364"/>
                    </a:cubicBezTo>
                    <a:cubicBezTo>
                      <a:pt x="5076" y="4364"/>
                      <a:pt x="5243" y="4175"/>
                      <a:pt x="5423" y="3899"/>
                    </a:cubicBezTo>
                    <a:cubicBezTo>
                      <a:pt x="5896" y="3135"/>
                      <a:pt x="6446" y="1684"/>
                      <a:pt x="6446" y="1684"/>
                    </a:cubicBezTo>
                    <a:lnTo>
                      <a:pt x="6446" y="1684"/>
                    </a:lnTo>
                    <a:cubicBezTo>
                      <a:pt x="6442" y="1685"/>
                      <a:pt x="6436" y="1686"/>
                      <a:pt x="6430" y="1686"/>
                    </a:cubicBezTo>
                    <a:cubicBezTo>
                      <a:pt x="6218" y="1686"/>
                      <a:pt x="5148" y="906"/>
                      <a:pt x="4613" y="386"/>
                    </a:cubicBezTo>
                    <a:cubicBezTo>
                      <a:pt x="4430" y="218"/>
                      <a:pt x="4308" y="80"/>
                      <a:pt x="4293" y="4"/>
                    </a:cubicBezTo>
                    <a:cubicBezTo>
                      <a:pt x="4293" y="4"/>
                      <a:pt x="4216" y="203"/>
                      <a:pt x="3590" y="203"/>
                    </a:cubicBezTo>
                    <a:cubicBezTo>
                      <a:pt x="3330" y="203"/>
                      <a:pt x="2857" y="141"/>
                      <a:pt x="2353" y="80"/>
                    </a:cubicBezTo>
                    <a:cubicBezTo>
                      <a:pt x="1926" y="37"/>
                      <a:pt x="1468" y="1"/>
                      <a:pt x="1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5;p38">
                <a:extLst>
                  <a:ext uri="{FF2B5EF4-FFF2-40B4-BE49-F238E27FC236}">
                    <a16:creationId xmlns:a16="http://schemas.microsoft.com/office/drawing/2014/main" id="{8C9FAB8B-A7AC-9BAC-02D4-A10C1838CC5D}"/>
                  </a:ext>
                </a:extLst>
              </p:cNvPr>
              <p:cNvSpPr/>
              <p:nvPr/>
            </p:nvSpPr>
            <p:spPr>
              <a:xfrm>
                <a:off x="3469375" y="2261425"/>
                <a:ext cx="56925" cy="18550"/>
              </a:xfrm>
              <a:custGeom>
                <a:avLst/>
                <a:gdLst/>
                <a:ahLst/>
                <a:cxnLst/>
                <a:rect l="l" t="t" r="r" b="b"/>
                <a:pathLst>
                  <a:path w="2277" h="742" extrusionOk="0">
                    <a:moveTo>
                      <a:pt x="1971" y="0"/>
                    </a:moveTo>
                    <a:cubicBezTo>
                      <a:pt x="1971" y="0"/>
                      <a:pt x="1879" y="199"/>
                      <a:pt x="1253" y="199"/>
                    </a:cubicBezTo>
                    <a:cubicBezTo>
                      <a:pt x="1009" y="199"/>
                      <a:pt x="520" y="137"/>
                      <a:pt x="16" y="76"/>
                    </a:cubicBezTo>
                    <a:lnTo>
                      <a:pt x="16" y="76"/>
                    </a:lnTo>
                    <a:cubicBezTo>
                      <a:pt x="0" y="199"/>
                      <a:pt x="0" y="397"/>
                      <a:pt x="138" y="489"/>
                    </a:cubicBezTo>
                    <a:cubicBezTo>
                      <a:pt x="252" y="577"/>
                      <a:pt x="632" y="741"/>
                      <a:pt x="1114" y="741"/>
                    </a:cubicBezTo>
                    <a:cubicBezTo>
                      <a:pt x="1467" y="741"/>
                      <a:pt x="1876" y="653"/>
                      <a:pt x="2276" y="382"/>
                    </a:cubicBezTo>
                    <a:cubicBezTo>
                      <a:pt x="2093" y="214"/>
                      <a:pt x="1971" y="76"/>
                      <a:pt x="1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6;p38">
                <a:extLst>
                  <a:ext uri="{FF2B5EF4-FFF2-40B4-BE49-F238E27FC236}">
                    <a16:creationId xmlns:a16="http://schemas.microsoft.com/office/drawing/2014/main" id="{A79E25BF-495C-7E70-42BD-C71160AEB414}"/>
                  </a:ext>
                </a:extLst>
              </p:cNvPr>
              <p:cNvSpPr/>
              <p:nvPr/>
            </p:nvSpPr>
            <p:spPr>
              <a:xfrm>
                <a:off x="3410950" y="2261800"/>
                <a:ext cx="135575" cy="108625"/>
              </a:xfrm>
              <a:custGeom>
                <a:avLst/>
                <a:gdLst/>
                <a:ahLst/>
                <a:cxnLst/>
                <a:rect l="l" t="t" r="r" b="b"/>
                <a:pathLst>
                  <a:path w="5423" h="4345" extrusionOk="0">
                    <a:moveTo>
                      <a:pt x="718" y="0"/>
                    </a:moveTo>
                    <a:cubicBezTo>
                      <a:pt x="596" y="16"/>
                      <a:pt x="489" y="46"/>
                      <a:pt x="428" y="92"/>
                    </a:cubicBezTo>
                    <a:cubicBezTo>
                      <a:pt x="0" y="367"/>
                      <a:pt x="4476" y="4170"/>
                      <a:pt x="4919" y="4338"/>
                    </a:cubicBezTo>
                    <a:cubicBezTo>
                      <a:pt x="4932" y="4343"/>
                      <a:pt x="4946" y="4345"/>
                      <a:pt x="4959" y="4345"/>
                    </a:cubicBezTo>
                    <a:cubicBezTo>
                      <a:pt x="5089" y="4345"/>
                      <a:pt x="5243" y="4156"/>
                      <a:pt x="5423" y="3880"/>
                    </a:cubicBez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7;p38">
                <a:extLst>
                  <a:ext uri="{FF2B5EF4-FFF2-40B4-BE49-F238E27FC236}">
                    <a16:creationId xmlns:a16="http://schemas.microsoft.com/office/drawing/2014/main" id="{B69646CA-D3E5-4FF3-6131-6B3D1CFC078B}"/>
                  </a:ext>
                </a:extLst>
              </p:cNvPr>
              <p:cNvSpPr/>
              <p:nvPr/>
            </p:nvSpPr>
            <p:spPr>
              <a:xfrm>
                <a:off x="3609525" y="1728725"/>
                <a:ext cx="271125" cy="78050"/>
              </a:xfrm>
              <a:custGeom>
                <a:avLst/>
                <a:gdLst/>
                <a:ahLst/>
                <a:cxnLst/>
                <a:rect l="l" t="t" r="r" b="b"/>
                <a:pathLst>
                  <a:path w="10845" h="3122" extrusionOk="0">
                    <a:moveTo>
                      <a:pt x="8874" y="1"/>
                    </a:moveTo>
                    <a:lnTo>
                      <a:pt x="8661" y="367"/>
                    </a:lnTo>
                    <a:lnTo>
                      <a:pt x="8508" y="627"/>
                    </a:lnTo>
                    <a:cubicBezTo>
                      <a:pt x="8508" y="627"/>
                      <a:pt x="7143" y="613"/>
                      <a:pt x="5890" y="613"/>
                    </a:cubicBezTo>
                    <a:cubicBezTo>
                      <a:pt x="5263" y="613"/>
                      <a:pt x="4664" y="617"/>
                      <a:pt x="4277" y="627"/>
                    </a:cubicBezTo>
                    <a:cubicBezTo>
                      <a:pt x="4205" y="630"/>
                      <a:pt x="4133" y="631"/>
                      <a:pt x="4061" y="631"/>
                    </a:cubicBezTo>
                    <a:cubicBezTo>
                      <a:pt x="2962" y="631"/>
                      <a:pt x="1921" y="320"/>
                      <a:pt x="1634" y="306"/>
                    </a:cubicBezTo>
                    <a:cubicBezTo>
                      <a:pt x="1631" y="306"/>
                      <a:pt x="1628" y="306"/>
                      <a:pt x="1624" y="306"/>
                    </a:cubicBezTo>
                    <a:cubicBezTo>
                      <a:pt x="1319" y="306"/>
                      <a:pt x="228" y="950"/>
                      <a:pt x="122" y="1146"/>
                    </a:cubicBezTo>
                    <a:cubicBezTo>
                      <a:pt x="0" y="1360"/>
                      <a:pt x="1955" y="1375"/>
                      <a:pt x="2230" y="1436"/>
                    </a:cubicBezTo>
                    <a:cubicBezTo>
                      <a:pt x="2505" y="1482"/>
                      <a:pt x="8294" y="2933"/>
                      <a:pt x="9287" y="3116"/>
                    </a:cubicBezTo>
                    <a:lnTo>
                      <a:pt x="9348" y="3116"/>
                    </a:lnTo>
                    <a:cubicBezTo>
                      <a:pt x="9373" y="3120"/>
                      <a:pt x="9398" y="3122"/>
                      <a:pt x="9423" y="3122"/>
                    </a:cubicBezTo>
                    <a:cubicBezTo>
                      <a:pt x="9926" y="3122"/>
                      <a:pt x="10510" y="2422"/>
                      <a:pt x="10845" y="1971"/>
                    </a:cubicBezTo>
                    <a:lnTo>
                      <a:pt x="10845" y="1971"/>
                    </a:lnTo>
                    <a:cubicBezTo>
                      <a:pt x="10815" y="1975"/>
                      <a:pt x="10783" y="1977"/>
                      <a:pt x="10751" y="1977"/>
                    </a:cubicBezTo>
                    <a:cubicBezTo>
                      <a:pt x="10066" y="1977"/>
                      <a:pt x="8816" y="1079"/>
                      <a:pt x="8874" y="1"/>
                    </a:cubicBezTo>
                    <a:close/>
                  </a:path>
                </a:pathLst>
              </a:custGeom>
              <a:solidFill>
                <a:srgbClr val="7D5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8;p38">
                <a:extLst>
                  <a:ext uri="{FF2B5EF4-FFF2-40B4-BE49-F238E27FC236}">
                    <a16:creationId xmlns:a16="http://schemas.microsoft.com/office/drawing/2014/main" id="{0D80C5F4-76BA-2C2E-4662-736F777A9BC0}"/>
                  </a:ext>
                </a:extLst>
              </p:cNvPr>
              <p:cNvSpPr/>
              <p:nvPr/>
            </p:nvSpPr>
            <p:spPr>
              <a:xfrm>
                <a:off x="3873750" y="1883375"/>
                <a:ext cx="26000" cy="47375"/>
              </a:xfrm>
              <a:custGeom>
                <a:avLst/>
                <a:gdLst/>
                <a:ahLst/>
                <a:cxnLst/>
                <a:rect l="l" t="t" r="r" b="b"/>
                <a:pathLst>
                  <a:path w="1040" h="1895" fill="none" extrusionOk="0">
                    <a:moveTo>
                      <a:pt x="276" y="1"/>
                    </a:moveTo>
                    <a:cubicBezTo>
                      <a:pt x="276" y="1"/>
                      <a:pt x="1" y="1421"/>
                      <a:pt x="1039" y="1895"/>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9;p38">
                <a:extLst>
                  <a:ext uri="{FF2B5EF4-FFF2-40B4-BE49-F238E27FC236}">
                    <a16:creationId xmlns:a16="http://schemas.microsoft.com/office/drawing/2014/main" id="{D4A19502-749A-0829-0A1F-55E9CD16B2E6}"/>
                  </a:ext>
                </a:extLst>
              </p:cNvPr>
              <p:cNvSpPr/>
              <p:nvPr/>
            </p:nvSpPr>
            <p:spPr>
              <a:xfrm>
                <a:off x="3678250" y="1912025"/>
                <a:ext cx="188650" cy="365450"/>
              </a:xfrm>
              <a:custGeom>
                <a:avLst/>
                <a:gdLst/>
                <a:ahLst/>
                <a:cxnLst/>
                <a:rect l="l" t="t" r="r" b="b"/>
                <a:pathLst>
                  <a:path w="7546" h="14618" fill="none" extrusionOk="0">
                    <a:moveTo>
                      <a:pt x="7546" y="0"/>
                    </a:moveTo>
                    <a:cubicBezTo>
                      <a:pt x="7546" y="0"/>
                      <a:pt x="672" y="2933"/>
                      <a:pt x="336" y="3849"/>
                    </a:cubicBezTo>
                    <a:cubicBezTo>
                      <a:pt x="0" y="4750"/>
                      <a:pt x="2078" y="14618"/>
                      <a:pt x="2078" y="14618"/>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0;p38">
                <a:extLst>
                  <a:ext uri="{FF2B5EF4-FFF2-40B4-BE49-F238E27FC236}">
                    <a16:creationId xmlns:a16="http://schemas.microsoft.com/office/drawing/2014/main" id="{75F85D3A-4FC8-920B-EF2F-A1A6DDADA918}"/>
                  </a:ext>
                </a:extLst>
              </p:cNvPr>
              <p:cNvSpPr/>
              <p:nvPr/>
            </p:nvSpPr>
            <p:spPr>
              <a:xfrm>
                <a:off x="3878350" y="1669925"/>
                <a:ext cx="64925" cy="145500"/>
              </a:xfrm>
              <a:custGeom>
                <a:avLst/>
                <a:gdLst/>
                <a:ahLst/>
                <a:cxnLst/>
                <a:rect l="l" t="t" r="r" b="b"/>
                <a:pathLst>
                  <a:path w="2597" h="5820" extrusionOk="0">
                    <a:moveTo>
                      <a:pt x="2230" y="0"/>
                    </a:moveTo>
                    <a:lnTo>
                      <a:pt x="565" y="1100"/>
                    </a:lnTo>
                    <a:cubicBezTo>
                      <a:pt x="565" y="2673"/>
                      <a:pt x="565" y="4521"/>
                      <a:pt x="199" y="5377"/>
                    </a:cubicBezTo>
                    <a:cubicBezTo>
                      <a:pt x="122" y="5530"/>
                      <a:pt x="61" y="5682"/>
                      <a:pt x="0" y="5820"/>
                    </a:cubicBezTo>
                    <a:cubicBezTo>
                      <a:pt x="550" y="5041"/>
                      <a:pt x="1329" y="4170"/>
                      <a:pt x="1818" y="3483"/>
                    </a:cubicBezTo>
                    <a:cubicBezTo>
                      <a:pt x="2597" y="2383"/>
                      <a:pt x="2230" y="0"/>
                      <a:pt x="2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1;p38">
                <a:extLst>
                  <a:ext uri="{FF2B5EF4-FFF2-40B4-BE49-F238E27FC236}">
                    <a16:creationId xmlns:a16="http://schemas.microsoft.com/office/drawing/2014/main" id="{AF72E219-C9E3-2C67-86ED-34B3030BE57D}"/>
                  </a:ext>
                </a:extLst>
              </p:cNvPr>
              <p:cNvSpPr/>
              <p:nvPr/>
            </p:nvSpPr>
            <p:spPr>
              <a:xfrm>
                <a:off x="3829925" y="1628575"/>
                <a:ext cx="111075" cy="149600"/>
              </a:xfrm>
              <a:custGeom>
                <a:avLst/>
                <a:gdLst/>
                <a:ahLst/>
                <a:cxnLst/>
                <a:rect l="l" t="t" r="r" b="b"/>
                <a:pathLst>
                  <a:path w="4443" h="5984" extrusionOk="0">
                    <a:moveTo>
                      <a:pt x="2769" y="0"/>
                    </a:moveTo>
                    <a:cubicBezTo>
                      <a:pt x="2408" y="0"/>
                      <a:pt x="793" y="2429"/>
                      <a:pt x="242" y="3533"/>
                    </a:cubicBezTo>
                    <a:cubicBezTo>
                      <a:pt x="135" y="3747"/>
                      <a:pt x="58" y="3915"/>
                      <a:pt x="58" y="4007"/>
                    </a:cubicBezTo>
                    <a:cubicBezTo>
                      <a:pt x="0" y="5085"/>
                      <a:pt x="1250" y="5983"/>
                      <a:pt x="1921" y="5983"/>
                    </a:cubicBezTo>
                    <a:cubicBezTo>
                      <a:pt x="1953" y="5983"/>
                      <a:pt x="1984" y="5981"/>
                      <a:pt x="2013" y="5977"/>
                    </a:cubicBezTo>
                    <a:cubicBezTo>
                      <a:pt x="2044" y="5962"/>
                      <a:pt x="2075" y="5962"/>
                      <a:pt x="2105" y="5946"/>
                    </a:cubicBezTo>
                    <a:cubicBezTo>
                      <a:pt x="2181" y="5885"/>
                      <a:pt x="2258" y="5824"/>
                      <a:pt x="2319" y="5763"/>
                    </a:cubicBezTo>
                    <a:cubicBezTo>
                      <a:pt x="3449" y="4709"/>
                      <a:pt x="4442" y="3029"/>
                      <a:pt x="4167" y="1654"/>
                    </a:cubicBezTo>
                    <a:cubicBezTo>
                      <a:pt x="3877" y="173"/>
                      <a:pt x="2792" y="5"/>
                      <a:pt x="2792" y="5"/>
                    </a:cubicBezTo>
                    <a:cubicBezTo>
                      <a:pt x="2785" y="2"/>
                      <a:pt x="2777"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2;p38">
                <a:extLst>
                  <a:ext uri="{FF2B5EF4-FFF2-40B4-BE49-F238E27FC236}">
                    <a16:creationId xmlns:a16="http://schemas.microsoft.com/office/drawing/2014/main" id="{77C80081-DF5C-D490-E17B-ECC82E95D007}"/>
                  </a:ext>
                </a:extLst>
              </p:cNvPr>
              <p:cNvSpPr/>
              <p:nvPr/>
            </p:nvSpPr>
            <p:spPr>
              <a:xfrm>
                <a:off x="3936375" y="1546975"/>
                <a:ext cx="36300" cy="29025"/>
              </a:xfrm>
              <a:custGeom>
                <a:avLst/>
                <a:gdLst/>
                <a:ahLst/>
                <a:cxnLst/>
                <a:rect l="l" t="t" r="r" b="b"/>
                <a:pathLst>
                  <a:path w="1452" h="1161" extrusionOk="0">
                    <a:moveTo>
                      <a:pt x="734" y="0"/>
                    </a:moveTo>
                    <a:lnTo>
                      <a:pt x="1" y="932"/>
                    </a:lnTo>
                    <a:cubicBezTo>
                      <a:pt x="123" y="947"/>
                      <a:pt x="245" y="1008"/>
                      <a:pt x="383" y="1161"/>
                    </a:cubicBezTo>
                    <a:cubicBezTo>
                      <a:pt x="581" y="993"/>
                      <a:pt x="917" y="779"/>
                      <a:pt x="1253" y="611"/>
                    </a:cubicBezTo>
                    <a:cubicBezTo>
                      <a:pt x="1299" y="535"/>
                      <a:pt x="1360" y="443"/>
                      <a:pt x="1452" y="336"/>
                    </a:cubicBezTo>
                    <a:cubicBezTo>
                      <a:pt x="1207" y="260"/>
                      <a:pt x="963" y="137"/>
                      <a:pt x="734" y="0"/>
                    </a:cubicBezTo>
                    <a:close/>
                  </a:path>
                </a:pathLst>
              </a:custGeom>
              <a:solidFill>
                <a:srgbClr val="372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p38">
                <a:extLst>
                  <a:ext uri="{FF2B5EF4-FFF2-40B4-BE49-F238E27FC236}">
                    <a16:creationId xmlns:a16="http://schemas.microsoft.com/office/drawing/2014/main" id="{AFD2CE68-8FEA-20D2-3CB9-D3FB2077A2E0}"/>
                  </a:ext>
                </a:extLst>
              </p:cNvPr>
              <p:cNvSpPr/>
              <p:nvPr/>
            </p:nvSpPr>
            <p:spPr>
              <a:xfrm>
                <a:off x="3824875" y="1728725"/>
                <a:ext cx="55775" cy="78050"/>
              </a:xfrm>
              <a:custGeom>
                <a:avLst/>
                <a:gdLst/>
                <a:ahLst/>
                <a:cxnLst/>
                <a:rect l="l" t="t" r="r" b="b"/>
                <a:pathLst>
                  <a:path w="2231" h="3122" extrusionOk="0">
                    <a:moveTo>
                      <a:pt x="260" y="1"/>
                    </a:moveTo>
                    <a:lnTo>
                      <a:pt x="47" y="382"/>
                    </a:lnTo>
                    <a:cubicBezTo>
                      <a:pt x="1" y="978"/>
                      <a:pt x="31" y="2185"/>
                      <a:pt x="673" y="3116"/>
                    </a:cubicBezTo>
                    <a:lnTo>
                      <a:pt x="734" y="3116"/>
                    </a:lnTo>
                    <a:cubicBezTo>
                      <a:pt x="759" y="3120"/>
                      <a:pt x="784" y="3122"/>
                      <a:pt x="809" y="3122"/>
                    </a:cubicBezTo>
                    <a:cubicBezTo>
                      <a:pt x="1312" y="3122"/>
                      <a:pt x="1896" y="2422"/>
                      <a:pt x="2231" y="1971"/>
                    </a:cubicBezTo>
                    <a:lnTo>
                      <a:pt x="2231" y="1971"/>
                    </a:lnTo>
                    <a:cubicBezTo>
                      <a:pt x="2201" y="1975"/>
                      <a:pt x="2169" y="1977"/>
                      <a:pt x="2137" y="1977"/>
                    </a:cubicBezTo>
                    <a:cubicBezTo>
                      <a:pt x="1452" y="1977"/>
                      <a:pt x="202" y="1079"/>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p38">
                <a:extLst>
                  <a:ext uri="{FF2B5EF4-FFF2-40B4-BE49-F238E27FC236}">
                    <a16:creationId xmlns:a16="http://schemas.microsoft.com/office/drawing/2014/main" id="{1BEE9745-247F-6586-BC03-9D0A4F7E3F30}"/>
                  </a:ext>
                </a:extLst>
              </p:cNvPr>
              <p:cNvSpPr/>
              <p:nvPr/>
            </p:nvSpPr>
            <p:spPr>
              <a:xfrm>
                <a:off x="3958525" y="1509450"/>
                <a:ext cx="309325" cy="535475"/>
              </a:xfrm>
              <a:custGeom>
                <a:avLst/>
                <a:gdLst/>
                <a:ahLst/>
                <a:cxnLst/>
                <a:rect l="l" t="t" r="r" b="b"/>
                <a:pathLst>
                  <a:path w="12373" h="21419" extrusionOk="0">
                    <a:moveTo>
                      <a:pt x="6025" y="1"/>
                    </a:moveTo>
                    <a:cubicBezTo>
                      <a:pt x="5627" y="1"/>
                      <a:pt x="5216" y="21"/>
                      <a:pt x="4797" y="65"/>
                    </a:cubicBezTo>
                    <a:cubicBezTo>
                      <a:pt x="4339" y="111"/>
                      <a:pt x="3926" y="172"/>
                      <a:pt x="3560" y="264"/>
                    </a:cubicBezTo>
                    <a:cubicBezTo>
                      <a:pt x="2704" y="447"/>
                      <a:pt x="2063" y="722"/>
                      <a:pt x="1589" y="1012"/>
                    </a:cubicBezTo>
                    <a:cubicBezTo>
                      <a:pt x="3132" y="1929"/>
                      <a:pt x="4384" y="5167"/>
                      <a:pt x="4430" y="11017"/>
                    </a:cubicBezTo>
                    <a:cubicBezTo>
                      <a:pt x="4430" y="11124"/>
                      <a:pt x="4430" y="11246"/>
                      <a:pt x="4430" y="11353"/>
                    </a:cubicBezTo>
                    <a:cubicBezTo>
                      <a:pt x="4430" y="20120"/>
                      <a:pt x="1" y="21419"/>
                      <a:pt x="1" y="21419"/>
                    </a:cubicBezTo>
                    <a:lnTo>
                      <a:pt x="5576" y="21419"/>
                    </a:lnTo>
                    <a:cubicBezTo>
                      <a:pt x="10143" y="21419"/>
                      <a:pt x="12373" y="4556"/>
                      <a:pt x="12021" y="2860"/>
                    </a:cubicBezTo>
                    <a:cubicBezTo>
                      <a:pt x="11695" y="1352"/>
                      <a:pt x="9241" y="1"/>
                      <a:pt x="6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5;p38">
                <a:extLst>
                  <a:ext uri="{FF2B5EF4-FFF2-40B4-BE49-F238E27FC236}">
                    <a16:creationId xmlns:a16="http://schemas.microsoft.com/office/drawing/2014/main" id="{5FEEFECB-D1FF-0ECC-E7C2-286DD7438765}"/>
                  </a:ext>
                </a:extLst>
              </p:cNvPr>
              <p:cNvSpPr/>
              <p:nvPr/>
            </p:nvSpPr>
            <p:spPr>
              <a:xfrm>
                <a:off x="3730175" y="1534750"/>
                <a:ext cx="339125" cy="510175"/>
              </a:xfrm>
              <a:custGeom>
                <a:avLst/>
                <a:gdLst/>
                <a:ahLst/>
                <a:cxnLst/>
                <a:rect l="l" t="t" r="r" b="b"/>
                <a:pathLst>
                  <a:path w="13565" h="20407" extrusionOk="0">
                    <a:moveTo>
                      <a:pt x="10723" y="0"/>
                    </a:moveTo>
                    <a:cubicBezTo>
                      <a:pt x="10234" y="275"/>
                      <a:pt x="9914" y="581"/>
                      <a:pt x="9700" y="825"/>
                    </a:cubicBezTo>
                    <a:cubicBezTo>
                      <a:pt x="9471" y="1085"/>
                      <a:pt x="9379" y="1283"/>
                      <a:pt x="9364" y="1329"/>
                    </a:cubicBezTo>
                    <a:cubicBezTo>
                      <a:pt x="9364" y="1344"/>
                      <a:pt x="9364" y="1344"/>
                      <a:pt x="9364" y="1344"/>
                    </a:cubicBezTo>
                    <a:cubicBezTo>
                      <a:pt x="9333" y="1451"/>
                      <a:pt x="9303" y="1558"/>
                      <a:pt x="9287" y="1665"/>
                    </a:cubicBezTo>
                    <a:cubicBezTo>
                      <a:pt x="9043" y="2811"/>
                      <a:pt x="8829" y="4384"/>
                      <a:pt x="8844" y="6232"/>
                    </a:cubicBezTo>
                    <a:cubicBezTo>
                      <a:pt x="8844" y="7042"/>
                      <a:pt x="8890" y="7897"/>
                      <a:pt x="9012" y="8813"/>
                    </a:cubicBezTo>
                    <a:cubicBezTo>
                      <a:pt x="9104" y="9577"/>
                      <a:pt x="9257" y="10371"/>
                      <a:pt x="9471" y="11196"/>
                    </a:cubicBezTo>
                    <a:cubicBezTo>
                      <a:pt x="9746" y="12311"/>
                      <a:pt x="10021" y="13503"/>
                      <a:pt x="10158" y="14495"/>
                    </a:cubicBezTo>
                    <a:cubicBezTo>
                      <a:pt x="10357" y="15901"/>
                      <a:pt x="10296" y="16955"/>
                      <a:pt x="9669" y="17016"/>
                    </a:cubicBezTo>
                    <a:cubicBezTo>
                      <a:pt x="8585" y="17138"/>
                      <a:pt x="7882" y="17168"/>
                      <a:pt x="7623" y="18253"/>
                    </a:cubicBezTo>
                    <a:lnTo>
                      <a:pt x="2796" y="18589"/>
                    </a:lnTo>
                    <a:lnTo>
                      <a:pt x="383" y="20132"/>
                    </a:lnTo>
                    <a:lnTo>
                      <a:pt x="1" y="20407"/>
                    </a:lnTo>
                    <a:lnTo>
                      <a:pt x="9135" y="20407"/>
                    </a:lnTo>
                    <a:cubicBezTo>
                      <a:pt x="9135" y="20407"/>
                      <a:pt x="13564" y="19108"/>
                      <a:pt x="13564" y="10341"/>
                    </a:cubicBezTo>
                    <a:cubicBezTo>
                      <a:pt x="13564" y="10234"/>
                      <a:pt x="13564" y="10112"/>
                      <a:pt x="13564" y="10005"/>
                    </a:cubicBezTo>
                    <a:cubicBezTo>
                      <a:pt x="13518" y="4445"/>
                      <a:pt x="12388" y="1237"/>
                      <a:pt x="10952" y="153"/>
                    </a:cubicBezTo>
                    <a:cubicBezTo>
                      <a:pt x="10876" y="92"/>
                      <a:pt x="10800" y="46"/>
                      <a:pt x="10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6;p38">
                <a:extLst>
                  <a:ext uri="{FF2B5EF4-FFF2-40B4-BE49-F238E27FC236}">
                    <a16:creationId xmlns:a16="http://schemas.microsoft.com/office/drawing/2014/main" id="{D31DD372-BA57-2280-85EE-F7DA7BB5C68A}"/>
                  </a:ext>
                </a:extLst>
              </p:cNvPr>
              <p:cNvSpPr/>
              <p:nvPr/>
            </p:nvSpPr>
            <p:spPr>
              <a:xfrm>
                <a:off x="3852750" y="2044900"/>
                <a:ext cx="180650" cy="325375"/>
              </a:xfrm>
              <a:custGeom>
                <a:avLst/>
                <a:gdLst/>
                <a:ahLst/>
                <a:cxnLst/>
                <a:rect l="l" t="t" r="r" b="b"/>
                <a:pathLst>
                  <a:path w="7226" h="13015" extrusionOk="0">
                    <a:moveTo>
                      <a:pt x="2979" y="1"/>
                    </a:moveTo>
                    <a:lnTo>
                      <a:pt x="2979" y="8921"/>
                    </a:lnTo>
                    <a:cubicBezTo>
                      <a:pt x="2979" y="9852"/>
                      <a:pt x="2552" y="10723"/>
                      <a:pt x="1818" y="11303"/>
                    </a:cubicBezTo>
                    <a:lnTo>
                      <a:pt x="169" y="12586"/>
                    </a:lnTo>
                    <a:cubicBezTo>
                      <a:pt x="1" y="12724"/>
                      <a:pt x="92" y="13014"/>
                      <a:pt x="321" y="13014"/>
                    </a:cubicBezTo>
                    <a:lnTo>
                      <a:pt x="6889" y="13014"/>
                    </a:lnTo>
                    <a:cubicBezTo>
                      <a:pt x="7119" y="13014"/>
                      <a:pt x="7225" y="12724"/>
                      <a:pt x="7042" y="12586"/>
                    </a:cubicBezTo>
                    <a:lnTo>
                      <a:pt x="5393" y="11303"/>
                    </a:lnTo>
                    <a:cubicBezTo>
                      <a:pt x="4659" y="10723"/>
                      <a:pt x="4232" y="9852"/>
                      <a:pt x="4232" y="8921"/>
                    </a:cubicBezTo>
                    <a:lnTo>
                      <a:pt x="4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517;p38">
                <a:extLst>
                  <a:ext uri="{FF2B5EF4-FFF2-40B4-BE49-F238E27FC236}">
                    <a16:creationId xmlns:a16="http://schemas.microsoft.com/office/drawing/2014/main" id="{E33E84F0-577D-9C67-2D68-1DFB6B6F9107}"/>
                  </a:ext>
                </a:extLst>
              </p:cNvPr>
              <p:cNvSpPr/>
              <p:nvPr/>
            </p:nvSpPr>
            <p:spPr>
              <a:xfrm>
                <a:off x="4150600" y="1519475"/>
                <a:ext cx="3075" cy="9175"/>
              </a:xfrm>
              <a:custGeom>
                <a:avLst/>
                <a:gdLst/>
                <a:ahLst/>
                <a:cxnLst/>
                <a:rect l="l" t="t" r="r" b="b"/>
                <a:pathLst>
                  <a:path w="123" h="367" fill="none" extrusionOk="0">
                    <a:moveTo>
                      <a:pt x="1" y="0"/>
                    </a:moveTo>
                    <a:cubicBezTo>
                      <a:pt x="1" y="0"/>
                      <a:pt x="46" y="122"/>
                      <a:pt x="123" y="367"/>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518;p38">
                <a:extLst>
                  <a:ext uri="{FF2B5EF4-FFF2-40B4-BE49-F238E27FC236}">
                    <a16:creationId xmlns:a16="http://schemas.microsoft.com/office/drawing/2014/main" id="{935D7210-5395-FD6F-910E-272A70189EEB}"/>
                  </a:ext>
                </a:extLst>
              </p:cNvPr>
              <p:cNvSpPr/>
              <p:nvPr/>
            </p:nvSpPr>
            <p:spPr>
              <a:xfrm>
                <a:off x="4063150" y="2032300"/>
                <a:ext cx="7300" cy="6525"/>
              </a:xfrm>
              <a:custGeom>
                <a:avLst/>
                <a:gdLst/>
                <a:ahLst/>
                <a:cxnLst/>
                <a:rect l="l" t="t" r="r" b="b"/>
                <a:pathLst>
                  <a:path w="292" h="261" fill="none" extrusionOk="0">
                    <a:moveTo>
                      <a:pt x="291" y="1"/>
                    </a:moveTo>
                    <a:cubicBezTo>
                      <a:pt x="184" y="92"/>
                      <a:pt x="92" y="184"/>
                      <a:pt x="1" y="260"/>
                    </a:cubicBezTo>
                  </a:path>
                </a:pathLst>
              </a:custGeom>
              <a:noFill/>
              <a:ln w="3825" cap="rnd" cmpd="sng">
                <a:solidFill>
                  <a:schemeClr val="dk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519;p38">
                <a:extLst>
                  <a:ext uri="{FF2B5EF4-FFF2-40B4-BE49-F238E27FC236}">
                    <a16:creationId xmlns:a16="http://schemas.microsoft.com/office/drawing/2014/main" id="{F24DE121-3082-8AF4-0DF3-4F2C95FAE27F}"/>
                  </a:ext>
                </a:extLst>
              </p:cNvPr>
              <p:cNvSpPr/>
              <p:nvPr/>
            </p:nvSpPr>
            <p:spPr>
              <a:xfrm>
                <a:off x="3927225" y="2044900"/>
                <a:ext cx="31325" cy="74100"/>
              </a:xfrm>
              <a:custGeom>
                <a:avLst/>
                <a:gdLst/>
                <a:ahLst/>
                <a:cxnLst/>
                <a:rect l="l" t="t" r="r" b="b"/>
                <a:pathLst>
                  <a:path w="1253" h="2964" extrusionOk="0">
                    <a:moveTo>
                      <a:pt x="0" y="1"/>
                    </a:moveTo>
                    <a:lnTo>
                      <a:pt x="0" y="2964"/>
                    </a:lnTo>
                    <a:cubicBezTo>
                      <a:pt x="382" y="2842"/>
                      <a:pt x="825" y="2658"/>
                      <a:pt x="1253" y="2429"/>
                    </a:cubicBezTo>
                    <a:lnTo>
                      <a:pt x="12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520;p38">
                <a:extLst>
                  <a:ext uri="{FF2B5EF4-FFF2-40B4-BE49-F238E27FC236}">
                    <a16:creationId xmlns:a16="http://schemas.microsoft.com/office/drawing/2014/main" id="{47D8DC74-A09F-0AB9-91BC-0239F4542CBA}"/>
                  </a:ext>
                </a:extLst>
              </p:cNvPr>
              <p:cNvSpPr/>
              <p:nvPr/>
            </p:nvSpPr>
            <p:spPr>
              <a:xfrm>
                <a:off x="3730175" y="1690550"/>
                <a:ext cx="277650" cy="354375"/>
              </a:xfrm>
              <a:custGeom>
                <a:avLst/>
                <a:gdLst/>
                <a:ahLst/>
                <a:cxnLst/>
                <a:rect l="l" t="t" r="r" b="b"/>
                <a:pathLst>
                  <a:path w="11106" h="14175" extrusionOk="0">
                    <a:moveTo>
                      <a:pt x="8844" y="0"/>
                    </a:moveTo>
                    <a:cubicBezTo>
                      <a:pt x="8844" y="810"/>
                      <a:pt x="8890" y="1680"/>
                      <a:pt x="9012" y="2581"/>
                    </a:cubicBezTo>
                    <a:cubicBezTo>
                      <a:pt x="9104" y="3345"/>
                      <a:pt x="9257" y="4139"/>
                      <a:pt x="9471" y="4964"/>
                    </a:cubicBezTo>
                    <a:cubicBezTo>
                      <a:pt x="9746" y="6079"/>
                      <a:pt x="10021" y="7271"/>
                      <a:pt x="10158" y="8263"/>
                    </a:cubicBezTo>
                    <a:cubicBezTo>
                      <a:pt x="10357" y="9669"/>
                      <a:pt x="10296" y="10723"/>
                      <a:pt x="9669" y="10784"/>
                    </a:cubicBezTo>
                    <a:cubicBezTo>
                      <a:pt x="8585" y="10906"/>
                      <a:pt x="7882" y="10936"/>
                      <a:pt x="7623" y="12021"/>
                    </a:cubicBezTo>
                    <a:lnTo>
                      <a:pt x="2796" y="12357"/>
                    </a:lnTo>
                    <a:lnTo>
                      <a:pt x="383" y="13900"/>
                    </a:lnTo>
                    <a:lnTo>
                      <a:pt x="1" y="14175"/>
                    </a:lnTo>
                    <a:lnTo>
                      <a:pt x="3667" y="14175"/>
                    </a:lnTo>
                    <a:cubicBezTo>
                      <a:pt x="4125" y="13609"/>
                      <a:pt x="4888" y="12937"/>
                      <a:pt x="5927" y="12830"/>
                    </a:cubicBezTo>
                    <a:cubicBezTo>
                      <a:pt x="6206" y="12803"/>
                      <a:pt x="6448" y="12794"/>
                      <a:pt x="6661" y="12794"/>
                    </a:cubicBezTo>
                    <a:cubicBezTo>
                      <a:pt x="7027" y="12794"/>
                      <a:pt x="7305" y="12820"/>
                      <a:pt x="7526" y="12820"/>
                    </a:cubicBezTo>
                    <a:cubicBezTo>
                      <a:pt x="8021" y="12820"/>
                      <a:pt x="8231" y="12689"/>
                      <a:pt x="8508" y="11838"/>
                    </a:cubicBezTo>
                    <a:cubicBezTo>
                      <a:pt x="8738" y="11150"/>
                      <a:pt x="10586" y="11318"/>
                      <a:pt x="10891" y="10387"/>
                    </a:cubicBezTo>
                    <a:cubicBezTo>
                      <a:pt x="11105" y="9699"/>
                      <a:pt x="9547" y="3727"/>
                      <a:pt x="8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521;p38">
                <a:extLst>
                  <a:ext uri="{FF2B5EF4-FFF2-40B4-BE49-F238E27FC236}">
                    <a16:creationId xmlns:a16="http://schemas.microsoft.com/office/drawing/2014/main" id="{A7673BE7-B7C5-5A0B-3523-9A8068B54EDE}"/>
                  </a:ext>
                </a:extLst>
              </p:cNvPr>
              <p:cNvSpPr/>
              <p:nvPr/>
            </p:nvSpPr>
            <p:spPr>
              <a:xfrm>
                <a:off x="3178400" y="1635925"/>
                <a:ext cx="93950" cy="51975"/>
              </a:xfrm>
              <a:custGeom>
                <a:avLst/>
                <a:gdLst/>
                <a:ahLst/>
                <a:cxnLst/>
                <a:rect l="l" t="t" r="r" b="b"/>
                <a:pathLst>
                  <a:path w="3758" h="2079" extrusionOk="0">
                    <a:moveTo>
                      <a:pt x="0" y="1"/>
                    </a:moveTo>
                    <a:lnTo>
                      <a:pt x="0" y="1"/>
                    </a:lnTo>
                    <a:cubicBezTo>
                      <a:pt x="520" y="1040"/>
                      <a:pt x="1375" y="1742"/>
                      <a:pt x="1910" y="2078"/>
                    </a:cubicBezTo>
                    <a:lnTo>
                      <a:pt x="3697" y="2078"/>
                    </a:lnTo>
                    <a:cubicBezTo>
                      <a:pt x="3727" y="1910"/>
                      <a:pt x="3758" y="1727"/>
                      <a:pt x="3758" y="1513"/>
                    </a:cubicBezTo>
                    <a:cubicBezTo>
                      <a:pt x="3407" y="1452"/>
                      <a:pt x="2872" y="1528"/>
                      <a:pt x="2139" y="1360"/>
                    </a:cubicBezTo>
                    <a:cubicBezTo>
                      <a:pt x="1299" y="1162"/>
                      <a:pt x="489" y="520"/>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522;p38">
                <a:extLst>
                  <a:ext uri="{FF2B5EF4-FFF2-40B4-BE49-F238E27FC236}">
                    <a16:creationId xmlns:a16="http://schemas.microsoft.com/office/drawing/2014/main" id="{3B1D1D9A-97A0-2C26-B8BB-2FB65BB3C7A2}"/>
                  </a:ext>
                </a:extLst>
              </p:cNvPr>
              <p:cNvSpPr/>
              <p:nvPr/>
            </p:nvSpPr>
            <p:spPr>
              <a:xfrm>
                <a:off x="3227275" y="1378800"/>
                <a:ext cx="159400" cy="345500"/>
              </a:xfrm>
              <a:custGeom>
                <a:avLst/>
                <a:gdLst/>
                <a:ahLst/>
                <a:cxnLst/>
                <a:rect l="l" t="t" r="r" b="b"/>
                <a:pathLst>
                  <a:path w="6376" h="13820" extrusionOk="0">
                    <a:moveTo>
                      <a:pt x="2932" y="0"/>
                    </a:moveTo>
                    <a:cubicBezTo>
                      <a:pt x="2867" y="0"/>
                      <a:pt x="2802" y="2"/>
                      <a:pt x="2735" y="6"/>
                    </a:cubicBezTo>
                    <a:cubicBezTo>
                      <a:pt x="4720" y="831"/>
                      <a:pt x="2628" y="3794"/>
                      <a:pt x="1238" y="6605"/>
                    </a:cubicBezTo>
                    <a:cubicBezTo>
                      <a:pt x="1146" y="6773"/>
                      <a:pt x="1085" y="6926"/>
                      <a:pt x="1009" y="7094"/>
                    </a:cubicBezTo>
                    <a:cubicBezTo>
                      <a:pt x="1" y="9568"/>
                      <a:pt x="1238" y="10698"/>
                      <a:pt x="1238" y="10698"/>
                    </a:cubicBezTo>
                    <a:lnTo>
                      <a:pt x="1207" y="12867"/>
                    </a:lnTo>
                    <a:cubicBezTo>
                      <a:pt x="1207" y="12867"/>
                      <a:pt x="1589" y="13280"/>
                      <a:pt x="1971" y="13555"/>
                    </a:cubicBezTo>
                    <a:cubicBezTo>
                      <a:pt x="2173" y="13708"/>
                      <a:pt x="2371" y="13819"/>
                      <a:pt x="2512" y="13819"/>
                    </a:cubicBezTo>
                    <a:cubicBezTo>
                      <a:pt x="2638" y="13819"/>
                      <a:pt x="2719" y="13732"/>
                      <a:pt x="2719" y="13509"/>
                    </a:cubicBezTo>
                    <a:cubicBezTo>
                      <a:pt x="2719" y="13356"/>
                      <a:pt x="2674" y="13142"/>
                      <a:pt x="2597" y="12867"/>
                    </a:cubicBezTo>
                    <a:cubicBezTo>
                      <a:pt x="2276" y="11752"/>
                      <a:pt x="3101" y="9980"/>
                      <a:pt x="4018" y="8331"/>
                    </a:cubicBezTo>
                    <a:cubicBezTo>
                      <a:pt x="4842" y="6819"/>
                      <a:pt x="5759" y="5413"/>
                      <a:pt x="5973" y="4680"/>
                    </a:cubicBezTo>
                    <a:cubicBezTo>
                      <a:pt x="6375" y="3205"/>
                      <a:pt x="5513" y="0"/>
                      <a:pt x="29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523;p38">
                <a:extLst>
                  <a:ext uri="{FF2B5EF4-FFF2-40B4-BE49-F238E27FC236}">
                    <a16:creationId xmlns:a16="http://schemas.microsoft.com/office/drawing/2014/main" id="{5E7FA1FA-204A-7705-EB62-A95EA7D1FB05}"/>
                  </a:ext>
                </a:extLst>
              </p:cNvPr>
              <p:cNvSpPr/>
              <p:nvPr/>
            </p:nvSpPr>
            <p:spPr>
              <a:xfrm>
                <a:off x="3257050" y="1378575"/>
                <a:ext cx="82125" cy="280775"/>
              </a:xfrm>
              <a:custGeom>
                <a:avLst/>
                <a:gdLst/>
                <a:ahLst/>
                <a:cxnLst/>
                <a:rect l="l" t="t" r="r" b="b"/>
                <a:pathLst>
                  <a:path w="3285" h="11231" extrusionOk="0">
                    <a:moveTo>
                      <a:pt x="1544" y="0"/>
                    </a:moveTo>
                    <a:lnTo>
                      <a:pt x="1544" y="0"/>
                    </a:lnTo>
                    <a:cubicBezTo>
                      <a:pt x="2537" y="230"/>
                      <a:pt x="3102" y="1238"/>
                      <a:pt x="3193" y="2184"/>
                    </a:cubicBezTo>
                    <a:cubicBezTo>
                      <a:pt x="3239" y="2765"/>
                      <a:pt x="3041" y="3345"/>
                      <a:pt x="2842" y="3880"/>
                    </a:cubicBezTo>
                    <a:cubicBezTo>
                      <a:pt x="2078" y="5835"/>
                      <a:pt x="933" y="7607"/>
                      <a:pt x="291" y="9592"/>
                    </a:cubicBezTo>
                    <a:cubicBezTo>
                      <a:pt x="138" y="10096"/>
                      <a:pt x="1" y="10646"/>
                      <a:pt x="154" y="11181"/>
                    </a:cubicBezTo>
                    <a:cubicBezTo>
                      <a:pt x="166" y="11206"/>
                      <a:pt x="199" y="11231"/>
                      <a:pt x="236" y="11231"/>
                    </a:cubicBezTo>
                    <a:cubicBezTo>
                      <a:pt x="244" y="11231"/>
                      <a:pt x="252" y="11229"/>
                      <a:pt x="261" y="11227"/>
                    </a:cubicBezTo>
                    <a:cubicBezTo>
                      <a:pt x="306" y="11211"/>
                      <a:pt x="322" y="11166"/>
                      <a:pt x="306" y="11120"/>
                    </a:cubicBezTo>
                    <a:cubicBezTo>
                      <a:pt x="154" y="10646"/>
                      <a:pt x="291" y="10112"/>
                      <a:pt x="413" y="9638"/>
                    </a:cubicBezTo>
                    <a:cubicBezTo>
                      <a:pt x="1040" y="7637"/>
                      <a:pt x="2170" y="5850"/>
                      <a:pt x="2888" y="3910"/>
                    </a:cubicBezTo>
                    <a:cubicBezTo>
                      <a:pt x="3086" y="3360"/>
                      <a:pt x="3285" y="2780"/>
                      <a:pt x="3239" y="2184"/>
                    </a:cubicBezTo>
                    <a:cubicBezTo>
                      <a:pt x="3117" y="1222"/>
                      <a:pt x="2537" y="230"/>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524;p38">
                <a:extLst>
                  <a:ext uri="{FF2B5EF4-FFF2-40B4-BE49-F238E27FC236}">
                    <a16:creationId xmlns:a16="http://schemas.microsoft.com/office/drawing/2014/main" id="{621CC8C4-1B31-F709-BA80-FD5A5B8A3819}"/>
                  </a:ext>
                </a:extLst>
              </p:cNvPr>
              <p:cNvSpPr/>
              <p:nvPr/>
            </p:nvSpPr>
            <p:spPr>
              <a:xfrm>
                <a:off x="3287225" y="1605775"/>
                <a:ext cx="57675" cy="103150"/>
              </a:xfrm>
              <a:custGeom>
                <a:avLst/>
                <a:gdLst/>
                <a:ahLst/>
                <a:cxnLst/>
                <a:rect l="l" t="t" r="r" b="b"/>
                <a:pathLst>
                  <a:path w="2307" h="4126" extrusionOk="0">
                    <a:moveTo>
                      <a:pt x="2307" y="0"/>
                    </a:moveTo>
                    <a:lnTo>
                      <a:pt x="2307" y="0"/>
                    </a:lnTo>
                    <a:cubicBezTo>
                      <a:pt x="1635" y="107"/>
                      <a:pt x="1116" y="535"/>
                      <a:pt x="749" y="963"/>
                    </a:cubicBezTo>
                    <a:cubicBezTo>
                      <a:pt x="306" y="1482"/>
                      <a:pt x="92" y="2032"/>
                      <a:pt x="92" y="2032"/>
                    </a:cubicBezTo>
                    <a:cubicBezTo>
                      <a:pt x="92" y="2032"/>
                      <a:pt x="1" y="2704"/>
                      <a:pt x="123" y="3299"/>
                    </a:cubicBezTo>
                    <a:cubicBezTo>
                      <a:pt x="219" y="3737"/>
                      <a:pt x="437" y="4126"/>
                      <a:pt x="887" y="4126"/>
                    </a:cubicBezTo>
                    <a:cubicBezTo>
                      <a:pt x="939" y="4126"/>
                      <a:pt x="995" y="4120"/>
                      <a:pt x="1055" y="4109"/>
                    </a:cubicBezTo>
                    <a:cubicBezTo>
                      <a:pt x="2307" y="3865"/>
                      <a:pt x="1482" y="2200"/>
                      <a:pt x="2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525;p38">
                <a:extLst>
                  <a:ext uri="{FF2B5EF4-FFF2-40B4-BE49-F238E27FC236}">
                    <a16:creationId xmlns:a16="http://schemas.microsoft.com/office/drawing/2014/main" id="{D83154C1-B315-7876-F074-E30D663C1216}"/>
                  </a:ext>
                </a:extLst>
              </p:cNvPr>
              <p:cNvSpPr/>
              <p:nvPr/>
            </p:nvSpPr>
            <p:spPr>
              <a:xfrm>
                <a:off x="3160075" y="1509550"/>
                <a:ext cx="112275" cy="198825"/>
              </a:xfrm>
              <a:custGeom>
                <a:avLst/>
                <a:gdLst/>
                <a:ahLst/>
                <a:cxnLst/>
                <a:rect l="l" t="t" r="r" b="b"/>
                <a:pathLst>
                  <a:path w="4491" h="7953" extrusionOk="0">
                    <a:moveTo>
                      <a:pt x="1406" y="0"/>
                    </a:moveTo>
                    <a:cubicBezTo>
                      <a:pt x="0" y="2154"/>
                      <a:pt x="138" y="3849"/>
                      <a:pt x="733" y="5056"/>
                    </a:cubicBezTo>
                    <a:cubicBezTo>
                      <a:pt x="1512" y="6629"/>
                      <a:pt x="3086" y="7408"/>
                      <a:pt x="3086" y="7408"/>
                    </a:cubicBezTo>
                    <a:cubicBezTo>
                      <a:pt x="3086" y="7408"/>
                      <a:pt x="3320" y="7952"/>
                      <a:pt x="3709" y="7952"/>
                    </a:cubicBezTo>
                    <a:cubicBezTo>
                      <a:pt x="3816" y="7952"/>
                      <a:pt x="3934" y="7911"/>
                      <a:pt x="4063" y="7805"/>
                    </a:cubicBezTo>
                    <a:cubicBezTo>
                      <a:pt x="4079" y="7790"/>
                      <a:pt x="4109" y="7775"/>
                      <a:pt x="4124" y="7744"/>
                    </a:cubicBezTo>
                    <a:cubicBezTo>
                      <a:pt x="4369" y="7515"/>
                      <a:pt x="4491" y="7087"/>
                      <a:pt x="4491" y="6568"/>
                    </a:cubicBezTo>
                    <a:cubicBezTo>
                      <a:pt x="4491" y="5728"/>
                      <a:pt x="4201" y="4659"/>
                      <a:pt x="3620" y="3956"/>
                    </a:cubicBezTo>
                    <a:cubicBezTo>
                      <a:pt x="3513" y="3834"/>
                      <a:pt x="3406" y="3712"/>
                      <a:pt x="3300" y="3590"/>
                    </a:cubicBezTo>
                    <a:cubicBezTo>
                      <a:pt x="2459" y="2581"/>
                      <a:pt x="1619" y="1543"/>
                      <a:pt x="1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526;p38">
                <a:extLst>
                  <a:ext uri="{FF2B5EF4-FFF2-40B4-BE49-F238E27FC236}">
                    <a16:creationId xmlns:a16="http://schemas.microsoft.com/office/drawing/2014/main" id="{0AAF785D-AA1D-EFE0-B33A-E8F5D0208985}"/>
                  </a:ext>
                </a:extLst>
              </p:cNvPr>
              <p:cNvSpPr/>
              <p:nvPr/>
            </p:nvSpPr>
            <p:spPr>
              <a:xfrm>
                <a:off x="3171150" y="1509550"/>
                <a:ext cx="88600" cy="185975"/>
              </a:xfrm>
              <a:custGeom>
                <a:avLst/>
                <a:gdLst/>
                <a:ahLst/>
                <a:cxnLst/>
                <a:rect l="l" t="t" r="r" b="b"/>
                <a:pathLst>
                  <a:path w="3544" h="7439" extrusionOk="0">
                    <a:moveTo>
                      <a:pt x="963" y="0"/>
                    </a:moveTo>
                    <a:cubicBezTo>
                      <a:pt x="0" y="4812"/>
                      <a:pt x="3483" y="4934"/>
                      <a:pt x="3361" y="7347"/>
                    </a:cubicBezTo>
                    <a:cubicBezTo>
                      <a:pt x="3361" y="7393"/>
                      <a:pt x="3391" y="7423"/>
                      <a:pt x="3437" y="7439"/>
                    </a:cubicBezTo>
                    <a:cubicBezTo>
                      <a:pt x="3483" y="7439"/>
                      <a:pt x="3513" y="7408"/>
                      <a:pt x="3529" y="7362"/>
                    </a:cubicBezTo>
                    <a:cubicBezTo>
                      <a:pt x="3544" y="7011"/>
                      <a:pt x="3483" y="6660"/>
                      <a:pt x="3330" y="6339"/>
                    </a:cubicBezTo>
                    <a:cubicBezTo>
                      <a:pt x="2872" y="5407"/>
                      <a:pt x="2001" y="4796"/>
                      <a:pt x="1482" y="3910"/>
                    </a:cubicBezTo>
                    <a:cubicBezTo>
                      <a:pt x="764" y="2765"/>
                      <a:pt x="718" y="1298"/>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527;p38">
                <a:extLst>
                  <a:ext uri="{FF2B5EF4-FFF2-40B4-BE49-F238E27FC236}">
                    <a16:creationId xmlns:a16="http://schemas.microsoft.com/office/drawing/2014/main" id="{BEC1F91F-5A63-B225-4C35-B078F65382D1}"/>
                  </a:ext>
                </a:extLst>
              </p:cNvPr>
              <p:cNvSpPr/>
              <p:nvPr/>
            </p:nvSpPr>
            <p:spPr>
              <a:xfrm>
                <a:off x="3290075" y="1605775"/>
                <a:ext cx="54825" cy="96600"/>
              </a:xfrm>
              <a:custGeom>
                <a:avLst/>
                <a:gdLst/>
                <a:ahLst/>
                <a:cxnLst/>
                <a:rect l="l" t="t" r="r" b="b"/>
                <a:pathLst>
                  <a:path w="2193" h="3864" extrusionOk="0">
                    <a:moveTo>
                      <a:pt x="2193" y="0"/>
                    </a:moveTo>
                    <a:lnTo>
                      <a:pt x="2193" y="0"/>
                    </a:lnTo>
                    <a:cubicBezTo>
                      <a:pt x="1231" y="1100"/>
                      <a:pt x="299" y="2307"/>
                      <a:pt x="9" y="3773"/>
                    </a:cubicBezTo>
                    <a:cubicBezTo>
                      <a:pt x="0" y="3833"/>
                      <a:pt x="44" y="3864"/>
                      <a:pt x="87" y="3864"/>
                    </a:cubicBezTo>
                    <a:cubicBezTo>
                      <a:pt x="121" y="3864"/>
                      <a:pt x="155" y="3844"/>
                      <a:pt x="162" y="3804"/>
                    </a:cubicBezTo>
                    <a:cubicBezTo>
                      <a:pt x="391" y="2368"/>
                      <a:pt x="1292" y="110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528;p38">
                <a:extLst>
                  <a:ext uri="{FF2B5EF4-FFF2-40B4-BE49-F238E27FC236}">
                    <a16:creationId xmlns:a16="http://schemas.microsoft.com/office/drawing/2014/main" id="{1D5474F3-AE9F-E8DB-998D-FCEB123AA91A}"/>
                  </a:ext>
                </a:extLst>
              </p:cNvPr>
              <p:cNvSpPr/>
              <p:nvPr/>
            </p:nvSpPr>
            <p:spPr>
              <a:xfrm>
                <a:off x="3207050" y="1693225"/>
                <a:ext cx="126025" cy="96625"/>
              </a:xfrm>
              <a:custGeom>
                <a:avLst/>
                <a:gdLst/>
                <a:ahLst/>
                <a:cxnLst/>
                <a:rect l="l" t="t" r="r" b="b"/>
                <a:pathLst>
                  <a:path w="5041" h="3865" extrusionOk="0">
                    <a:moveTo>
                      <a:pt x="321" y="0"/>
                    </a:moveTo>
                    <a:cubicBezTo>
                      <a:pt x="137" y="0"/>
                      <a:pt x="0" y="168"/>
                      <a:pt x="46" y="336"/>
                    </a:cubicBezTo>
                    <a:lnTo>
                      <a:pt x="137" y="962"/>
                    </a:lnTo>
                    <a:lnTo>
                      <a:pt x="580" y="3620"/>
                    </a:lnTo>
                    <a:cubicBezTo>
                      <a:pt x="596" y="3757"/>
                      <a:pt x="718" y="3864"/>
                      <a:pt x="855" y="3864"/>
                    </a:cubicBezTo>
                    <a:lnTo>
                      <a:pt x="4185" y="3864"/>
                    </a:lnTo>
                    <a:cubicBezTo>
                      <a:pt x="4338" y="3864"/>
                      <a:pt x="4460" y="3757"/>
                      <a:pt x="4475" y="3620"/>
                    </a:cubicBezTo>
                    <a:lnTo>
                      <a:pt x="5010" y="336"/>
                    </a:lnTo>
                    <a:cubicBezTo>
                      <a:pt x="5041" y="168"/>
                      <a:pt x="4903" y="0"/>
                      <a:pt x="47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529;p38">
                <a:extLst>
                  <a:ext uri="{FF2B5EF4-FFF2-40B4-BE49-F238E27FC236}">
                    <a16:creationId xmlns:a16="http://schemas.microsoft.com/office/drawing/2014/main" id="{F97FD993-3D8B-B7AB-DD69-DB5C8F1FFB6C}"/>
                  </a:ext>
                </a:extLst>
              </p:cNvPr>
              <p:cNvSpPr/>
              <p:nvPr/>
            </p:nvSpPr>
            <p:spPr>
              <a:xfrm>
                <a:off x="3195200" y="1687875"/>
                <a:ext cx="149700" cy="30575"/>
              </a:xfrm>
              <a:custGeom>
                <a:avLst/>
                <a:gdLst/>
                <a:ahLst/>
                <a:cxnLst/>
                <a:rect l="l" t="t" r="r" b="b"/>
                <a:pathLst>
                  <a:path w="5988" h="1223" extrusionOk="0">
                    <a:moveTo>
                      <a:pt x="550" y="0"/>
                    </a:moveTo>
                    <a:cubicBezTo>
                      <a:pt x="367" y="0"/>
                      <a:pt x="199" y="138"/>
                      <a:pt x="169" y="336"/>
                    </a:cubicBezTo>
                    <a:lnTo>
                      <a:pt x="1" y="1222"/>
                    </a:lnTo>
                    <a:lnTo>
                      <a:pt x="5988" y="1222"/>
                    </a:lnTo>
                    <a:lnTo>
                      <a:pt x="5835" y="336"/>
                    </a:lnTo>
                    <a:cubicBezTo>
                      <a:pt x="5805" y="138"/>
                      <a:pt x="5637" y="0"/>
                      <a:pt x="5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530;p38">
                <a:extLst>
                  <a:ext uri="{FF2B5EF4-FFF2-40B4-BE49-F238E27FC236}">
                    <a16:creationId xmlns:a16="http://schemas.microsoft.com/office/drawing/2014/main" id="{8E8A8075-806C-6A7C-6C94-2FFF784F7E4A}"/>
                  </a:ext>
                </a:extLst>
              </p:cNvPr>
              <p:cNvSpPr/>
              <p:nvPr/>
            </p:nvSpPr>
            <p:spPr>
              <a:xfrm>
                <a:off x="3210850" y="1718425"/>
                <a:ext cx="67250" cy="71425"/>
              </a:xfrm>
              <a:custGeom>
                <a:avLst/>
                <a:gdLst/>
                <a:ahLst/>
                <a:cxnLst/>
                <a:rect l="l" t="t" r="r" b="b"/>
                <a:pathLst>
                  <a:path w="2690" h="2857" extrusionOk="0">
                    <a:moveTo>
                      <a:pt x="1" y="0"/>
                    </a:moveTo>
                    <a:lnTo>
                      <a:pt x="428" y="2612"/>
                    </a:lnTo>
                    <a:cubicBezTo>
                      <a:pt x="444" y="2749"/>
                      <a:pt x="566" y="2856"/>
                      <a:pt x="703" y="2856"/>
                    </a:cubicBezTo>
                    <a:lnTo>
                      <a:pt x="2689" y="2856"/>
                    </a:lnTo>
                    <a:cubicBezTo>
                      <a:pt x="2216" y="2536"/>
                      <a:pt x="1849" y="2001"/>
                      <a:pt x="1757" y="1589"/>
                    </a:cubicBezTo>
                    <a:cubicBezTo>
                      <a:pt x="1620" y="1054"/>
                      <a:pt x="1666" y="367"/>
                      <a:pt x="1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531;p38">
                <a:extLst>
                  <a:ext uri="{FF2B5EF4-FFF2-40B4-BE49-F238E27FC236}">
                    <a16:creationId xmlns:a16="http://schemas.microsoft.com/office/drawing/2014/main" id="{943D4A95-CB41-BD34-FC19-4B451AF081FF}"/>
                  </a:ext>
                </a:extLst>
              </p:cNvPr>
              <p:cNvSpPr/>
              <p:nvPr/>
            </p:nvSpPr>
            <p:spPr>
              <a:xfrm>
                <a:off x="3422775" y="917675"/>
                <a:ext cx="250925" cy="196300"/>
              </a:xfrm>
              <a:custGeom>
                <a:avLst/>
                <a:gdLst/>
                <a:ahLst/>
                <a:cxnLst/>
                <a:rect l="l" t="t" r="r" b="b"/>
                <a:pathLst>
                  <a:path w="10037" h="7852" extrusionOk="0">
                    <a:moveTo>
                      <a:pt x="765" y="0"/>
                    </a:moveTo>
                    <a:cubicBezTo>
                      <a:pt x="337" y="0"/>
                      <a:pt x="1" y="336"/>
                      <a:pt x="1" y="764"/>
                    </a:cubicBezTo>
                    <a:lnTo>
                      <a:pt x="1" y="7087"/>
                    </a:lnTo>
                    <a:cubicBezTo>
                      <a:pt x="1" y="7515"/>
                      <a:pt x="337" y="7851"/>
                      <a:pt x="765" y="7851"/>
                    </a:cubicBezTo>
                    <a:lnTo>
                      <a:pt x="9288" y="7851"/>
                    </a:lnTo>
                    <a:cubicBezTo>
                      <a:pt x="9700" y="7851"/>
                      <a:pt x="10036" y="7515"/>
                      <a:pt x="10036" y="7087"/>
                    </a:cubicBezTo>
                    <a:lnTo>
                      <a:pt x="10036" y="764"/>
                    </a:lnTo>
                    <a:cubicBezTo>
                      <a:pt x="10036" y="336"/>
                      <a:pt x="9700" y="0"/>
                      <a:pt x="9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532;p38">
                <a:extLst>
                  <a:ext uri="{FF2B5EF4-FFF2-40B4-BE49-F238E27FC236}">
                    <a16:creationId xmlns:a16="http://schemas.microsoft.com/office/drawing/2014/main" id="{AC04F721-CDB0-9DE3-6AF6-DFC7324A2E79}"/>
                  </a:ext>
                </a:extLst>
              </p:cNvPr>
              <p:cNvSpPr/>
              <p:nvPr/>
            </p:nvSpPr>
            <p:spPr>
              <a:xfrm>
                <a:off x="3473950" y="984100"/>
                <a:ext cx="32475" cy="63425"/>
              </a:xfrm>
              <a:custGeom>
                <a:avLst/>
                <a:gdLst/>
                <a:ahLst/>
                <a:cxnLst/>
                <a:rect l="l" t="t" r="r" b="b"/>
                <a:pathLst>
                  <a:path w="1299" h="2537" extrusionOk="0">
                    <a:moveTo>
                      <a:pt x="123" y="1"/>
                    </a:moveTo>
                    <a:cubicBezTo>
                      <a:pt x="62" y="1"/>
                      <a:pt x="1" y="47"/>
                      <a:pt x="1" y="123"/>
                    </a:cubicBezTo>
                    <a:lnTo>
                      <a:pt x="1" y="2414"/>
                    </a:lnTo>
                    <a:cubicBezTo>
                      <a:pt x="1" y="2475"/>
                      <a:pt x="62" y="2536"/>
                      <a:pt x="123" y="2536"/>
                    </a:cubicBezTo>
                    <a:lnTo>
                      <a:pt x="169" y="2536"/>
                    </a:lnTo>
                    <a:cubicBezTo>
                      <a:pt x="230" y="2536"/>
                      <a:pt x="291" y="2475"/>
                      <a:pt x="291" y="2414"/>
                    </a:cubicBezTo>
                    <a:lnTo>
                      <a:pt x="291" y="1467"/>
                    </a:lnTo>
                    <a:cubicBezTo>
                      <a:pt x="291" y="1406"/>
                      <a:pt x="352" y="1345"/>
                      <a:pt x="413" y="1345"/>
                    </a:cubicBezTo>
                    <a:lnTo>
                      <a:pt x="887" y="1345"/>
                    </a:lnTo>
                    <a:cubicBezTo>
                      <a:pt x="948" y="1345"/>
                      <a:pt x="1009" y="1406"/>
                      <a:pt x="1009" y="1467"/>
                    </a:cubicBezTo>
                    <a:lnTo>
                      <a:pt x="1009" y="2414"/>
                    </a:lnTo>
                    <a:cubicBezTo>
                      <a:pt x="1009" y="2475"/>
                      <a:pt x="1055" y="2536"/>
                      <a:pt x="1131" y="2536"/>
                    </a:cubicBezTo>
                    <a:lnTo>
                      <a:pt x="1177" y="2536"/>
                    </a:lnTo>
                    <a:cubicBezTo>
                      <a:pt x="1238" y="2536"/>
                      <a:pt x="1299" y="2475"/>
                      <a:pt x="1299" y="2414"/>
                    </a:cubicBezTo>
                    <a:lnTo>
                      <a:pt x="1299" y="123"/>
                    </a:lnTo>
                    <a:cubicBezTo>
                      <a:pt x="1299" y="47"/>
                      <a:pt x="1238" y="1"/>
                      <a:pt x="1177" y="1"/>
                    </a:cubicBezTo>
                    <a:lnTo>
                      <a:pt x="1131" y="1"/>
                    </a:lnTo>
                    <a:cubicBezTo>
                      <a:pt x="1055" y="1"/>
                      <a:pt x="1009" y="47"/>
                      <a:pt x="1009" y="123"/>
                    </a:cubicBezTo>
                    <a:lnTo>
                      <a:pt x="1009" y="963"/>
                    </a:lnTo>
                    <a:cubicBezTo>
                      <a:pt x="1009" y="1024"/>
                      <a:pt x="948" y="1085"/>
                      <a:pt x="887" y="1085"/>
                    </a:cubicBezTo>
                    <a:lnTo>
                      <a:pt x="413" y="1085"/>
                    </a:lnTo>
                    <a:cubicBezTo>
                      <a:pt x="352" y="1085"/>
                      <a:pt x="291" y="1024"/>
                      <a:pt x="291" y="963"/>
                    </a:cubicBezTo>
                    <a:lnTo>
                      <a:pt x="291" y="123"/>
                    </a:lnTo>
                    <a:cubicBezTo>
                      <a:pt x="291" y="47"/>
                      <a:pt x="245"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533;p38">
                <a:extLst>
                  <a:ext uri="{FF2B5EF4-FFF2-40B4-BE49-F238E27FC236}">
                    <a16:creationId xmlns:a16="http://schemas.microsoft.com/office/drawing/2014/main" id="{40AC9C6F-D7FB-B6B6-3580-5831373A6F90}"/>
                  </a:ext>
                </a:extLst>
              </p:cNvPr>
              <p:cNvSpPr/>
              <p:nvPr/>
            </p:nvSpPr>
            <p:spPr>
              <a:xfrm>
                <a:off x="3513675" y="984100"/>
                <a:ext cx="30175" cy="63425"/>
              </a:xfrm>
              <a:custGeom>
                <a:avLst/>
                <a:gdLst/>
                <a:ahLst/>
                <a:cxnLst/>
                <a:rect l="l" t="t" r="r" b="b"/>
                <a:pathLst>
                  <a:path w="1207" h="2537" extrusionOk="0">
                    <a:moveTo>
                      <a:pt x="122" y="1"/>
                    </a:moveTo>
                    <a:cubicBezTo>
                      <a:pt x="46" y="1"/>
                      <a:pt x="0" y="47"/>
                      <a:pt x="0" y="123"/>
                    </a:cubicBezTo>
                    <a:lnTo>
                      <a:pt x="0" y="138"/>
                    </a:lnTo>
                    <a:cubicBezTo>
                      <a:pt x="0" y="199"/>
                      <a:pt x="46" y="261"/>
                      <a:pt x="122" y="261"/>
                    </a:cubicBezTo>
                    <a:lnTo>
                      <a:pt x="336" y="261"/>
                    </a:lnTo>
                    <a:cubicBezTo>
                      <a:pt x="397" y="261"/>
                      <a:pt x="458" y="306"/>
                      <a:pt x="458" y="383"/>
                    </a:cubicBezTo>
                    <a:lnTo>
                      <a:pt x="458" y="2414"/>
                    </a:lnTo>
                    <a:cubicBezTo>
                      <a:pt x="458" y="2491"/>
                      <a:pt x="520" y="2536"/>
                      <a:pt x="581" y="2536"/>
                    </a:cubicBezTo>
                    <a:lnTo>
                      <a:pt x="626" y="2536"/>
                    </a:lnTo>
                    <a:cubicBezTo>
                      <a:pt x="688" y="2536"/>
                      <a:pt x="749" y="2491"/>
                      <a:pt x="749" y="2414"/>
                    </a:cubicBezTo>
                    <a:lnTo>
                      <a:pt x="749" y="383"/>
                    </a:lnTo>
                    <a:cubicBezTo>
                      <a:pt x="749" y="306"/>
                      <a:pt x="810" y="261"/>
                      <a:pt x="871" y="261"/>
                    </a:cubicBezTo>
                    <a:lnTo>
                      <a:pt x="1085" y="261"/>
                    </a:lnTo>
                    <a:cubicBezTo>
                      <a:pt x="1161" y="261"/>
                      <a:pt x="1207" y="199"/>
                      <a:pt x="1207" y="138"/>
                    </a:cubicBezTo>
                    <a:lnTo>
                      <a:pt x="1207" y="123"/>
                    </a:lnTo>
                    <a:cubicBezTo>
                      <a:pt x="1207" y="47"/>
                      <a:pt x="1161" y="1"/>
                      <a:pt x="1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534;p38">
                <a:extLst>
                  <a:ext uri="{FF2B5EF4-FFF2-40B4-BE49-F238E27FC236}">
                    <a16:creationId xmlns:a16="http://schemas.microsoft.com/office/drawing/2014/main" id="{4055C87C-DA4A-898F-E72B-97E47C14232F}"/>
                  </a:ext>
                </a:extLst>
              </p:cNvPr>
              <p:cNvSpPr/>
              <p:nvPr/>
            </p:nvSpPr>
            <p:spPr>
              <a:xfrm>
                <a:off x="3549175" y="984100"/>
                <a:ext cx="48150" cy="63425"/>
              </a:xfrm>
              <a:custGeom>
                <a:avLst/>
                <a:gdLst/>
                <a:ahLst/>
                <a:cxnLst/>
                <a:rect l="l" t="t" r="r" b="b"/>
                <a:pathLst>
                  <a:path w="1926" h="2537" extrusionOk="0">
                    <a:moveTo>
                      <a:pt x="260" y="1"/>
                    </a:moveTo>
                    <a:cubicBezTo>
                      <a:pt x="199" y="1"/>
                      <a:pt x="138" y="47"/>
                      <a:pt x="138" y="108"/>
                    </a:cubicBezTo>
                    <a:lnTo>
                      <a:pt x="1" y="2414"/>
                    </a:lnTo>
                    <a:cubicBezTo>
                      <a:pt x="1" y="2475"/>
                      <a:pt x="62" y="2536"/>
                      <a:pt x="123" y="2536"/>
                    </a:cubicBezTo>
                    <a:lnTo>
                      <a:pt x="138" y="2536"/>
                    </a:lnTo>
                    <a:cubicBezTo>
                      <a:pt x="199" y="2536"/>
                      <a:pt x="260" y="2491"/>
                      <a:pt x="260" y="2429"/>
                    </a:cubicBezTo>
                    <a:lnTo>
                      <a:pt x="306" y="1467"/>
                    </a:lnTo>
                    <a:cubicBezTo>
                      <a:pt x="321" y="1101"/>
                      <a:pt x="337" y="749"/>
                      <a:pt x="337" y="444"/>
                    </a:cubicBezTo>
                    <a:lnTo>
                      <a:pt x="352" y="444"/>
                    </a:lnTo>
                    <a:cubicBezTo>
                      <a:pt x="398" y="749"/>
                      <a:pt x="474" y="1055"/>
                      <a:pt x="551" y="1376"/>
                    </a:cubicBezTo>
                    <a:lnTo>
                      <a:pt x="856" y="2521"/>
                    </a:lnTo>
                    <a:lnTo>
                      <a:pt x="1039" y="2521"/>
                    </a:lnTo>
                    <a:lnTo>
                      <a:pt x="1345" y="1330"/>
                    </a:lnTo>
                    <a:cubicBezTo>
                      <a:pt x="1436" y="1040"/>
                      <a:pt x="1498" y="734"/>
                      <a:pt x="1559" y="444"/>
                    </a:cubicBezTo>
                    <a:lnTo>
                      <a:pt x="1574" y="444"/>
                    </a:lnTo>
                    <a:cubicBezTo>
                      <a:pt x="1559" y="734"/>
                      <a:pt x="1574" y="1116"/>
                      <a:pt x="1605" y="1452"/>
                    </a:cubicBezTo>
                    <a:lnTo>
                      <a:pt x="1650" y="2429"/>
                    </a:lnTo>
                    <a:cubicBezTo>
                      <a:pt x="1650" y="2491"/>
                      <a:pt x="1696" y="2536"/>
                      <a:pt x="1773" y="2536"/>
                    </a:cubicBezTo>
                    <a:lnTo>
                      <a:pt x="1788" y="2536"/>
                    </a:lnTo>
                    <a:cubicBezTo>
                      <a:pt x="1864" y="2536"/>
                      <a:pt x="1925" y="2491"/>
                      <a:pt x="1910" y="2414"/>
                    </a:cubicBezTo>
                    <a:lnTo>
                      <a:pt x="1788" y="108"/>
                    </a:lnTo>
                    <a:cubicBezTo>
                      <a:pt x="1773" y="47"/>
                      <a:pt x="1727" y="1"/>
                      <a:pt x="1666" y="1"/>
                    </a:cubicBezTo>
                    <a:lnTo>
                      <a:pt x="1543" y="1"/>
                    </a:lnTo>
                    <a:cubicBezTo>
                      <a:pt x="1498" y="1"/>
                      <a:pt x="1436" y="31"/>
                      <a:pt x="1421" y="93"/>
                    </a:cubicBezTo>
                    <a:lnTo>
                      <a:pt x="1162" y="1162"/>
                    </a:lnTo>
                    <a:cubicBezTo>
                      <a:pt x="1085" y="1498"/>
                      <a:pt x="1024" y="1742"/>
                      <a:pt x="978" y="2032"/>
                    </a:cubicBezTo>
                    <a:lnTo>
                      <a:pt x="963" y="2032"/>
                    </a:lnTo>
                    <a:cubicBezTo>
                      <a:pt x="917" y="1742"/>
                      <a:pt x="841" y="1498"/>
                      <a:pt x="764" y="1162"/>
                    </a:cubicBezTo>
                    <a:lnTo>
                      <a:pt x="489" y="93"/>
                    </a:lnTo>
                    <a:cubicBezTo>
                      <a:pt x="474" y="31"/>
                      <a:pt x="413" y="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535;p38">
                <a:extLst>
                  <a:ext uri="{FF2B5EF4-FFF2-40B4-BE49-F238E27FC236}">
                    <a16:creationId xmlns:a16="http://schemas.microsoft.com/office/drawing/2014/main" id="{15BB4285-C53D-06D9-91CC-0F4B2C86A4F9}"/>
                  </a:ext>
                </a:extLst>
              </p:cNvPr>
              <p:cNvSpPr/>
              <p:nvPr/>
            </p:nvSpPr>
            <p:spPr>
              <a:xfrm>
                <a:off x="3607225" y="984100"/>
                <a:ext cx="25225" cy="63425"/>
              </a:xfrm>
              <a:custGeom>
                <a:avLst/>
                <a:gdLst/>
                <a:ahLst/>
                <a:cxnLst/>
                <a:rect l="l" t="t" r="r" b="b"/>
                <a:pathLst>
                  <a:path w="1009" h="2537" extrusionOk="0">
                    <a:moveTo>
                      <a:pt x="123" y="1"/>
                    </a:moveTo>
                    <a:cubicBezTo>
                      <a:pt x="46" y="1"/>
                      <a:pt x="0" y="47"/>
                      <a:pt x="0" y="123"/>
                    </a:cubicBezTo>
                    <a:lnTo>
                      <a:pt x="0" y="2414"/>
                    </a:lnTo>
                    <a:cubicBezTo>
                      <a:pt x="0" y="2475"/>
                      <a:pt x="61" y="2536"/>
                      <a:pt x="123" y="2536"/>
                    </a:cubicBezTo>
                    <a:lnTo>
                      <a:pt x="886" y="2536"/>
                    </a:lnTo>
                    <a:cubicBezTo>
                      <a:pt x="947" y="2536"/>
                      <a:pt x="1008" y="2475"/>
                      <a:pt x="1008" y="2414"/>
                    </a:cubicBezTo>
                    <a:cubicBezTo>
                      <a:pt x="1008" y="2353"/>
                      <a:pt x="947" y="2292"/>
                      <a:pt x="886" y="2292"/>
                    </a:cubicBezTo>
                    <a:lnTo>
                      <a:pt x="413" y="2292"/>
                    </a:lnTo>
                    <a:cubicBezTo>
                      <a:pt x="352" y="2292"/>
                      <a:pt x="291" y="2246"/>
                      <a:pt x="291" y="2170"/>
                    </a:cubicBezTo>
                    <a:lnTo>
                      <a:pt x="291" y="123"/>
                    </a:lnTo>
                    <a:cubicBezTo>
                      <a:pt x="291" y="47"/>
                      <a:pt x="230"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536;p38">
                <a:extLst>
                  <a:ext uri="{FF2B5EF4-FFF2-40B4-BE49-F238E27FC236}">
                    <a16:creationId xmlns:a16="http://schemas.microsoft.com/office/drawing/2014/main" id="{D897DC20-0458-DA41-9687-CF6E8E2E7478}"/>
                  </a:ext>
                </a:extLst>
              </p:cNvPr>
              <p:cNvSpPr/>
              <p:nvPr/>
            </p:nvSpPr>
            <p:spPr>
              <a:xfrm>
                <a:off x="3751950" y="880625"/>
                <a:ext cx="27900" cy="115350"/>
              </a:xfrm>
              <a:custGeom>
                <a:avLst/>
                <a:gdLst/>
                <a:ahLst/>
                <a:cxnLst/>
                <a:rect l="l" t="t" r="r" b="b"/>
                <a:pathLst>
                  <a:path w="1116" h="4614" extrusionOk="0">
                    <a:moveTo>
                      <a:pt x="1054" y="1"/>
                    </a:moveTo>
                    <a:cubicBezTo>
                      <a:pt x="642" y="1"/>
                      <a:pt x="321" y="230"/>
                      <a:pt x="321" y="749"/>
                    </a:cubicBezTo>
                    <a:cubicBezTo>
                      <a:pt x="321" y="917"/>
                      <a:pt x="336" y="1085"/>
                      <a:pt x="352" y="1253"/>
                    </a:cubicBezTo>
                    <a:cubicBezTo>
                      <a:pt x="367" y="1421"/>
                      <a:pt x="382" y="1574"/>
                      <a:pt x="382" y="1742"/>
                    </a:cubicBezTo>
                    <a:cubicBezTo>
                      <a:pt x="382" y="1940"/>
                      <a:pt x="321" y="2154"/>
                      <a:pt x="0" y="2154"/>
                    </a:cubicBezTo>
                    <a:lnTo>
                      <a:pt x="0" y="2444"/>
                    </a:lnTo>
                    <a:cubicBezTo>
                      <a:pt x="306" y="2444"/>
                      <a:pt x="382" y="2674"/>
                      <a:pt x="382" y="2857"/>
                    </a:cubicBezTo>
                    <a:cubicBezTo>
                      <a:pt x="382" y="3025"/>
                      <a:pt x="367" y="3193"/>
                      <a:pt x="352" y="3361"/>
                    </a:cubicBezTo>
                    <a:cubicBezTo>
                      <a:pt x="336" y="3529"/>
                      <a:pt x="321" y="3697"/>
                      <a:pt x="321" y="3880"/>
                    </a:cubicBezTo>
                    <a:cubicBezTo>
                      <a:pt x="321" y="4430"/>
                      <a:pt x="657" y="4613"/>
                      <a:pt x="1039" y="4613"/>
                    </a:cubicBezTo>
                    <a:lnTo>
                      <a:pt x="1115" y="4613"/>
                    </a:lnTo>
                    <a:lnTo>
                      <a:pt x="1115" y="4308"/>
                    </a:lnTo>
                    <a:lnTo>
                      <a:pt x="1039" y="4308"/>
                    </a:lnTo>
                    <a:cubicBezTo>
                      <a:pt x="779" y="4308"/>
                      <a:pt x="688" y="4140"/>
                      <a:pt x="688" y="3865"/>
                    </a:cubicBezTo>
                    <a:cubicBezTo>
                      <a:pt x="688" y="3712"/>
                      <a:pt x="703" y="3575"/>
                      <a:pt x="718" y="3422"/>
                    </a:cubicBezTo>
                    <a:cubicBezTo>
                      <a:pt x="733" y="3285"/>
                      <a:pt x="749" y="3132"/>
                      <a:pt x="749" y="2994"/>
                    </a:cubicBezTo>
                    <a:cubicBezTo>
                      <a:pt x="764" y="2536"/>
                      <a:pt x="596" y="2368"/>
                      <a:pt x="352" y="2307"/>
                    </a:cubicBezTo>
                    <a:lnTo>
                      <a:pt x="352" y="2292"/>
                    </a:lnTo>
                    <a:cubicBezTo>
                      <a:pt x="596" y="2215"/>
                      <a:pt x="764" y="2063"/>
                      <a:pt x="749" y="1604"/>
                    </a:cubicBezTo>
                    <a:cubicBezTo>
                      <a:pt x="749" y="1467"/>
                      <a:pt x="733" y="1329"/>
                      <a:pt x="718" y="1177"/>
                    </a:cubicBezTo>
                    <a:cubicBezTo>
                      <a:pt x="703" y="1039"/>
                      <a:pt x="688" y="902"/>
                      <a:pt x="688" y="734"/>
                    </a:cubicBezTo>
                    <a:cubicBezTo>
                      <a:pt x="688" y="474"/>
                      <a:pt x="795" y="306"/>
                      <a:pt x="1024" y="306"/>
                    </a:cubicBezTo>
                    <a:lnTo>
                      <a:pt x="1115" y="306"/>
                    </a:lnTo>
                    <a:lnTo>
                      <a:pt x="1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537;p38">
                <a:extLst>
                  <a:ext uri="{FF2B5EF4-FFF2-40B4-BE49-F238E27FC236}">
                    <a16:creationId xmlns:a16="http://schemas.microsoft.com/office/drawing/2014/main" id="{83AABF26-A8C0-6C22-88DB-5E88E5FACAED}"/>
                  </a:ext>
                </a:extLst>
              </p:cNvPr>
              <p:cNvSpPr/>
              <p:nvPr/>
            </p:nvSpPr>
            <p:spPr>
              <a:xfrm>
                <a:off x="3871475" y="880625"/>
                <a:ext cx="27900" cy="115350"/>
              </a:xfrm>
              <a:custGeom>
                <a:avLst/>
                <a:gdLst/>
                <a:ahLst/>
                <a:cxnLst/>
                <a:rect l="l" t="t" r="r" b="b"/>
                <a:pathLst>
                  <a:path w="1116" h="4614" extrusionOk="0">
                    <a:moveTo>
                      <a:pt x="0" y="1"/>
                    </a:moveTo>
                    <a:lnTo>
                      <a:pt x="0" y="291"/>
                    </a:lnTo>
                    <a:lnTo>
                      <a:pt x="92" y="291"/>
                    </a:lnTo>
                    <a:cubicBezTo>
                      <a:pt x="321" y="321"/>
                      <a:pt x="428" y="474"/>
                      <a:pt x="428" y="734"/>
                    </a:cubicBezTo>
                    <a:cubicBezTo>
                      <a:pt x="428" y="886"/>
                      <a:pt x="413" y="1039"/>
                      <a:pt x="397" y="1177"/>
                    </a:cubicBezTo>
                    <a:cubicBezTo>
                      <a:pt x="382" y="1329"/>
                      <a:pt x="367" y="1467"/>
                      <a:pt x="367" y="1604"/>
                    </a:cubicBezTo>
                    <a:cubicBezTo>
                      <a:pt x="351" y="2063"/>
                      <a:pt x="519" y="2215"/>
                      <a:pt x="764" y="2276"/>
                    </a:cubicBezTo>
                    <a:lnTo>
                      <a:pt x="764" y="2292"/>
                    </a:lnTo>
                    <a:cubicBezTo>
                      <a:pt x="519" y="2368"/>
                      <a:pt x="351" y="2521"/>
                      <a:pt x="367" y="2979"/>
                    </a:cubicBezTo>
                    <a:cubicBezTo>
                      <a:pt x="367" y="3132"/>
                      <a:pt x="382" y="3269"/>
                      <a:pt x="397" y="3422"/>
                    </a:cubicBezTo>
                    <a:cubicBezTo>
                      <a:pt x="413" y="3559"/>
                      <a:pt x="428" y="3712"/>
                      <a:pt x="428" y="3865"/>
                    </a:cubicBezTo>
                    <a:cubicBezTo>
                      <a:pt x="428" y="4125"/>
                      <a:pt x="336" y="4277"/>
                      <a:pt x="77" y="4308"/>
                    </a:cubicBezTo>
                    <a:lnTo>
                      <a:pt x="0" y="4308"/>
                    </a:lnTo>
                    <a:lnTo>
                      <a:pt x="0" y="4613"/>
                    </a:lnTo>
                    <a:lnTo>
                      <a:pt x="77" y="4613"/>
                    </a:lnTo>
                    <a:cubicBezTo>
                      <a:pt x="458" y="4613"/>
                      <a:pt x="794" y="4415"/>
                      <a:pt x="794" y="3865"/>
                    </a:cubicBezTo>
                    <a:cubicBezTo>
                      <a:pt x="794" y="3697"/>
                      <a:pt x="779" y="3514"/>
                      <a:pt x="764" y="3346"/>
                    </a:cubicBezTo>
                    <a:cubicBezTo>
                      <a:pt x="749" y="3178"/>
                      <a:pt x="733" y="3010"/>
                      <a:pt x="733" y="2857"/>
                    </a:cubicBezTo>
                    <a:cubicBezTo>
                      <a:pt x="733" y="2674"/>
                      <a:pt x="810" y="2444"/>
                      <a:pt x="1115" y="2444"/>
                    </a:cubicBezTo>
                    <a:lnTo>
                      <a:pt x="1115" y="2139"/>
                    </a:lnTo>
                    <a:cubicBezTo>
                      <a:pt x="794" y="2139"/>
                      <a:pt x="733" y="1925"/>
                      <a:pt x="733" y="1742"/>
                    </a:cubicBezTo>
                    <a:cubicBezTo>
                      <a:pt x="733" y="1574"/>
                      <a:pt x="749" y="1406"/>
                      <a:pt x="764" y="1253"/>
                    </a:cubicBezTo>
                    <a:cubicBezTo>
                      <a:pt x="779" y="1070"/>
                      <a:pt x="794" y="917"/>
                      <a:pt x="794" y="734"/>
                    </a:cubicBezTo>
                    <a:cubicBezTo>
                      <a:pt x="794" y="214"/>
                      <a:pt x="474"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538;p38">
                <a:extLst>
                  <a:ext uri="{FF2B5EF4-FFF2-40B4-BE49-F238E27FC236}">
                    <a16:creationId xmlns:a16="http://schemas.microsoft.com/office/drawing/2014/main" id="{260FD29F-7031-C50A-02BB-3A13485C0834}"/>
                  </a:ext>
                </a:extLst>
              </p:cNvPr>
              <p:cNvSpPr/>
              <p:nvPr/>
            </p:nvSpPr>
            <p:spPr>
              <a:xfrm>
                <a:off x="3801575" y="910400"/>
                <a:ext cx="48150" cy="55800"/>
              </a:xfrm>
              <a:custGeom>
                <a:avLst/>
                <a:gdLst/>
                <a:ahLst/>
                <a:cxnLst/>
                <a:rect l="l" t="t" r="r" b="b"/>
                <a:pathLst>
                  <a:path w="1926" h="2232" extrusionOk="0">
                    <a:moveTo>
                      <a:pt x="963" y="1"/>
                    </a:moveTo>
                    <a:lnTo>
                      <a:pt x="1" y="551"/>
                    </a:lnTo>
                    <a:lnTo>
                      <a:pt x="1" y="1666"/>
                    </a:lnTo>
                    <a:lnTo>
                      <a:pt x="963" y="2231"/>
                    </a:lnTo>
                    <a:lnTo>
                      <a:pt x="1926" y="1666"/>
                    </a:lnTo>
                    <a:lnTo>
                      <a:pt x="1926" y="551"/>
                    </a:lnTo>
                    <a:lnTo>
                      <a:pt x="9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539;p38">
                <a:extLst>
                  <a:ext uri="{FF2B5EF4-FFF2-40B4-BE49-F238E27FC236}">
                    <a16:creationId xmlns:a16="http://schemas.microsoft.com/office/drawing/2014/main" id="{90F1B829-2F16-E980-2D33-121CECBABA15}"/>
                  </a:ext>
                </a:extLst>
              </p:cNvPr>
              <p:cNvSpPr/>
              <p:nvPr/>
            </p:nvSpPr>
            <p:spPr>
              <a:xfrm>
                <a:off x="3940575" y="1084775"/>
                <a:ext cx="92050" cy="102500"/>
              </a:xfrm>
              <a:custGeom>
                <a:avLst/>
                <a:gdLst/>
                <a:ahLst/>
                <a:cxnLst/>
                <a:rect l="l" t="t" r="r" b="b"/>
                <a:pathLst>
                  <a:path w="3682" h="4100" extrusionOk="0">
                    <a:moveTo>
                      <a:pt x="2581" y="0"/>
                    </a:moveTo>
                    <a:cubicBezTo>
                      <a:pt x="1970" y="0"/>
                      <a:pt x="1371" y="240"/>
                      <a:pt x="917" y="694"/>
                    </a:cubicBezTo>
                    <a:cubicBezTo>
                      <a:pt x="31" y="1580"/>
                      <a:pt x="1" y="3000"/>
                      <a:pt x="826" y="3916"/>
                    </a:cubicBezTo>
                    <a:lnTo>
                      <a:pt x="474" y="3886"/>
                    </a:lnTo>
                    <a:cubicBezTo>
                      <a:pt x="466" y="3883"/>
                      <a:pt x="458" y="3882"/>
                      <a:pt x="450" y="3882"/>
                    </a:cubicBezTo>
                    <a:cubicBezTo>
                      <a:pt x="414" y="3882"/>
                      <a:pt x="383" y="3909"/>
                      <a:pt x="383" y="3947"/>
                    </a:cubicBezTo>
                    <a:cubicBezTo>
                      <a:pt x="383" y="3993"/>
                      <a:pt x="413" y="4023"/>
                      <a:pt x="459" y="4039"/>
                    </a:cubicBezTo>
                    <a:lnTo>
                      <a:pt x="994" y="4100"/>
                    </a:lnTo>
                    <a:cubicBezTo>
                      <a:pt x="1009" y="4100"/>
                      <a:pt x="1039" y="4100"/>
                      <a:pt x="1055" y="4084"/>
                    </a:cubicBezTo>
                    <a:cubicBezTo>
                      <a:pt x="1070" y="4069"/>
                      <a:pt x="1070" y="4054"/>
                      <a:pt x="1070" y="4023"/>
                    </a:cubicBezTo>
                    <a:lnTo>
                      <a:pt x="1146" y="3504"/>
                    </a:lnTo>
                    <a:cubicBezTo>
                      <a:pt x="1146" y="3474"/>
                      <a:pt x="1116" y="3428"/>
                      <a:pt x="1070" y="3428"/>
                    </a:cubicBezTo>
                    <a:cubicBezTo>
                      <a:pt x="1062" y="3425"/>
                      <a:pt x="1054" y="3424"/>
                      <a:pt x="1047" y="3424"/>
                    </a:cubicBezTo>
                    <a:cubicBezTo>
                      <a:pt x="1014" y="3424"/>
                      <a:pt x="991" y="3451"/>
                      <a:pt x="978" y="3489"/>
                    </a:cubicBezTo>
                    <a:lnTo>
                      <a:pt x="948" y="3825"/>
                    </a:lnTo>
                    <a:cubicBezTo>
                      <a:pt x="169" y="2969"/>
                      <a:pt x="199" y="1641"/>
                      <a:pt x="1024" y="801"/>
                    </a:cubicBezTo>
                    <a:cubicBezTo>
                      <a:pt x="1450" y="384"/>
                      <a:pt x="2018" y="164"/>
                      <a:pt x="2590" y="164"/>
                    </a:cubicBezTo>
                    <a:cubicBezTo>
                      <a:pt x="2920" y="164"/>
                      <a:pt x="3252" y="237"/>
                      <a:pt x="3560" y="388"/>
                    </a:cubicBezTo>
                    <a:cubicBezTo>
                      <a:pt x="3576" y="399"/>
                      <a:pt x="3592" y="404"/>
                      <a:pt x="3607" y="404"/>
                    </a:cubicBezTo>
                    <a:cubicBezTo>
                      <a:pt x="3634" y="404"/>
                      <a:pt x="3657" y="387"/>
                      <a:pt x="3667" y="358"/>
                    </a:cubicBezTo>
                    <a:cubicBezTo>
                      <a:pt x="3682" y="312"/>
                      <a:pt x="3667" y="266"/>
                      <a:pt x="3636" y="251"/>
                    </a:cubicBezTo>
                    <a:cubicBezTo>
                      <a:pt x="3298" y="82"/>
                      <a:pt x="2938" y="0"/>
                      <a:pt x="2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540;p38">
                <a:extLst>
                  <a:ext uri="{FF2B5EF4-FFF2-40B4-BE49-F238E27FC236}">
                    <a16:creationId xmlns:a16="http://schemas.microsoft.com/office/drawing/2014/main" id="{8B196B50-DCB4-0989-5DD6-175108EDABBF}"/>
                  </a:ext>
                </a:extLst>
              </p:cNvPr>
              <p:cNvSpPr/>
              <p:nvPr/>
            </p:nvSpPr>
            <p:spPr>
              <a:xfrm>
                <a:off x="3979150" y="1102875"/>
                <a:ext cx="92425" cy="102500"/>
              </a:xfrm>
              <a:custGeom>
                <a:avLst/>
                <a:gdLst/>
                <a:ahLst/>
                <a:cxnLst/>
                <a:rect l="l" t="t" r="r" b="b"/>
                <a:pathLst>
                  <a:path w="3697" h="4100" extrusionOk="0">
                    <a:moveTo>
                      <a:pt x="2704" y="0"/>
                    </a:moveTo>
                    <a:cubicBezTo>
                      <a:pt x="2673" y="0"/>
                      <a:pt x="2658" y="0"/>
                      <a:pt x="2643" y="15"/>
                    </a:cubicBezTo>
                    <a:cubicBezTo>
                      <a:pt x="2628" y="31"/>
                      <a:pt x="2612" y="46"/>
                      <a:pt x="2612" y="61"/>
                    </a:cubicBezTo>
                    <a:lnTo>
                      <a:pt x="2551" y="596"/>
                    </a:lnTo>
                    <a:cubicBezTo>
                      <a:pt x="2551" y="626"/>
                      <a:pt x="2582" y="672"/>
                      <a:pt x="2628" y="672"/>
                    </a:cubicBezTo>
                    <a:cubicBezTo>
                      <a:pt x="2633" y="675"/>
                      <a:pt x="2639" y="676"/>
                      <a:pt x="2645" y="676"/>
                    </a:cubicBezTo>
                    <a:cubicBezTo>
                      <a:pt x="2673" y="676"/>
                      <a:pt x="2704" y="649"/>
                      <a:pt x="2704" y="611"/>
                    </a:cubicBezTo>
                    <a:lnTo>
                      <a:pt x="2750" y="275"/>
                    </a:lnTo>
                    <a:lnTo>
                      <a:pt x="2750" y="275"/>
                    </a:lnTo>
                    <a:cubicBezTo>
                      <a:pt x="3514" y="1130"/>
                      <a:pt x="3498" y="2459"/>
                      <a:pt x="2658" y="3284"/>
                    </a:cubicBezTo>
                    <a:cubicBezTo>
                      <a:pt x="2240" y="3712"/>
                      <a:pt x="1674" y="3935"/>
                      <a:pt x="1098" y="3935"/>
                    </a:cubicBezTo>
                    <a:cubicBezTo>
                      <a:pt x="768" y="3935"/>
                      <a:pt x="434" y="3862"/>
                      <a:pt x="123" y="3712"/>
                    </a:cubicBezTo>
                    <a:cubicBezTo>
                      <a:pt x="112" y="3701"/>
                      <a:pt x="99" y="3696"/>
                      <a:pt x="86" y="3696"/>
                    </a:cubicBezTo>
                    <a:cubicBezTo>
                      <a:pt x="63" y="3696"/>
                      <a:pt x="41" y="3713"/>
                      <a:pt x="31" y="3742"/>
                    </a:cubicBezTo>
                    <a:cubicBezTo>
                      <a:pt x="0" y="3788"/>
                      <a:pt x="16" y="3834"/>
                      <a:pt x="62" y="3849"/>
                    </a:cubicBezTo>
                    <a:cubicBezTo>
                      <a:pt x="394" y="4018"/>
                      <a:pt x="753" y="4100"/>
                      <a:pt x="1110" y="4100"/>
                    </a:cubicBezTo>
                    <a:cubicBezTo>
                      <a:pt x="1721" y="4100"/>
                      <a:pt x="2327" y="3860"/>
                      <a:pt x="2780" y="3406"/>
                    </a:cubicBezTo>
                    <a:cubicBezTo>
                      <a:pt x="3666" y="2520"/>
                      <a:pt x="3697" y="1100"/>
                      <a:pt x="2872" y="183"/>
                    </a:cubicBezTo>
                    <a:lnTo>
                      <a:pt x="2872" y="183"/>
                    </a:lnTo>
                    <a:lnTo>
                      <a:pt x="3223" y="214"/>
                    </a:lnTo>
                    <a:cubicBezTo>
                      <a:pt x="3231" y="217"/>
                      <a:pt x="3239" y="218"/>
                      <a:pt x="3246" y="218"/>
                    </a:cubicBezTo>
                    <a:cubicBezTo>
                      <a:pt x="3280" y="218"/>
                      <a:pt x="3302" y="191"/>
                      <a:pt x="3315" y="153"/>
                    </a:cubicBezTo>
                    <a:cubicBezTo>
                      <a:pt x="3315" y="107"/>
                      <a:pt x="3284" y="61"/>
                      <a:pt x="3239" y="61"/>
                    </a:cubicBezTo>
                    <a:lnTo>
                      <a:pt x="2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541;p38">
                <a:extLst>
                  <a:ext uri="{FF2B5EF4-FFF2-40B4-BE49-F238E27FC236}">
                    <a16:creationId xmlns:a16="http://schemas.microsoft.com/office/drawing/2014/main" id="{AFC17B6A-8838-E887-D796-16610B7B6E46}"/>
                  </a:ext>
                </a:extLst>
              </p:cNvPr>
              <p:cNvSpPr/>
              <p:nvPr/>
            </p:nvSpPr>
            <p:spPr>
              <a:xfrm>
                <a:off x="4138000" y="1285400"/>
                <a:ext cx="376925" cy="23300"/>
              </a:xfrm>
              <a:custGeom>
                <a:avLst/>
                <a:gdLst/>
                <a:ahLst/>
                <a:cxnLst/>
                <a:rect l="l" t="t" r="r" b="b"/>
                <a:pathLst>
                  <a:path w="15077" h="932" extrusionOk="0">
                    <a:moveTo>
                      <a:pt x="459" y="0"/>
                    </a:moveTo>
                    <a:cubicBezTo>
                      <a:pt x="199" y="0"/>
                      <a:pt x="1" y="214"/>
                      <a:pt x="1" y="474"/>
                    </a:cubicBezTo>
                    <a:cubicBezTo>
                      <a:pt x="1" y="733"/>
                      <a:pt x="199" y="932"/>
                      <a:pt x="459" y="932"/>
                    </a:cubicBezTo>
                    <a:lnTo>
                      <a:pt x="14603" y="932"/>
                    </a:lnTo>
                    <a:cubicBezTo>
                      <a:pt x="14862" y="932"/>
                      <a:pt x="15076" y="733"/>
                      <a:pt x="15076" y="474"/>
                    </a:cubicBezTo>
                    <a:cubicBezTo>
                      <a:pt x="15076" y="214"/>
                      <a:pt x="14862" y="0"/>
                      <a:pt x="14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542;p38">
                <a:extLst>
                  <a:ext uri="{FF2B5EF4-FFF2-40B4-BE49-F238E27FC236}">
                    <a16:creationId xmlns:a16="http://schemas.microsoft.com/office/drawing/2014/main" id="{94085CD3-2DF1-563D-C9D6-26855C0D8BDF}"/>
                  </a:ext>
                </a:extLst>
              </p:cNvPr>
              <p:cNvSpPr/>
              <p:nvPr/>
            </p:nvSpPr>
            <p:spPr>
              <a:xfrm>
                <a:off x="4138000" y="1336175"/>
                <a:ext cx="250525" cy="23325"/>
              </a:xfrm>
              <a:custGeom>
                <a:avLst/>
                <a:gdLst/>
                <a:ahLst/>
                <a:cxnLst/>
                <a:rect l="l" t="t" r="r" b="b"/>
                <a:pathLst>
                  <a:path w="10021" h="933" extrusionOk="0">
                    <a:moveTo>
                      <a:pt x="459" y="1"/>
                    </a:moveTo>
                    <a:cubicBezTo>
                      <a:pt x="199" y="1"/>
                      <a:pt x="1" y="215"/>
                      <a:pt x="1" y="474"/>
                    </a:cubicBezTo>
                    <a:cubicBezTo>
                      <a:pt x="1" y="719"/>
                      <a:pt x="199" y="932"/>
                      <a:pt x="459" y="932"/>
                    </a:cubicBezTo>
                    <a:lnTo>
                      <a:pt x="9562" y="932"/>
                    </a:lnTo>
                    <a:cubicBezTo>
                      <a:pt x="9807" y="932"/>
                      <a:pt x="10020" y="719"/>
                      <a:pt x="10020" y="474"/>
                    </a:cubicBezTo>
                    <a:cubicBezTo>
                      <a:pt x="10020" y="215"/>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543;p38">
                <a:extLst>
                  <a:ext uri="{FF2B5EF4-FFF2-40B4-BE49-F238E27FC236}">
                    <a16:creationId xmlns:a16="http://schemas.microsoft.com/office/drawing/2014/main" id="{A8B66990-1FC2-65E6-4DE0-E11B8D625183}"/>
                  </a:ext>
                </a:extLst>
              </p:cNvPr>
              <p:cNvSpPr/>
              <p:nvPr/>
            </p:nvSpPr>
            <p:spPr>
              <a:xfrm>
                <a:off x="4138000" y="1390775"/>
                <a:ext cx="250525" cy="23325"/>
              </a:xfrm>
              <a:custGeom>
                <a:avLst/>
                <a:gdLst/>
                <a:ahLst/>
                <a:cxnLst/>
                <a:rect l="l" t="t" r="r" b="b"/>
                <a:pathLst>
                  <a:path w="10021" h="933" extrusionOk="0">
                    <a:moveTo>
                      <a:pt x="459" y="1"/>
                    </a:moveTo>
                    <a:cubicBezTo>
                      <a:pt x="199" y="1"/>
                      <a:pt x="1" y="199"/>
                      <a:pt x="1" y="459"/>
                    </a:cubicBezTo>
                    <a:cubicBezTo>
                      <a:pt x="1" y="719"/>
                      <a:pt x="199" y="933"/>
                      <a:pt x="459" y="933"/>
                    </a:cubicBezTo>
                    <a:lnTo>
                      <a:pt x="9562" y="933"/>
                    </a:lnTo>
                    <a:cubicBezTo>
                      <a:pt x="9807" y="933"/>
                      <a:pt x="10020" y="719"/>
                      <a:pt x="10020" y="459"/>
                    </a:cubicBezTo>
                    <a:cubicBezTo>
                      <a:pt x="10020" y="199"/>
                      <a:pt x="9807" y="1"/>
                      <a:pt x="95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544;p38">
                <a:extLst>
                  <a:ext uri="{FF2B5EF4-FFF2-40B4-BE49-F238E27FC236}">
                    <a16:creationId xmlns:a16="http://schemas.microsoft.com/office/drawing/2014/main" id="{7E7A5F32-39AE-7B0B-97CA-7578EE3B85FD}"/>
                  </a:ext>
                </a:extLst>
              </p:cNvPr>
              <p:cNvSpPr/>
              <p:nvPr/>
            </p:nvSpPr>
            <p:spPr>
              <a:xfrm>
                <a:off x="3053925" y="1091800"/>
                <a:ext cx="207350" cy="23300"/>
              </a:xfrm>
              <a:custGeom>
                <a:avLst/>
                <a:gdLst/>
                <a:ahLst/>
                <a:cxnLst/>
                <a:rect l="l" t="t" r="r" b="b"/>
                <a:pathLst>
                  <a:path w="8294" h="932" extrusionOk="0">
                    <a:moveTo>
                      <a:pt x="474" y="0"/>
                    </a:moveTo>
                    <a:cubicBezTo>
                      <a:pt x="214" y="0"/>
                      <a:pt x="0" y="199"/>
                      <a:pt x="0" y="458"/>
                    </a:cubicBezTo>
                    <a:cubicBezTo>
                      <a:pt x="0" y="718"/>
                      <a:pt x="214" y="932"/>
                      <a:pt x="474" y="932"/>
                    </a:cubicBezTo>
                    <a:lnTo>
                      <a:pt x="7820" y="932"/>
                    </a:lnTo>
                    <a:cubicBezTo>
                      <a:pt x="8080" y="932"/>
                      <a:pt x="8294" y="718"/>
                      <a:pt x="8294" y="458"/>
                    </a:cubicBezTo>
                    <a:cubicBezTo>
                      <a:pt x="8294" y="199"/>
                      <a:pt x="8080" y="0"/>
                      <a:pt x="7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545;p38">
                <a:extLst>
                  <a:ext uri="{FF2B5EF4-FFF2-40B4-BE49-F238E27FC236}">
                    <a16:creationId xmlns:a16="http://schemas.microsoft.com/office/drawing/2014/main" id="{DA8F6DC6-0272-DF8E-4F18-459D6E0F247C}"/>
                  </a:ext>
                </a:extLst>
              </p:cNvPr>
              <p:cNvSpPr/>
              <p:nvPr/>
            </p:nvSpPr>
            <p:spPr>
              <a:xfrm>
                <a:off x="3053925" y="1142200"/>
                <a:ext cx="137875" cy="23325"/>
              </a:xfrm>
              <a:custGeom>
                <a:avLst/>
                <a:gdLst/>
                <a:ahLst/>
                <a:cxnLst/>
                <a:rect l="l" t="t" r="r" b="b"/>
                <a:pathLst>
                  <a:path w="5515" h="933" extrusionOk="0">
                    <a:moveTo>
                      <a:pt x="474" y="0"/>
                    </a:moveTo>
                    <a:cubicBezTo>
                      <a:pt x="214" y="0"/>
                      <a:pt x="0" y="214"/>
                      <a:pt x="0" y="474"/>
                    </a:cubicBezTo>
                    <a:cubicBezTo>
                      <a:pt x="0" y="734"/>
                      <a:pt x="214" y="932"/>
                      <a:pt x="474" y="932"/>
                    </a:cubicBezTo>
                    <a:lnTo>
                      <a:pt x="5041" y="932"/>
                    </a:lnTo>
                    <a:cubicBezTo>
                      <a:pt x="5300" y="932"/>
                      <a:pt x="5514" y="734"/>
                      <a:pt x="5514" y="474"/>
                    </a:cubicBezTo>
                    <a:cubicBezTo>
                      <a:pt x="5514" y="214"/>
                      <a:pt x="5300" y="0"/>
                      <a:pt x="5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46;p38">
                <a:extLst>
                  <a:ext uri="{FF2B5EF4-FFF2-40B4-BE49-F238E27FC236}">
                    <a16:creationId xmlns:a16="http://schemas.microsoft.com/office/drawing/2014/main" id="{3D773787-5521-C1BA-5856-DC1BA0E4B6C4}"/>
                  </a:ext>
                </a:extLst>
              </p:cNvPr>
              <p:cNvSpPr/>
              <p:nvPr/>
            </p:nvSpPr>
            <p:spPr>
              <a:xfrm>
                <a:off x="3053925" y="1196800"/>
                <a:ext cx="137875" cy="23325"/>
              </a:xfrm>
              <a:custGeom>
                <a:avLst/>
                <a:gdLst/>
                <a:ahLst/>
                <a:cxnLst/>
                <a:rect l="l" t="t" r="r" b="b"/>
                <a:pathLst>
                  <a:path w="5515" h="933" extrusionOk="0">
                    <a:moveTo>
                      <a:pt x="474" y="1"/>
                    </a:moveTo>
                    <a:cubicBezTo>
                      <a:pt x="214" y="1"/>
                      <a:pt x="0" y="214"/>
                      <a:pt x="0" y="459"/>
                    </a:cubicBezTo>
                    <a:cubicBezTo>
                      <a:pt x="0" y="718"/>
                      <a:pt x="214" y="932"/>
                      <a:pt x="474" y="932"/>
                    </a:cubicBezTo>
                    <a:lnTo>
                      <a:pt x="5041" y="932"/>
                    </a:lnTo>
                    <a:cubicBezTo>
                      <a:pt x="5300" y="932"/>
                      <a:pt x="5514" y="718"/>
                      <a:pt x="5514" y="459"/>
                    </a:cubicBezTo>
                    <a:cubicBezTo>
                      <a:pt x="5514" y="214"/>
                      <a:pt x="5300" y="1"/>
                      <a:pt x="5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47;p38">
                <a:extLst>
                  <a:ext uri="{FF2B5EF4-FFF2-40B4-BE49-F238E27FC236}">
                    <a16:creationId xmlns:a16="http://schemas.microsoft.com/office/drawing/2014/main" id="{C5765D8A-146C-647D-8930-CFCB7E42851A}"/>
                  </a:ext>
                </a:extLst>
              </p:cNvPr>
              <p:cNvSpPr/>
              <p:nvPr/>
            </p:nvSpPr>
            <p:spPr>
              <a:xfrm>
                <a:off x="4177725" y="1718425"/>
                <a:ext cx="216900" cy="562475"/>
              </a:xfrm>
              <a:custGeom>
                <a:avLst/>
                <a:gdLst/>
                <a:ahLst/>
                <a:cxnLst/>
                <a:rect l="l" t="t" r="r" b="b"/>
                <a:pathLst>
                  <a:path w="8676" h="22499" extrusionOk="0">
                    <a:moveTo>
                      <a:pt x="6614" y="0"/>
                    </a:moveTo>
                    <a:lnTo>
                      <a:pt x="6614" y="0"/>
                    </a:lnTo>
                    <a:cubicBezTo>
                      <a:pt x="6614" y="1"/>
                      <a:pt x="7225" y="4613"/>
                      <a:pt x="3101" y="9699"/>
                    </a:cubicBezTo>
                    <a:cubicBezTo>
                      <a:pt x="1619" y="11517"/>
                      <a:pt x="886" y="13686"/>
                      <a:pt x="565" y="15717"/>
                    </a:cubicBezTo>
                    <a:cubicBezTo>
                      <a:pt x="0" y="19337"/>
                      <a:pt x="703" y="22499"/>
                      <a:pt x="703" y="22499"/>
                    </a:cubicBezTo>
                    <a:cubicBezTo>
                      <a:pt x="794" y="19139"/>
                      <a:pt x="3085" y="16848"/>
                      <a:pt x="5071" y="13228"/>
                    </a:cubicBezTo>
                    <a:cubicBezTo>
                      <a:pt x="5636" y="12189"/>
                      <a:pt x="6186" y="11028"/>
                      <a:pt x="6644" y="9699"/>
                    </a:cubicBezTo>
                    <a:cubicBezTo>
                      <a:pt x="8676" y="3788"/>
                      <a:pt x="6614" y="1"/>
                      <a:pt x="6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48;p38">
                <a:extLst>
                  <a:ext uri="{FF2B5EF4-FFF2-40B4-BE49-F238E27FC236}">
                    <a16:creationId xmlns:a16="http://schemas.microsoft.com/office/drawing/2014/main" id="{CCAAF34A-DC7E-2EEE-6221-407846C2ED53}"/>
                  </a:ext>
                </a:extLst>
              </p:cNvPr>
              <p:cNvSpPr/>
              <p:nvPr/>
            </p:nvSpPr>
            <p:spPr>
              <a:xfrm>
                <a:off x="4216275" y="1718425"/>
                <a:ext cx="135600" cy="465600"/>
              </a:xfrm>
              <a:custGeom>
                <a:avLst/>
                <a:gdLst/>
                <a:ahLst/>
                <a:cxnLst/>
                <a:rect l="l" t="t" r="r" b="b"/>
                <a:pathLst>
                  <a:path w="5424" h="18624" extrusionOk="0">
                    <a:moveTo>
                      <a:pt x="5072" y="1"/>
                    </a:moveTo>
                    <a:lnTo>
                      <a:pt x="5072" y="1"/>
                    </a:lnTo>
                    <a:cubicBezTo>
                      <a:pt x="5255" y="367"/>
                      <a:pt x="5270" y="795"/>
                      <a:pt x="5301" y="1192"/>
                    </a:cubicBezTo>
                    <a:cubicBezTo>
                      <a:pt x="5331" y="4598"/>
                      <a:pt x="4354" y="8783"/>
                      <a:pt x="2597" y="11700"/>
                    </a:cubicBezTo>
                    <a:cubicBezTo>
                      <a:pt x="1253" y="13716"/>
                      <a:pt x="1" y="16069"/>
                      <a:pt x="245" y="18558"/>
                    </a:cubicBezTo>
                    <a:cubicBezTo>
                      <a:pt x="245" y="18596"/>
                      <a:pt x="276" y="18623"/>
                      <a:pt x="313" y="18623"/>
                    </a:cubicBezTo>
                    <a:cubicBezTo>
                      <a:pt x="321" y="18623"/>
                      <a:pt x="329" y="18622"/>
                      <a:pt x="337" y="18619"/>
                    </a:cubicBezTo>
                    <a:cubicBezTo>
                      <a:pt x="367" y="18619"/>
                      <a:pt x="398" y="18574"/>
                      <a:pt x="398" y="18528"/>
                    </a:cubicBezTo>
                    <a:cubicBezTo>
                      <a:pt x="184" y="16084"/>
                      <a:pt x="1406" y="13762"/>
                      <a:pt x="2720" y="11792"/>
                    </a:cubicBezTo>
                    <a:cubicBezTo>
                      <a:pt x="4446" y="8859"/>
                      <a:pt x="5423" y="4582"/>
                      <a:pt x="5316" y="1192"/>
                    </a:cubicBezTo>
                    <a:cubicBezTo>
                      <a:pt x="5286" y="795"/>
                      <a:pt x="5255" y="367"/>
                      <a:pt x="5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49;p38">
                <a:extLst>
                  <a:ext uri="{FF2B5EF4-FFF2-40B4-BE49-F238E27FC236}">
                    <a16:creationId xmlns:a16="http://schemas.microsoft.com/office/drawing/2014/main" id="{281EDAC3-F419-52EB-0FFE-A098230B3977}"/>
                  </a:ext>
                </a:extLst>
              </p:cNvPr>
              <p:cNvSpPr/>
              <p:nvPr/>
            </p:nvSpPr>
            <p:spPr>
              <a:xfrm>
                <a:off x="4113575" y="1973875"/>
                <a:ext cx="312000" cy="396400"/>
              </a:xfrm>
              <a:custGeom>
                <a:avLst/>
                <a:gdLst/>
                <a:ahLst/>
                <a:cxnLst/>
                <a:rect l="l" t="t" r="r" b="b"/>
                <a:pathLst>
                  <a:path w="12480" h="15856" extrusionOk="0">
                    <a:moveTo>
                      <a:pt x="11960" y="1"/>
                    </a:moveTo>
                    <a:lnTo>
                      <a:pt x="11960" y="1"/>
                    </a:lnTo>
                    <a:cubicBezTo>
                      <a:pt x="8691" y="3804"/>
                      <a:pt x="0" y="9180"/>
                      <a:pt x="2459" y="15855"/>
                    </a:cubicBezTo>
                    <a:lnTo>
                      <a:pt x="4414" y="15855"/>
                    </a:lnTo>
                    <a:cubicBezTo>
                      <a:pt x="4414" y="15855"/>
                      <a:pt x="2978" y="13381"/>
                      <a:pt x="6400" y="10341"/>
                    </a:cubicBezTo>
                    <a:cubicBezTo>
                      <a:pt x="9806" y="7302"/>
                      <a:pt x="12479" y="3269"/>
                      <a:pt x="11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50;p38">
                <a:extLst>
                  <a:ext uri="{FF2B5EF4-FFF2-40B4-BE49-F238E27FC236}">
                    <a16:creationId xmlns:a16="http://schemas.microsoft.com/office/drawing/2014/main" id="{659292F0-8407-C149-876A-8DC9C474B5A9}"/>
                  </a:ext>
                </a:extLst>
              </p:cNvPr>
              <p:cNvSpPr/>
              <p:nvPr/>
            </p:nvSpPr>
            <p:spPr>
              <a:xfrm>
                <a:off x="4189550" y="1973875"/>
                <a:ext cx="223025" cy="398450"/>
              </a:xfrm>
              <a:custGeom>
                <a:avLst/>
                <a:gdLst/>
                <a:ahLst/>
                <a:cxnLst/>
                <a:rect l="l" t="t" r="r" b="b"/>
                <a:pathLst>
                  <a:path w="8921" h="15938" extrusionOk="0">
                    <a:moveTo>
                      <a:pt x="8921" y="1"/>
                    </a:moveTo>
                    <a:cubicBezTo>
                      <a:pt x="7882" y="2139"/>
                      <a:pt x="6171" y="3865"/>
                      <a:pt x="4338" y="5347"/>
                    </a:cubicBezTo>
                    <a:cubicBezTo>
                      <a:pt x="1956" y="7393"/>
                      <a:pt x="214" y="10372"/>
                      <a:pt x="31" y="13549"/>
                    </a:cubicBezTo>
                    <a:cubicBezTo>
                      <a:pt x="1" y="14328"/>
                      <a:pt x="92" y="15153"/>
                      <a:pt x="413" y="15886"/>
                    </a:cubicBezTo>
                    <a:cubicBezTo>
                      <a:pt x="424" y="15920"/>
                      <a:pt x="453" y="15937"/>
                      <a:pt x="480" y="15937"/>
                    </a:cubicBezTo>
                    <a:cubicBezTo>
                      <a:pt x="488" y="15937"/>
                      <a:pt x="497" y="15935"/>
                      <a:pt x="505" y="15932"/>
                    </a:cubicBezTo>
                    <a:cubicBezTo>
                      <a:pt x="550" y="15916"/>
                      <a:pt x="566" y="15870"/>
                      <a:pt x="550" y="15825"/>
                    </a:cubicBezTo>
                    <a:cubicBezTo>
                      <a:pt x="230" y="15122"/>
                      <a:pt x="138" y="14328"/>
                      <a:pt x="153" y="13549"/>
                    </a:cubicBezTo>
                    <a:cubicBezTo>
                      <a:pt x="321" y="10402"/>
                      <a:pt x="2032" y="7439"/>
                      <a:pt x="4369" y="5392"/>
                    </a:cubicBezTo>
                    <a:cubicBezTo>
                      <a:pt x="6187" y="3895"/>
                      <a:pt x="7897" y="2154"/>
                      <a:pt x="8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551;p38">
                <a:extLst>
                  <a:ext uri="{FF2B5EF4-FFF2-40B4-BE49-F238E27FC236}">
                    <a16:creationId xmlns:a16="http://schemas.microsoft.com/office/drawing/2014/main" id="{0D4B4FAF-A507-4AEF-39A3-EC16F7A8AA2E}"/>
                  </a:ext>
                </a:extLst>
              </p:cNvPr>
              <p:cNvSpPr/>
              <p:nvPr/>
            </p:nvSpPr>
            <p:spPr>
              <a:xfrm>
                <a:off x="4077275" y="1547725"/>
                <a:ext cx="115350" cy="477725"/>
              </a:xfrm>
              <a:custGeom>
                <a:avLst/>
                <a:gdLst/>
                <a:ahLst/>
                <a:cxnLst/>
                <a:rect l="l" t="t" r="r" b="b"/>
                <a:pathLst>
                  <a:path w="4614" h="19109" fill="none" extrusionOk="0">
                    <a:moveTo>
                      <a:pt x="3270" y="1"/>
                    </a:moveTo>
                    <a:cubicBezTo>
                      <a:pt x="3499" y="841"/>
                      <a:pt x="3789" y="2139"/>
                      <a:pt x="4018" y="3911"/>
                    </a:cubicBezTo>
                    <a:cubicBezTo>
                      <a:pt x="4614" y="8524"/>
                      <a:pt x="4018" y="15000"/>
                      <a:pt x="1" y="19109"/>
                    </a:cubicBezTo>
                  </a:path>
                </a:pathLst>
              </a:custGeom>
              <a:noFill/>
              <a:ln w="3825" cap="rnd" cmpd="sng">
                <a:solidFill>
                  <a:schemeClr val="lt1"/>
                </a:solidFill>
                <a:prstDash val="solid"/>
                <a:miter lim="152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552;p38">
              <a:extLst>
                <a:ext uri="{FF2B5EF4-FFF2-40B4-BE49-F238E27FC236}">
                  <a16:creationId xmlns:a16="http://schemas.microsoft.com/office/drawing/2014/main" id="{D786F460-3E0F-746D-DD7A-EB188FF58E02}"/>
                </a:ext>
              </a:extLst>
            </p:cNvPr>
            <p:cNvGrpSpPr/>
            <p:nvPr/>
          </p:nvGrpSpPr>
          <p:grpSpPr>
            <a:xfrm>
              <a:off x="5527089" y="4218224"/>
              <a:ext cx="3706425" cy="178550"/>
              <a:chOff x="5527089" y="4218224"/>
              <a:chExt cx="3706425" cy="178550"/>
            </a:xfrm>
          </p:grpSpPr>
          <p:cxnSp>
            <p:nvCxnSpPr>
              <p:cNvPr id="5" name="Google Shape;553;p38">
                <a:extLst>
                  <a:ext uri="{FF2B5EF4-FFF2-40B4-BE49-F238E27FC236}">
                    <a16:creationId xmlns:a16="http://schemas.microsoft.com/office/drawing/2014/main" id="{455315CD-B9BE-CB70-5314-61509681419B}"/>
                  </a:ext>
                </a:extLst>
              </p:cNvPr>
              <p:cNvCxnSpPr/>
              <p:nvPr/>
            </p:nvCxnSpPr>
            <p:spPr>
              <a:xfrm>
                <a:off x="5527089" y="4218224"/>
                <a:ext cx="3706200" cy="0"/>
              </a:xfrm>
              <a:prstGeom prst="straightConnector1">
                <a:avLst/>
              </a:prstGeom>
              <a:noFill/>
              <a:ln w="28575" cap="flat" cmpd="sng">
                <a:solidFill>
                  <a:schemeClr val="dk2"/>
                </a:solidFill>
                <a:prstDash val="solid"/>
                <a:round/>
                <a:headEnd type="none" w="med" len="med"/>
                <a:tailEnd type="none" w="med" len="med"/>
              </a:ln>
            </p:spPr>
          </p:cxnSp>
          <p:cxnSp>
            <p:nvCxnSpPr>
              <p:cNvPr id="6" name="Google Shape;554;p38">
                <a:extLst>
                  <a:ext uri="{FF2B5EF4-FFF2-40B4-BE49-F238E27FC236}">
                    <a16:creationId xmlns:a16="http://schemas.microsoft.com/office/drawing/2014/main" id="{B8442500-88EA-02AD-E010-86364E46F897}"/>
                  </a:ext>
                </a:extLst>
              </p:cNvPr>
              <p:cNvCxnSpPr/>
              <p:nvPr/>
            </p:nvCxnSpPr>
            <p:spPr>
              <a:xfrm>
                <a:off x="6762114" y="4396774"/>
                <a:ext cx="24714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26"/>
        <p:cNvGrpSpPr/>
        <p:nvPr/>
      </p:nvGrpSpPr>
      <p:grpSpPr>
        <a:xfrm>
          <a:off x="0" y="0"/>
          <a:ext cx="0" cy="0"/>
          <a:chOff x="0" y="0"/>
          <a:chExt cx="0" cy="0"/>
        </a:xfrm>
      </p:grpSpPr>
      <p:sp>
        <p:nvSpPr>
          <p:cNvPr id="1727" name="Google Shape;172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728" name="Google Shape;1728;p53"/>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32"/>
        <p:cNvGrpSpPr/>
        <p:nvPr/>
      </p:nvGrpSpPr>
      <p:grpSpPr>
        <a:xfrm>
          <a:off x="0" y="0"/>
          <a:ext cx="0" cy="0"/>
          <a:chOff x="0" y="0"/>
          <a:chExt cx="0" cy="0"/>
        </a:xfrm>
      </p:grpSpPr>
      <p:sp>
        <p:nvSpPr>
          <p:cNvPr id="1733" name="Google Shape;1733;p54"/>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734" name="Google Shape;1734;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38"/>
        <p:cNvGrpSpPr/>
        <p:nvPr/>
      </p:nvGrpSpPr>
      <p:grpSpPr>
        <a:xfrm>
          <a:off x="0" y="0"/>
          <a:ext cx="0" cy="0"/>
          <a:chOff x="0" y="0"/>
          <a:chExt cx="0" cy="0"/>
        </a:xfrm>
      </p:grpSpPr>
      <p:sp>
        <p:nvSpPr>
          <p:cNvPr id="1739" name="Google Shape;1739;p55"/>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Work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https://fonts.google.com/specimen/Work+Sans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Jost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https://fonts.google.com/specimen/Jost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740" name="Google Shape;1740;p55"/>
          <p:cNvSpPr/>
          <p:nvPr/>
        </p:nvSpPr>
        <p:spPr>
          <a:xfrm>
            <a:off x="2052650" y="2947175"/>
            <a:ext cx="791400" cy="754200"/>
          </a:xfrm>
          <a:prstGeom prst="roundRect">
            <a:avLst>
              <a:gd name="adj" fmla="val 16667"/>
            </a:avLst>
          </a:prstGeom>
          <a:solidFill>
            <a:srgbClr val="28288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3114470" y="2947175"/>
            <a:ext cx="791400" cy="754200"/>
          </a:xfrm>
          <a:prstGeom prst="roundRect">
            <a:avLst>
              <a:gd name="adj" fmla="val 16667"/>
            </a:avLst>
          </a:prstGeom>
          <a:solidFill>
            <a:srgbClr val="EFEFF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4176289" y="2947175"/>
            <a:ext cx="791400" cy="754200"/>
          </a:xfrm>
          <a:prstGeom prst="roundRect">
            <a:avLst>
              <a:gd name="adj" fmla="val 16667"/>
            </a:avLst>
          </a:prstGeom>
          <a:solidFill>
            <a:srgbClr val="DDDD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#282880</a:t>
            </a:r>
            <a:endParaRPr sz="1000">
              <a:solidFill>
                <a:srgbClr val="FFFFFF"/>
              </a:solidFill>
            </a:endParaRPr>
          </a:p>
        </p:txBody>
      </p:sp>
      <p:sp>
        <p:nvSpPr>
          <p:cNvPr id="1744" name="Google Shape;1744;p55"/>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#efeffc</a:t>
            </a:r>
            <a:endParaRPr sz="1000">
              <a:solidFill>
                <a:schemeClr val="dk1"/>
              </a:solidFill>
            </a:endParaRPr>
          </a:p>
        </p:txBody>
      </p:sp>
      <p:sp>
        <p:nvSpPr>
          <p:cNvPr id="1745" name="Google Shape;1745;p55"/>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#ddddff</a:t>
            </a:r>
            <a:endParaRPr sz="1000">
              <a:solidFill>
                <a:schemeClr val="dk1"/>
              </a:solidFill>
            </a:endParaRPr>
          </a:p>
        </p:txBody>
      </p:sp>
      <p:sp>
        <p:nvSpPr>
          <p:cNvPr id="1746" name="Google Shape;1746;p55"/>
          <p:cNvSpPr/>
          <p:nvPr/>
        </p:nvSpPr>
        <p:spPr>
          <a:xfrm>
            <a:off x="5238125" y="2947175"/>
            <a:ext cx="791400" cy="754200"/>
          </a:xfrm>
          <a:prstGeom prst="roundRect">
            <a:avLst>
              <a:gd name="adj" fmla="val 16667"/>
            </a:avLst>
          </a:prstGeom>
          <a:solidFill>
            <a:srgbClr val="98AA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#98aafa</a:t>
            </a:r>
            <a:endParaRPr sz="1000">
              <a:solidFill>
                <a:srgbClr val="FFFFFF"/>
              </a:solidFill>
            </a:endParaRPr>
          </a:p>
        </p:txBody>
      </p:sp>
      <p:sp>
        <p:nvSpPr>
          <p:cNvPr id="1748" name="Google Shape;1748;p55"/>
          <p:cNvSpPr/>
          <p:nvPr/>
        </p:nvSpPr>
        <p:spPr>
          <a:xfrm>
            <a:off x="2052650" y="3878275"/>
            <a:ext cx="791400" cy="754200"/>
          </a:xfrm>
          <a:prstGeom prst="roundRect">
            <a:avLst>
              <a:gd name="adj" fmla="val 16667"/>
            </a:avLst>
          </a:prstGeom>
          <a:solidFill>
            <a:srgbClr val="8F8D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3114470" y="3878275"/>
            <a:ext cx="791400" cy="754200"/>
          </a:xfrm>
          <a:prstGeom prst="roundRect">
            <a:avLst>
              <a:gd name="adj" fmla="val 16667"/>
            </a:avLst>
          </a:prstGeom>
          <a:solidFill>
            <a:srgbClr val="645E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4176289" y="3878275"/>
            <a:ext cx="791400" cy="754200"/>
          </a:xfrm>
          <a:prstGeom prst="roundRect">
            <a:avLst>
              <a:gd name="adj" fmla="val 16667"/>
            </a:avLst>
          </a:prstGeom>
          <a:solidFill>
            <a:srgbClr val="5A55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txBox="1"/>
          <p:nvPr/>
        </p:nvSpPr>
        <p:spPr>
          <a:xfrm>
            <a:off x="20526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#8f8deb</a:t>
            </a:r>
            <a:endParaRPr sz="1000">
              <a:solidFill>
                <a:srgbClr val="FFFFFF"/>
              </a:solidFill>
            </a:endParaRPr>
          </a:p>
        </p:txBody>
      </p:sp>
      <p:sp>
        <p:nvSpPr>
          <p:cNvPr id="1752" name="Google Shape;1752;p55"/>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#645eff</a:t>
            </a:r>
            <a:endParaRPr sz="1000">
              <a:solidFill>
                <a:srgbClr val="FFFFFF"/>
              </a:solidFill>
            </a:endParaRPr>
          </a:p>
        </p:txBody>
      </p:sp>
      <p:sp>
        <p:nvSpPr>
          <p:cNvPr id="1753" name="Google Shape;1753;p55"/>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#5a55d5</a:t>
            </a:r>
            <a:endParaRPr sz="1000">
              <a:solidFill>
                <a:srgbClr val="FFFFFF"/>
              </a:solidFill>
            </a:endParaRPr>
          </a:p>
        </p:txBody>
      </p:sp>
      <p:sp>
        <p:nvSpPr>
          <p:cNvPr id="1754" name="Google Shape;1754;p55"/>
          <p:cNvSpPr/>
          <p:nvPr/>
        </p:nvSpPr>
        <p:spPr>
          <a:xfrm>
            <a:off x="5238125" y="38782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756" name="Google Shape;1756;p55"/>
          <p:cNvSpPr/>
          <p:nvPr/>
        </p:nvSpPr>
        <p:spPr>
          <a:xfrm>
            <a:off x="6299950" y="2947175"/>
            <a:ext cx="791400" cy="754200"/>
          </a:xfrm>
          <a:prstGeom prst="roundRect">
            <a:avLst>
              <a:gd name="adj" fmla="val 16667"/>
            </a:avLst>
          </a:prstGeom>
          <a:solidFill>
            <a:srgbClr val="7C94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#7c94ff</a:t>
            </a:r>
            <a:endParaRPr sz="1000">
              <a:solidFill>
                <a:srgbClr val="FFFFFF"/>
              </a:solidFill>
            </a:endParaRPr>
          </a:p>
        </p:txBody>
      </p:sp>
      <p:sp>
        <p:nvSpPr>
          <p:cNvPr id="1758" name="Google Shape;1758;p55"/>
          <p:cNvSpPr/>
          <p:nvPr/>
        </p:nvSpPr>
        <p:spPr>
          <a:xfrm>
            <a:off x="6299950" y="3878275"/>
            <a:ext cx="791400" cy="754200"/>
          </a:xfrm>
          <a:prstGeom prst="roundRect">
            <a:avLst>
              <a:gd name="adj" fmla="val 16667"/>
            </a:avLst>
          </a:prstGeom>
          <a:solidFill>
            <a:srgbClr val="FCCC7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txBox="1"/>
          <p:nvPr/>
        </p:nvSpPr>
        <p:spPr>
          <a:xfrm>
            <a:off x="629995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#fccc72</a:t>
            </a:r>
            <a:endParaRPr sz="1000">
              <a:solidFill>
                <a:srgbClr val="FFFFFF"/>
              </a:solidFill>
            </a:endParaRPr>
          </a:p>
        </p:txBody>
      </p:sp>
      <p:sp>
        <p:nvSpPr>
          <p:cNvPr id="1760" name="Google Shape;1760;p5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64"/>
        <p:cNvGrpSpPr/>
        <p:nvPr/>
      </p:nvGrpSpPr>
      <p:grpSpPr>
        <a:xfrm>
          <a:off x="0" y="0"/>
          <a:ext cx="0" cy="0"/>
          <a:chOff x="0" y="0"/>
          <a:chExt cx="0" cy="0"/>
        </a:xfrm>
      </p:grpSpPr>
      <p:sp>
        <p:nvSpPr>
          <p:cNvPr id="1765" name="Google Shape;1765;p5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766" name="Google Shape;1766;p5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767" name="Google Shape;1767;p5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768" name="Google Shape;1768;p5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769" name="Google Shape;1769;p5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770" name="Google Shape;1770;p5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771" name="Google Shape;1771;p5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772" name="Google Shape;1772;p5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773" name="Google Shape;1773;p5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774" name="Google Shape;1774;p5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775" name="Google Shape;1775;p5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776" name="Google Shape;1776;p5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80"/>
        <p:cNvGrpSpPr/>
        <p:nvPr/>
      </p:nvGrpSpPr>
      <p:grpSpPr>
        <a:xfrm>
          <a:off x="0" y="0"/>
          <a:ext cx="0" cy="0"/>
          <a:chOff x="0" y="0"/>
          <a:chExt cx="0" cy="0"/>
        </a:xfrm>
      </p:grpSpPr>
      <p:grpSp>
        <p:nvGrpSpPr>
          <p:cNvPr id="1781" name="Google Shape;1781;p57"/>
          <p:cNvGrpSpPr/>
          <p:nvPr/>
        </p:nvGrpSpPr>
        <p:grpSpPr>
          <a:xfrm>
            <a:off x="5048544" y="3019584"/>
            <a:ext cx="442841" cy="514271"/>
            <a:chOff x="4727025" y="1332775"/>
            <a:chExt cx="59900" cy="69625"/>
          </a:xfrm>
        </p:grpSpPr>
        <p:sp>
          <p:nvSpPr>
            <p:cNvPr id="1782" name="Google Shape;1782;p5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7"/>
          <p:cNvGrpSpPr/>
          <p:nvPr/>
        </p:nvGrpSpPr>
        <p:grpSpPr>
          <a:xfrm>
            <a:off x="5723860" y="2267072"/>
            <a:ext cx="500909" cy="500899"/>
            <a:chOff x="4820425" y="1329900"/>
            <a:chExt cx="70175" cy="70350"/>
          </a:xfrm>
        </p:grpSpPr>
        <p:sp>
          <p:nvSpPr>
            <p:cNvPr id="1785" name="Google Shape;1785;p5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7"/>
          <p:cNvGrpSpPr/>
          <p:nvPr/>
        </p:nvGrpSpPr>
        <p:grpSpPr>
          <a:xfrm>
            <a:off x="6376484" y="2278862"/>
            <a:ext cx="538135" cy="493119"/>
            <a:chOff x="4903200" y="1331525"/>
            <a:chExt cx="73575" cy="67425"/>
          </a:xfrm>
        </p:grpSpPr>
        <p:sp>
          <p:nvSpPr>
            <p:cNvPr id="1790" name="Google Shape;1790;p5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791" name="Google Shape;1791;p5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57"/>
          <p:cNvGrpSpPr/>
          <p:nvPr/>
        </p:nvGrpSpPr>
        <p:grpSpPr>
          <a:xfrm>
            <a:off x="5636435" y="3020840"/>
            <a:ext cx="544563" cy="511895"/>
            <a:chOff x="4815575" y="1416800"/>
            <a:chExt cx="73750" cy="71400"/>
          </a:xfrm>
        </p:grpSpPr>
        <p:sp>
          <p:nvSpPr>
            <p:cNvPr id="1793" name="Google Shape;1793;p5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57"/>
          <p:cNvGrpSpPr/>
          <p:nvPr/>
        </p:nvGrpSpPr>
        <p:grpSpPr>
          <a:xfrm>
            <a:off x="6333060" y="3020546"/>
            <a:ext cx="602914" cy="512477"/>
            <a:chOff x="4902475" y="1418875"/>
            <a:chExt cx="74500" cy="63775"/>
          </a:xfrm>
        </p:grpSpPr>
        <p:sp>
          <p:nvSpPr>
            <p:cNvPr id="1797" name="Google Shape;1797;p5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57"/>
          <p:cNvGrpSpPr/>
          <p:nvPr/>
        </p:nvGrpSpPr>
        <p:grpSpPr>
          <a:xfrm>
            <a:off x="5748932" y="3759785"/>
            <a:ext cx="515391" cy="525699"/>
            <a:chOff x="4818100" y="1507675"/>
            <a:chExt cx="71225" cy="71625"/>
          </a:xfrm>
        </p:grpSpPr>
        <p:sp>
          <p:nvSpPr>
            <p:cNvPr id="1800" name="Google Shape;1800;p5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57"/>
          <p:cNvGrpSpPr/>
          <p:nvPr/>
        </p:nvGrpSpPr>
        <p:grpSpPr>
          <a:xfrm>
            <a:off x="5087034" y="3781317"/>
            <a:ext cx="522956" cy="489869"/>
            <a:chOff x="4721450" y="1509475"/>
            <a:chExt cx="79350" cy="74325"/>
          </a:xfrm>
        </p:grpSpPr>
        <p:sp>
          <p:nvSpPr>
            <p:cNvPr id="1805" name="Google Shape;1805;p5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7"/>
          <p:cNvGrpSpPr/>
          <p:nvPr/>
        </p:nvGrpSpPr>
        <p:grpSpPr>
          <a:xfrm>
            <a:off x="6410277" y="3761069"/>
            <a:ext cx="525704" cy="535436"/>
            <a:chOff x="4906800" y="1507500"/>
            <a:chExt cx="70350" cy="71075"/>
          </a:xfrm>
        </p:grpSpPr>
        <p:sp>
          <p:nvSpPr>
            <p:cNvPr id="1810" name="Google Shape;1810;p5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57"/>
          <p:cNvGrpSpPr/>
          <p:nvPr/>
        </p:nvGrpSpPr>
        <p:grpSpPr>
          <a:xfrm>
            <a:off x="4443099" y="2267050"/>
            <a:ext cx="508054" cy="508095"/>
            <a:chOff x="3736598" y="2170606"/>
            <a:chExt cx="404889" cy="404889"/>
          </a:xfrm>
        </p:grpSpPr>
        <p:sp>
          <p:nvSpPr>
            <p:cNvPr id="1816" name="Google Shape;1816;p5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7"/>
          <p:cNvGrpSpPr/>
          <p:nvPr/>
        </p:nvGrpSpPr>
        <p:grpSpPr>
          <a:xfrm>
            <a:off x="3731139" y="2267145"/>
            <a:ext cx="575790" cy="507904"/>
            <a:chOff x="3161917" y="2170682"/>
            <a:chExt cx="458870" cy="404737"/>
          </a:xfrm>
        </p:grpSpPr>
        <p:sp>
          <p:nvSpPr>
            <p:cNvPr id="1821" name="Google Shape;1821;p5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22" name="Google Shape;1822;p5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7"/>
          <p:cNvGrpSpPr/>
          <p:nvPr/>
        </p:nvGrpSpPr>
        <p:grpSpPr>
          <a:xfrm>
            <a:off x="3758669" y="3027517"/>
            <a:ext cx="520730" cy="498567"/>
            <a:chOff x="3179914" y="2889488"/>
            <a:chExt cx="422876" cy="404911"/>
          </a:xfrm>
        </p:grpSpPr>
        <p:sp>
          <p:nvSpPr>
            <p:cNvPr id="1825" name="Google Shape;1825;p5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57"/>
          <p:cNvGrpSpPr/>
          <p:nvPr/>
        </p:nvGrpSpPr>
        <p:grpSpPr>
          <a:xfrm>
            <a:off x="4387349" y="3027477"/>
            <a:ext cx="516145" cy="498648"/>
            <a:chOff x="3729467" y="2889422"/>
            <a:chExt cx="419153" cy="404977"/>
          </a:xfrm>
        </p:grpSpPr>
        <p:sp>
          <p:nvSpPr>
            <p:cNvPr id="1832" name="Google Shape;1832;p5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9" name="Google Shape;1839;p5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57"/>
          <p:cNvGrpSpPr/>
          <p:nvPr/>
        </p:nvGrpSpPr>
        <p:grpSpPr>
          <a:xfrm>
            <a:off x="7107677" y="2474362"/>
            <a:ext cx="166473" cy="141497"/>
            <a:chOff x="4660325" y="1866850"/>
            <a:chExt cx="68350" cy="58100"/>
          </a:xfrm>
        </p:grpSpPr>
        <p:sp>
          <p:nvSpPr>
            <p:cNvPr id="1844" name="Google Shape;1844;p5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57"/>
          <p:cNvGrpSpPr/>
          <p:nvPr/>
        </p:nvGrpSpPr>
        <p:grpSpPr>
          <a:xfrm>
            <a:off x="7417022" y="2500086"/>
            <a:ext cx="162515" cy="90049"/>
            <a:chOff x="4791775" y="1877500"/>
            <a:chExt cx="66725" cy="36975"/>
          </a:xfrm>
        </p:grpSpPr>
        <p:sp>
          <p:nvSpPr>
            <p:cNvPr id="1847" name="Google Shape;1847;p5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57"/>
          <p:cNvGrpSpPr/>
          <p:nvPr/>
        </p:nvGrpSpPr>
        <p:grpSpPr>
          <a:xfrm>
            <a:off x="7738734" y="2500086"/>
            <a:ext cx="144979" cy="90049"/>
            <a:chOff x="4923925" y="1877500"/>
            <a:chExt cx="59525" cy="36975"/>
          </a:xfrm>
        </p:grpSpPr>
        <p:sp>
          <p:nvSpPr>
            <p:cNvPr id="1850" name="Google Shape;1850;p5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57"/>
          <p:cNvGrpSpPr/>
          <p:nvPr/>
        </p:nvGrpSpPr>
        <p:grpSpPr>
          <a:xfrm>
            <a:off x="8033226" y="2482277"/>
            <a:ext cx="141447" cy="125667"/>
            <a:chOff x="5058450" y="1870100"/>
            <a:chExt cx="58075" cy="51600"/>
          </a:xfrm>
        </p:grpSpPr>
        <p:sp>
          <p:nvSpPr>
            <p:cNvPr id="1853" name="Google Shape;1853;p5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57"/>
          <p:cNvGrpSpPr/>
          <p:nvPr/>
        </p:nvGrpSpPr>
        <p:grpSpPr>
          <a:xfrm>
            <a:off x="7447741" y="2904685"/>
            <a:ext cx="101077" cy="107645"/>
            <a:chOff x="4811425" y="2065025"/>
            <a:chExt cx="41500" cy="44200"/>
          </a:xfrm>
        </p:grpSpPr>
        <p:sp>
          <p:nvSpPr>
            <p:cNvPr id="1856" name="Google Shape;1856;p5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57"/>
          <p:cNvGrpSpPr/>
          <p:nvPr/>
        </p:nvGrpSpPr>
        <p:grpSpPr>
          <a:xfrm>
            <a:off x="7740178" y="2904898"/>
            <a:ext cx="120867" cy="107218"/>
            <a:chOff x="4929875" y="2065025"/>
            <a:chExt cx="49625" cy="44025"/>
          </a:xfrm>
        </p:grpSpPr>
        <p:sp>
          <p:nvSpPr>
            <p:cNvPr id="1859" name="Google Shape;1859;p5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7"/>
          <p:cNvGrpSpPr/>
          <p:nvPr/>
        </p:nvGrpSpPr>
        <p:grpSpPr>
          <a:xfrm>
            <a:off x="8068847" y="2907912"/>
            <a:ext cx="70206" cy="101191"/>
            <a:chOff x="5083925" y="2066350"/>
            <a:chExt cx="28825" cy="41550"/>
          </a:xfrm>
        </p:grpSpPr>
        <p:sp>
          <p:nvSpPr>
            <p:cNvPr id="1862" name="Google Shape;1862;p5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7"/>
          <p:cNvGrpSpPr/>
          <p:nvPr/>
        </p:nvGrpSpPr>
        <p:grpSpPr>
          <a:xfrm>
            <a:off x="7100401" y="2923559"/>
            <a:ext cx="181026" cy="69896"/>
            <a:chOff x="4659775" y="2072775"/>
            <a:chExt cx="74325" cy="28700"/>
          </a:xfrm>
        </p:grpSpPr>
        <p:sp>
          <p:nvSpPr>
            <p:cNvPr id="1865" name="Google Shape;1865;p5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57"/>
          <p:cNvGrpSpPr/>
          <p:nvPr/>
        </p:nvGrpSpPr>
        <p:grpSpPr>
          <a:xfrm>
            <a:off x="8020257" y="2714124"/>
            <a:ext cx="167387" cy="89197"/>
            <a:chOff x="4662475" y="1976500"/>
            <a:chExt cx="68725" cy="36625"/>
          </a:xfrm>
        </p:grpSpPr>
        <p:sp>
          <p:nvSpPr>
            <p:cNvPr id="1869" name="Google Shape;1869;p5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57"/>
          <p:cNvGrpSpPr/>
          <p:nvPr/>
        </p:nvGrpSpPr>
        <p:grpSpPr>
          <a:xfrm>
            <a:off x="7717162" y="2717564"/>
            <a:ext cx="166899" cy="82317"/>
            <a:chOff x="4920150" y="1977875"/>
            <a:chExt cx="68525" cy="33800"/>
          </a:xfrm>
        </p:grpSpPr>
        <p:sp>
          <p:nvSpPr>
            <p:cNvPr id="1873" name="Google Shape;1873;p5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7"/>
          <p:cNvGrpSpPr/>
          <p:nvPr/>
        </p:nvGrpSpPr>
        <p:grpSpPr>
          <a:xfrm>
            <a:off x="7128319" y="3121482"/>
            <a:ext cx="125190" cy="127858"/>
            <a:chOff x="4676550" y="2160575"/>
            <a:chExt cx="51400" cy="52500"/>
          </a:xfrm>
        </p:grpSpPr>
        <p:sp>
          <p:nvSpPr>
            <p:cNvPr id="1877" name="Google Shape;1877;p5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57"/>
          <p:cNvGrpSpPr/>
          <p:nvPr/>
        </p:nvGrpSpPr>
        <p:grpSpPr>
          <a:xfrm>
            <a:off x="7425577" y="3128514"/>
            <a:ext cx="145405" cy="113794"/>
            <a:chOff x="4768325" y="2163475"/>
            <a:chExt cx="59700" cy="46725"/>
          </a:xfrm>
        </p:grpSpPr>
        <p:sp>
          <p:nvSpPr>
            <p:cNvPr id="1881" name="Google Shape;1881;p5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9" name="Google Shape;1889;p57"/>
          <p:cNvGrpSpPr/>
          <p:nvPr/>
        </p:nvGrpSpPr>
        <p:grpSpPr>
          <a:xfrm>
            <a:off x="7441895" y="3383608"/>
            <a:ext cx="112768" cy="106853"/>
            <a:chOff x="4768575" y="2253950"/>
            <a:chExt cx="46300" cy="43875"/>
          </a:xfrm>
        </p:grpSpPr>
        <p:sp>
          <p:nvSpPr>
            <p:cNvPr id="1890" name="Google Shape;1890;p5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57"/>
          <p:cNvGrpSpPr/>
          <p:nvPr/>
        </p:nvGrpSpPr>
        <p:grpSpPr>
          <a:xfrm>
            <a:off x="7741518" y="3872634"/>
            <a:ext cx="118187" cy="146246"/>
            <a:chOff x="4960900" y="2433225"/>
            <a:chExt cx="48525" cy="60050"/>
          </a:xfrm>
        </p:grpSpPr>
        <p:sp>
          <p:nvSpPr>
            <p:cNvPr id="1893" name="Google Shape;1893;p5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57"/>
          <p:cNvGrpSpPr/>
          <p:nvPr/>
        </p:nvGrpSpPr>
        <p:grpSpPr>
          <a:xfrm>
            <a:off x="7430083" y="4136695"/>
            <a:ext cx="136394" cy="143810"/>
            <a:chOff x="4854075" y="2527625"/>
            <a:chExt cx="56000" cy="59050"/>
          </a:xfrm>
        </p:grpSpPr>
        <p:sp>
          <p:nvSpPr>
            <p:cNvPr id="1896" name="Google Shape;1896;p5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5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1" name="Google Shape;1901;p57"/>
          <p:cNvGrpSpPr/>
          <p:nvPr/>
        </p:nvGrpSpPr>
        <p:grpSpPr>
          <a:xfrm>
            <a:off x="8054294" y="3600439"/>
            <a:ext cx="99312" cy="160797"/>
            <a:chOff x="5059700" y="2334775"/>
            <a:chExt cx="40775" cy="66025"/>
          </a:xfrm>
        </p:grpSpPr>
        <p:sp>
          <p:nvSpPr>
            <p:cNvPr id="1902" name="Google Shape;1902;p5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57"/>
          <p:cNvGrpSpPr/>
          <p:nvPr/>
        </p:nvGrpSpPr>
        <p:grpSpPr>
          <a:xfrm>
            <a:off x="8011458" y="3865571"/>
            <a:ext cx="184984" cy="160371"/>
            <a:chOff x="5037700" y="2430325"/>
            <a:chExt cx="75950" cy="65850"/>
          </a:xfrm>
        </p:grpSpPr>
        <p:sp>
          <p:nvSpPr>
            <p:cNvPr id="1912" name="Google Shape;1912;p5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57"/>
          <p:cNvGrpSpPr/>
          <p:nvPr/>
        </p:nvGrpSpPr>
        <p:grpSpPr>
          <a:xfrm>
            <a:off x="7430964" y="3632023"/>
            <a:ext cx="173014" cy="97629"/>
            <a:chOff x="4756975" y="2341800"/>
            <a:chExt cx="91975" cy="51925"/>
          </a:xfrm>
        </p:grpSpPr>
        <p:sp>
          <p:nvSpPr>
            <p:cNvPr id="1915" name="Google Shape;1915;p5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57"/>
          <p:cNvGrpSpPr/>
          <p:nvPr/>
        </p:nvGrpSpPr>
        <p:grpSpPr>
          <a:xfrm>
            <a:off x="7697901" y="4120720"/>
            <a:ext cx="212497" cy="175761"/>
            <a:chOff x="4943575" y="2516350"/>
            <a:chExt cx="98675" cy="81700"/>
          </a:xfrm>
        </p:grpSpPr>
        <p:sp>
          <p:nvSpPr>
            <p:cNvPr id="1936" name="Google Shape;1936;p5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7"/>
          <p:cNvGrpSpPr/>
          <p:nvPr/>
        </p:nvGrpSpPr>
        <p:grpSpPr>
          <a:xfrm>
            <a:off x="1955962" y="3346963"/>
            <a:ext cx="965351" cy="134611"/>
            <a:chOff x="4411970" y="2962952"/>
            <a:chExt cx="706544" cy="104212"/>
          </a:xfrm>
        </p:grpSpPr>
        <p:sp>
          <p:nvSpPr>
            <p:cNvPr id="2015" name="Google Shape;2015;p5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57"/>
          <p:cNvGrpSpPr/>
          <p:nvPr/>
        </p:nvGrpSpPr>
        <p:grpSpPr>
          <a:xfrm>
            <a:off x="1955962" y="2935877"/>
            <a:ext cx="960158" cy="289172"/>
            <a:chOff x="4411970" y="2726085"/>
            <a:chExt cx="643107" cy="193659"/>
          </a:xfrm>
        </p:grpSpPr>
        <p:sp>
          <p:nvSpPr>
            <p:cNvPr id="2020" name="Google Shape;2020;p5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57"/>
          <p:cNvGrpSpPr/>
          <p:nvPr/>
        </p:nvGrpSpPr>
        <p:grpSpPr>
          <a:xfrm>
            <a:off x="958854" y="3201987"/>
            <a:ext cx="833173" cy="259209"/>
            <a:chOff x="4411970" y="4340222"/>
            <a:chExt cx="779467" cy="242683"/>
          </a:xfrm>
        </p:grpSpPr>
        <p:sp>
          <p:nvSpPr>
            <p:cNvPr id="2024" name="Google Shape;2024;p5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57"/>
          <p:cNvGrpSpPr/>
          <p:nvPr/>
        </p:nvGrpSpPr>
        <p:grpSpPr>
          <a:xfrm>
            <a:off x="1955962" y="2597733"/>
            <a:ext cx="965160" cy="216230"/>
            <a:chOff x="4411970" y="2468674"/>
            <a:chExt cx="747317" cy="167425"/>
          </a:xfrm>
        </p:grpSpPr>
        <p:sp>
          <p:nvSpPr>
            <p:cNvPr id="2028" name="Google Shape;2028;p5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7"/>
          <p:cNvGrpSpPr/>
          <p:nvPr/>
        </p:nvGrpSpPr>
        <p:grpSpPr>
          <a:xfrm>
            <a:off x="954709" y="2502450"/>
            <a:ext cx="810451" cy="319148"/>
            <a:chOff x="4411970" y="3686602"/>
            <a:chExt cx="797845" cy="314215"/>
          </a:xfrm>
        </p:grpSpPr>
        <p:sp>
          <p:nvSpPr>
            <p:cNvPr id="2031" name="Google Shape;2031;p5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6" name="Google Shape;2036;p5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7" name="Google Shape;2037;p57"/>
          <p:cNvGrpSpPr/>
          <p:nvPr/>
        </p:nvGrpSpPr>
        <p:grpSpPr>
          <a:xfrm>
            <a:off x="954806" y="2256974"/>
            <a:ext cx="1970333" cy="208784"/>
            <a:chOff x="6336019" y="3733725"/>
            <a:chExt cx="2566206" cy="351310"/>
          </a:xfrm>
        </p:grpSpPr>
        <p:sp>
          <p:nvSpPr>
            <p:cNvPr id="2038" name="Google Shape;2038;p5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57"/>
          <p:cNvGrpSpPr/>
          <p:nvPr/>
        </p:nvGrpSpPr>
        <p:grpSpPr>
          <a:xfrm>
            <a:off x="1955962" y="3864529"/>
            <a:ext cx="946551" cy="153200"/>
            <a:chOff x="4404545" y="3301592"/>
            <a:chExt cx="782403" cy="129272"/>
          </a:xfrm>
        </p:grpSpPr>
        <p:sp>
          <p:nvSpPr>
            <p:cNvPr id="2043" name="Google Shape;2043;p5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57"/>
          <p:cNvGrpSpPr/>
          <p:nvPr/>
        </p:nvGrpSpPr>
        <p:grpSpPr>
          <a:xfrm>
            <a:off x="1955962" y="3603488"/>
            <a:ext cx="962257" cy="139127"/>
            <a:chOff x="4411970" y="3131459"/>
            <a:chExt cx="710520" cy="117397"/>
          </a:xfrm>
        </p:grpSpPr>
        <p:sp>
          <p:nvSpPr>
            <p:cNvPr id="2046" name="Google Shape;2046;p5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5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57"/>
          <p:cNvGrpSpPr/>
          <p:nvPr/>
        </p:nvGrpSpPr>
        <p:grpSpPr>
          <a:xfrm>
            <a:off x="956107" y="3538282"/>
            <a:ext cx="823838" cy="458988"/>
            <a:chOff x="4411970" y="1801825"/>
            <a:chExt cx="734586" cy="409262"/>
          </a:xfrm>
        </p:grpSpPr>
        <p:sp>
          <p:nvSpPr>
            <p:cNvPr id="2050" name="Google Shape;2050;p5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57"/>
          <p:cNvGrpSpPr/>
          <p:nvPr/>
        </p:nvGrpSpPr>
        <p:grpSpPr>
          <a:xfrm>
            <a:off x="956107" y="4086708"/>
            <a:ext cx="856348" cy="212039"/>
            <a:chOff x="4411970" y="2233974"/>
            <a:chExt cx="763574" cy="189068"/>
          </a:xfrm>
        </p:grpSpPr>
        <p:sp>
          <p:nvSpPr>
            <p:cNvPr id="2053" name="Google Shape;2053;p5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 name="Google Shape;2055;p57"/>
          <p:cNvGrpSpPr/>
          <p:nvPr/>
        </p:nvGrpSpPr>
        <p:grpSpPr>
          <a:xfrm>
            <a:off x="3066303" y="2262044"/>
            <a:ext cx="511602" cy="511602"/>
            <a:chOff x="5681300" y="2527788"/>
            <a:chExt cx="805800" cy="805800"/>
          </a:xfrm>
        </p:grpSpPr>
        <p:sp>
          <p:nvSpPr>
            <p:cNvPr id="2056" name="Google Shape;2056;p5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57"/>
          <p:cNvGrpSpPr/>
          <p:nvPr/>
        </p:nvGrpSpPr>
        <p:grpSpPr>
          <a:xfrm>
            <a:off x="3063497" y="3028627"/>
            <a:ext cx="513021" cy="512935"/>
            <a:chOff x="4049800" y="640400"/>
            <a:chExt cx="858900" cy="858900"/>
          </a:xfrm>
        </p:grpSpPr>
        <p:sp>
          <p:nvSpPr>
            <p:cNvPr id="2059" name="Google Shape;2059;p5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57"/>
          <p:cNvGrpSpPr/>
          <p:nvPr/>
        </p:nvGrpSpPr>
        <p:grpSpPr>
          <a:xfrm>
            <a:off x="2980696" y="3680519"/>
            <a:ext cx="686489" cy="686585"/>
            <a:chOff x="5080188" y="927900"/>
            <a:chExt cx="961200" cy="961200"/>
          </a:xfrm>
        </p:grpSpPr>
        <p:sp>
          <p:nvSpPr>
            <p:cNvPr id="2062" name="Google Shape;2062;p5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7"/>
          <p:cNvGrpSpPr/>
          <p:nvPr/>
        </p:nvGrpSpPr>
        <p:grpSpPr>
          <a:xfrm>
            <a:off x="3763848" y="3773248"/>
            <a:ext cx="510373" cy="510937"/>
            <a:chOff x="7508249" y="1522825"/>
            <a:chExt cx="1326332" cy="1322987"/>
          </a:xfrm>
        </p:grpSpPr>
        <p:sp>
          <p:nvSpPr>
            <p:cNvPr id="2071" name="Google Shape;2071;p5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57"/>
          <p:cNvGrpSpPr/>
          <p:nvPr/>
        </p:nvGrpSpPr>
        <p:grpSpPr>
          <a:xfrm>
            <a:off x="4455441" y="3774653"/>
            <a:ext cx="492652" cy="503348"/>
            <a:chOff x="6039282" y="1042577"/>
            <a:chExt cx="734315" cy="731929"/>
          </a:xfrm>
        </p:grpSpPr>
        <p:sp>
          <p:nvSpPr>
            <p:cNvPr id="2082" name="Google Shape;2082;p5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57"/>
          <p:cNvGrpSpPr/>
          <p:nvPr/>
        </p:nvGrpSpPr>
        <p:grpSpPr>
          <a:xfrm>
            <a:off x="5095855" y="2270694"/>
            <a:ext cx="483304" cy="504902"/>
            <a:chOff x="1825800" y="1651625"/>
            <a:chExt cx="568125" cy="591775"/>
          </a:xfrm>
        </p:grpSpPr>
        <p:sp>
          <p:nvSpPr>
            <p:cNvPr id="2104" name="Google Shape;2104;p5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0" name="Google Shape;2110;p5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2115" name="Google Shape;2115;p5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grpSp>
        <p:nvGrpSpPr>
          <p:cNvPr id="2120" name="Google Shape;2120;p58"/>
          <p:cNvGrpSpPr/>
          <p:nvPr/>
        </p:nvGrpSpPr>
        <p:grpSpPr>
          <a:xfrm>
            <a:off x="722059" y="955168"/>
            <a:ext cx="2492868" cy="1379876"/>
            <a:chOff x="2654821" y="2311071"/>
            <a:chExt cx="2279715" cy="1262120"/>
          </a:xfrm>
        </p:grpSpPr>
        <p:grpSp>
          <p:nvGrpSpPr>
            <p:cNvPr id="2121" name="Google Shape;2121;p58"/>
            <p:cNvGrpSpPr/>
            <p:nvPr/>
          </p:nvGrpSpPr>
          <p:grpSpPr>
            <a:xfrm>
              <a:off x="4034269" y="2840745"/>
              <a:ext cx="40212" cy="36437"/>
              <a:chOff x="4293400" y="2574725"/>
              <a:chExt cx="84425" cy="80100"/>
            </a:xfrm>
          </p:grpSpPr>
          <p:sp>
            <p:nvSpPr>
              <p:cNvPr id="2122" name="Google Shape;2122;p5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pt-BR"/>
              </a:p>
            </p:txBody>
          </p:sp>
          <p:sp>
            <p:nvSpPr>
              <p:cNvPr id="2123" name="Google Shape;2123;p5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58"/>
            <p:cNvGrpSpPr/>
            <p:nvPr/>
          </p:nvGrpSpPr>
          <p:grpSpPr>
            <a:xfrm>
              <a:off x="3894606" y="2334874"/>
              <a:ext cx="913198" cy="518984"/>
              <a:chOff x="4000175" y="1462675"/>
              <a:chExt cx="1917275" cy="1140875"/>
            </a:xfrm>
          </p:grpSpPr>
          <p:sp>
            <p:nvSpPr>
              <p:cNvPr id="2125" name="Google Shape;2125;p5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pt-BR"/>
              </a:p>
            </p:txBody>
          </p:sp>
          <p:grpSp>
            <p:nvGrpSpPr>
              <p:cNvPr id="2126" name="Google Shape;2126;p58"/>
              <p:cNvGrpSpPr/>
              <p:nvPr/>
            </p:nvGrpSpPr>
            <p:grpSpPr>
              <a:xfrm>
                <a:off x="4000175" y="1462675"/>
                <a:ext cx="1917275" cy="1140875"/>
                <a:chOff x="4000175" y="1462675"/>
                <a:chExt cx="1917275" cy="1140875"/>
              </a:xfrm>
            </p:grpSpPr>
            <p:sp>
              <p:nvSpPr>
                <p:cNvPr id="2127" name="Google Shape;2127;p5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pt-BR"/>
                </a:p>
              </p:txBody>
            </p:sp>
            <p:sp>
              <p:nvSpPr>
                <p:cNvPr id="2128" name="Google Shape;2128;p5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32" name="Google Shape;2132;p5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3" name="Google Shape;2133;p58"/>
            <p:cNvGrpSpPr/>
            <p:nvPr/>
          </p:nvGrpSpPr>
          <p:grpSpPr>
            <a:xfrm>
              <a:off x="3875768" y="2846704"/>
              <a:ext cx="44796" cy="47366"/>
              <a:chOff x="3960625" y="2587825"/>
              <a:chExt cx="94050" cy="104125"/>
            </a:xfrm>
          </p:grpSpPr>
          <p:sp>
            <p:nvSpPr>
              <p:cNvPr id="2134" name="Google Shape;2134;p5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pt-BR"/>
              </a:p>
            </p:txBody>
          </p:sp>
          <p:sp>
            <p:nvSpPr>
              <p:cNvPr id="2135" name="Google Shape;2135;p5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58"/>
            <p:cNvGrpSpPr/>
            <p:nvPr/>
          </p:nvGrpSpPr>
          <p:grpSpPr>
            <a:xfrm>
              <a:off x="3782759" y="2807162"/>
              <a:ext cx="82686" cy="85487"/>
              <a:chOff x="3765350" y="2500900"/>
              <a:chExt cx="173600" cy="187925"/>
            </a:xfrm>
          </p:grpSpPr>
          <p:sp>
            <p:nvSpPr>
              <p:cNvPr id="2137" name="Google Shape;2137;p5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pt-BR"/>
              </a:p>
            </p:txBody>
          </p:sp>
          <p:sp>
            <p:nvSpPr>
              <p:cNvPr id="2138" name="Google Shape;2138;p5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58"/>
            <p:cNvGrpSpPr/>
            <p:nvPr/>
          </p:nvGrpSpPr>
          <p:grpSpPr>
            <a:xfrm>
              <a:off x="3775674" y="2798496"/>
              <a:ext cx="40545" cy="23564"/>
              <a:chOff x="3750475" y="2481850"/>
              <a:chExt cx="85125" cy="51800"/>
            </a:xfrm>
          </p:grpSpPr>
          <p:sp>
            <p:nvSpPr>
              <p:cNvPr id="2144" name="Google Shape;2144;p5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pt-BR"/>
              </a:p>
            </p:txBody>
          </p:sp>
        </p:grpSp>
        <p:grpSp>
          <p:nvGrpSpPr>
            <p:cNvPr id="2146" name="Google Shape;2146;p58"/>
            <p:cNvGrpSpPr/>
            <p:nvPr/>
          </p:nvGrpSpPr>
          <p:grpSpPr>
            <a:xfrm>
              <a:off x="3716946" y="2776024"/>
              <a:ext cx="81971" cy="76912"/>
              <a:chOff x="3627175" y="2432450"/>
              <a:chExt cx="172100" cy="169075"/>
            </a:xfrm>
          </p:grpSpPr>
          <p:sp>
            <p:nvSpPr>
              <p:cNvPr id="2147" name="Google Shape;2147;p5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pt-BR"/>
              </a:p>
            </p:txBody>
          </p:sp>
          <p:sp>
            <p:nvSpPr>
              <p:cNvPr id="2149" name="Google Shape;2149;p5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pt-BR"/>
              </a:p>
            </p:txBody>
          </p:sp>
        </p:grpSp>
        <p:grpSp>
          <p:nvGrpSpPr>
            <p:cNvPr id="2150" name="Google Shape;2150;p58"/>
            <p:cNvGrpSpPr/>
            <p:nvPr/>
          </p:nvGrpSpPr>
          <p:grpSpPr>
            <a:xfrm>
              <a:off x="3685682" y="2845624"/>
              <a:ext cx="29311" cy="45055"/>
              <a:chOff x="3561536" y="2585450"/>
              <a:chExt cx="61539" cy="99045"/>
            </a:xfrm>
          </p:grpSpPr>
          <p:sp>
            <p:nvSpPr>
              <p:cNvPr id="2151" name="Google Shape;2151;p5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pt-BR"/>
              </a:p>
            </p:txBody>
          </p:sp>
        </p:grpSp>
        <p:grpSp>
          <p:nvGrpSpPr>
            <p:cNvPr id="2153" name="Google Shape;2153;p58"/>
            <p:cNvGrpSpPr/>
            <p:nvPr/>
          </p:nvGrpSpPr>
          <p:grpSpPr>
            <a:xfrm>
              <a:off x="3849905" y="2572252"/>
              <a:ext cx="74339" cy="119559"/>
              <a:chOff x="3906325" y="1984500"/>
              <a:chExt cx="156075" cy="262825"/>
            </a:xfrm>
          </p:grpSpPr>
          <p:sp>
            <p:nvSpPr>
              <p:cNvPr id="2154" name="Google Shape;2154;p5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pt-BR"/>
              </a:p>
            </p:txBody>
          </p:sp>
          <p:sp>
            <p:nvSpPr>
              <p:cNvPr id="2155" name="Google Shape;2155;p5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58"/>
            <p:cNvGrpSpPr/>
            <p:nvPr/>
          </p:nvGrpSpPr>
          <p:grpSpPr>
            <a:xfrm>
              <a:off x="2654821" y="2414345"/>
              <a:ext cx="667570" cy="558731"/>
              <a:chOff x="1397225" y="1637375"/>
              <a:chExt cx="1401575" cy="1228250"/>
            </a:xfrm>
          </p:grpSpPr>
          <p:sp>
            <p:nvSpPr>
              <p:cNvPr id="2157" name="Google Shape;2157;p5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pt-BR"/>
              </a:p>
            </p:txBody>
          </p:sp>
          <p:grpSp>
            <p:nvGrpSpPr>
              <p:cNvPr id="2158" name="Google Shape;2158;p58"/>
              <p:cNvGrpSpPr/>
              <p:nvPr/>
            </p:nvGrpSpPr>
            <p:grpSpPr>
              <a:xfrm>
                <a:off x="1397225" y="1637375"/>
                <a:ext cx="1398775" cy="1228250"/>
                <a:chOff x="1397225" y="1637375"/>
                <a:chExt cx="1398775" cy="1228250"/>
              </a:xfrm>
            </p:grpSpPr>
            <p:sp>
              <p:nvSpPr>
                <p:cNvPr id="2159" name="Google Shape;2159;p5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1" name="Google Shape;2161;p58"/>
            <p:cNvGrpSpPr/>
            <p:nvPr/>
          </p:nvGrpSpPr>
          <p:grpSpPr>
            <a:xfrm>
              <a:off x="3230417" y="3103734"/>
              <a:ext cx="282982" cy="280332"/>
              <a:chOff x="2605700" y="3152850"/>
              <a:chExt cx="594125" cy="616250"/>
            </a:xfrm>
          </p:grpSpPr>
          <p:sp>
            <p:nvSpPr>
              <p:cNvPr id="2162" name="Google Shape;2162;p5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pt-BR"/>
              </a:p>
            </p:txBody>
          </p:sp>
          <p:sp>
            <p:nvSpPr>
              <p:cNvPr id="2163" name="Google Shape;2163;p5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164" name="Google Shape;2164;p58"/>
            <p:cNvGrpSpPr/>
            <p:nvPr/>
          </p:nvGrpSpPr>
          <p:grpSpPr>
            <a:xfrm>
              <a:off x="3265985" y="3226989"/>
              <a:ext cx="87151" cy="346202"/>
              <a:chOff x="2680375" y="3423800"/>
              <a:chExt cx="182975" cy="761050"/>
            </a:xfrm>
          </p:grpSpPr>
          <p:sp>
            <p:nvSpPr>
              <p:cNvPr id="2165" name="Google Shape;2165;p5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pt-BR"/>
              </a:p>
            </p:txBody>
          </p:sp>
          <p:sp>
            <p:nvSpPr>
              <p:cNvPr id="2166" name="Google Shape;2166;p5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58"/>
            <p:cNvGrpSpPr/>
            <p:nvPr/>
          </p:nvGrpSpPr>
          <p:grpSpPr>
            <a:xfrm>
              <a:off x="3855466" y="3289811"/>
              <a:ext cx="112514" cy="94210"/>
              <a:chOff x="3918000" y="3561900"/>
              <a:chExt cx="236225" cy="207100"/>
            </a:xfrm>
          </p:grpSpPr>
          <p:sp>
            <p:nvSpPr>
              <p:cNvPr id="2168" name="Google Shape;2168;p5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pt-BR"/>
              </a:p>
            </p:txBody>
          </p:sp>
          <p:sp>
            <p:nvSpPr>
              <p:cNvPr id="2169" name="Google Shape;2169;p5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0" name="Google Shape;2170;p5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173" name="Google Shape;2173;p58"/>
            <p:cNvGrpSpPr/>
            <p:nvPr/>
          </p:nvGrpSpPr>
          <p:grpSpPr>
            <a:xfrm>
              <a:off x="2905224" y="2311071"/>
              <a:ext cx="596721" cy="528992"/>
              <a:chOff x="1922950" y="1410350"/>
              <a:chExt cx="1252825" cy="1162875"/>
            </a:xfrm>
          </p:grpSpPr>
          <p:sp>
            <p:nvSpPr>
              <p:cNvPr id="2174" name="Google Shape;2174;p5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190" name="Google Shape;2190;p5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10" name="Google Shape;2210;p5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11" name="Google Shape;2211;p5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58"/>
            <p:cNvGrpSpPr/>
            <p:nvPr/>
          </p:nvGrpSpPr>
          <p:grpSpPr>
            <a:xfrm>
              <a:off x="3280929" y="3294542"/>
              <a:ext cx="109894" cy="272224"/>
              <a:chOff x="2711750" y="3572300"/>
              <a:chExt cx="230725" cy="598425"/>
            </a:xfrm>
          </p:grpSpPr>
          <p:sp>
            <p:nvSpPr>
              <p:cNvPr id="2213" name="Google Shape;2213;p5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5" name="Google Shape;2215;p5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6" name="Google Shape;2216;p58"/>
            <p:cNvGrpSpPr/>
            <p:nvPr/>
          </p:nvGrpSpPr>
          <p:grpSpPr>
            <a:xfrm>
              <a:off x="3790439" y="2408636"/>
              <a:ext cx="73017" cy="75684"/>
              <a:chOff x="3781475" y="1624825"/>
              <a:chExt cx="153300" cy="166375"/>
            </a:xfrm>
          </p:grpSpPr>
          <p:sp>
            <p:nvSpPr>
              <p:cNvPr id="2217" name="Google Shape;2217;p5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5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8" name="Google Shape;2228;p58"/>
            <p:cNvGrpSpPr/>
            <p:nvPr/>
          </p:nvGrpSpPr>
          <p:grpSpPr>
            <a:xfrm>
              <a:off x="4403342" y="3107749"/>
              <a:ext cx="316680" cy="101374"/>
              <a:chOff x="5068275" y="3161675"/>
              <a:chExt cx="664875" cy="222850"/>
            </a:xfrm>
          </p:grpSpPr>
          <p:sp>
            <p:nvSpPr>
              <p:cNvPr id="2229" name="Google Shape;2229;p5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5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2" name="Google Shape;2262;p58"/>
            <p:cNvGrpSpPr/>
            <p:nvPr/>
          </p:nvGrpSpPr>
          <p:grpSpPr>
            <a:xfrm>
              <a:off x="3697513" y="2707266"/>
              <a:ext cx="59549" cy="79733"/>
              <a:chOff x="3586375" y="2281300"/>
              <a:chExt cx="125025" cy="175275"/>
            </a:xfrm>
          </p:grpSpPr>
          <p:sp>
            <p:nvSpPr>
              <p:cNvPr id="2263" name="Google Shape;2263;p5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5" name="Google Shape;2265;p5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6" name="Google Shape;2266;p58"/>
            <p:cNvGrpSpPr/>
            <p:nvPr/>
          </p:nvGrpSpPr>
          <p:grpSpPr>
            <a:xfrm>
              <a:off x="4513224" y="3221724"/>
              <a:ext cx="274563" cy="280321"/>
              <a:chOff x="5298975" y="3412225"/>
              <a:chExt cx="576450" cy="616225"/>
            </a:xfrm>
          </p:grpSpPr>
          <p:sp>
            <p:nvSpPr>
              <p:cNvPr id="2267" name="Google Shape;2267;p5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8" name="Google Shape;2268;p5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58"/>
            <p:cNvGrpSpPr/>
            <p:nvPr/>
          </p:nvGrpSpPr>
          <p:grpSpPr>
            <a:xfrm>
              <a:off x="4824403" y="3421846"/>
              <a:ext cx="110132" cy="130647"/>
              <a:chOff x="5952300" y="3852150"/>
              <a:chExt cx="231225" cy="287200"/>
            </a:xfrm>
          </p:grpSpPr>
          <p:sp>
            <p:nvSpPr>
              <p:cNvPr id="2270" name="Google Shape;2270;p5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5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0" name="Google Shape;2280;p58"/>
            <p:cNvGrpSpPr/>
            <p:nvPr/>
          </p:nvGrpSpPr>
          <p:grpSpPr>
            <a:xfrm>
              <a:off x="4295710" y="3079670"/>
              <a:ext cx="14968" cy="27135"/>
              <a:chOff x="4842300" y="3099950"/>
              <a:chExt cx="31425" cy="59650"/>
            </a:xfrm>
          </p:grpSpPr>
          <p:sp>
            <p:nvSpPr>
              <p:cNvPr id="2281" name="Google Shape;2281;p5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5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58"/>
            <p:cNvGrpSpPr/>
            <p:nvPr/>
          </p:nvGrpSpPr>
          <p:grpSpPr>
            <a:xfrm>
              <a:off x="3831056" y="2816010"/>
              <a:ext cx="37378" cy="27612"/>
              <a:chOff x="3866750" y="2520350"/>
              <a:chExt cx="78475" cy="60700"/>
            </a:xfrm>
          </p:grpSpPr>
          <p:sp>
            <p:nvSpPr>
              <p:cNvPr id="2294" name="Google Shape;2294;p5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8" name="Google Shape;2298;p5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15" name="Google Shape;2315;p5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27" name="Google Shape;2327;p5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58"/>
            <p:cNvGrpSpPr/>
            <p:nvPr/>
          </p:nvGrpSpPr>
          <p:grpSpPr>
            <a:xfrm>
              <a:off x="3632736" y="3051591"/>
              <a:ext cx="63288" cy="45217"/>
              <a:chOff x="3450375" y="3038225"/>
              <a:chExt cx="132875" cy="99400"/>
            </a:xfrm>
          </p:grpSpPr>
          <p:sp>
            <p:nvSpPr>
              <p:cNvPr id="2341" name="Google Shape;2341;p5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5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52" name="Google Shape;2352;p5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2" name="Google Shape;2362;p5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68" name="Google Shape;2368;p5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58"/>
          <p:cNvGrpSpPr/>
          <p:nvPr/>
        </p:nvGrpSpPr>
        <p:grpSpPr>
          <a:xfrm>
            <a:off x="719116" y="2850945"/>
            <a:ext cx="2622876" cy="1333540"/>
            <a:chOff x="238125" y="1038125"/>
            <a:chExt cx="7146800" cy="3633625"/>
          </a:xfrm>
        </p:grpSpPr>
        <p:sp>
          <p:nvSpPr>
            <p:cNvPr id="2379" name="Google Shape;2379;p5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8"/>
          <p:cNvGrpSpPr/>
          <p:nvPr/>
        </p:nvGrpSpPr>
        <p:grpSpPr>
          <a:xfrm>
            <a:off x="5834044" y="993055"/>
            <a:ext cx="2590840" cy="1380235"/>
            <a:chOff x="233350" y="949250"/>
            <a:chExt cx="7137300" cy="3802300"/>
          </a:xfrm>
        </p:grpSpPr>
        <p:sp>
          <p:nvSpPr>
            <p:cNvPr id="3952" name="Google Shape;3952;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58"/>
          <p:cNvGrpSpPr/>
          <p:nvPr/>
        </p:nvGrpSpPr>
        <p:grpSpPr>
          <a:xfrm>
            <a:off x="7648473" y="3037828"/>
            <a:ext cx="104231" cy="320340"/>
            <a:chOff x="7564426" y="3224343"/>
            <a:chExt cx="119985" cy="368801"/>
          </a:xfrm>
        </p:grpSpPr>
        <p:sp>
          <p:nvSpPr>
            <p:cNvPr id="4004" name="Google Shape;4004;p5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58"/>
          <p:cNvGrpSpPr/>
          <p:nvPr/>
        </p:nvGrpSpPr>
        <p:grpSpPr>
          <a:xfrm>
            <a:off x="7347962" y="3031929"/>
            <a:ext cx="189489" cy="332132"/>
            <a:chOff x="8370831" y="3202002"/>
            <a:chExt cx="218129" cy="382376"/>
          </a:xfrm>
        </p:grpSpPr>
        <p:sp>
          <p:nvSpPr>
            <p:cNvPr id="4007" name="Google Shape;4007;p5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58"/>
          <p:cNvGrpSpPr/>
          <p:nvPr/>
        </p:nvGrpSpPr>
        <p:grpSpPr>
          <a:xfrm>
            <a:off x="8071351" y="3443061"/>
            <a:ext cx="309429" cy="267000"/>
            <a:chOff x="6742064" y="3750480"/>
            <a:chExt cx="399315" cy="344560"/>
          </a:xfrm>
        </p:grpSpPr>
        <p:sp>
          <p:nvSpPr>
            <p:cNvPr id="4010" name="Google Shape;4010;p5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58"/>
          <p:cNvGrpSpPr/>
          <p:nvPr/>
        </p:nvGrpSpPr>
        <p:grpSpPr>
          <a:xfrm>
            <a:off x="7610370" y="3794109"/>
            <a:ext cx="180437" cy="281608"/>
            <a:chOff x="7248525" y="3739696"/>
            <a:chExt cx="230531" cy="359790"/>
          </a:xfrm>
        </p:grpSpPr>
        <p:sp>
          <p:nvSpPr>
            <p:cNvPr id="4013" name="Google Shape;4013;p5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58"/>
          <p:cNvGrpSpPr/>
          <p:nvPr/>
        </p:nvGrpSpPr>
        <p:grpSpPr>
          <a:xfrm>
            <a:off x="7856289" y="3437333"/>
            <a:ext cx="162896" cy="278710"/>
            <a:chOff x="7601242" y="3729267"/>
            <a:chExt cx="222566" cy="380803"/>
          </a:xfrm>
        </p:grpSpPr>
        <p:sp>
          <p:nvSpPr>
            <p:cNvPr id="4016" name="Google Shape;4016;p5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8" name="Google Shape;4018;p5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9" name="Google Shape;4019;p58"/>
          <p:cNvGrpSpPr/>
          <p:nvPr/>
        </p:nvGrpSpPr>
        <p:grpSpPr>
          <a:xfrm>
            <a:off x="7345935" y="3438473"/>
            <a:ext cx="193543" cy="275990"/>
            <a:chOff x="8304647" y="3738687"/>
            <a:chExt cx="225076" cy="320956"/>
          </a:xfrm>
        </p:grpSpPr>
        <p:sp>
          <p:nvSpPr>
            <p:cNvPr id="4020" name="Google Shape;4020;p5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58"/>
          <p:cNvGrpSpPr/>
          <p:nvPr/>
        </p:nvGrpSpPr>
        <p:grpSpPr>
          <a:xfrm>
            <a:off x="7618427" y="3438473"/>
            <a:ext cx="178492" cy="275990"/>
            <a:chOff x="8615101" y="3738687"/>
            <a:chExt cx="207573" cy="320956"/>
          </a:xfrm>
        </p:grpSpPr>
        <p:sp>
          <p:nvSpPr>
            <p:cNvPr id="4024" name="Google Shape;4024;p5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7" name="Google Shape;4027;p5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8" name="Google Shape;4028;p58"/>
          <p:cNvGrpSpPr/>
          <p:nvPr/>
        </p:nvGrpSpPr>
        <p:grpSpPr>
          <a:xfrm>
            <a:off x="6013132" y="3559961"/>
            <a:ext cx="557671" cy="511283"/>
            <a:chOff x="6015419" y="3716859"/>
            <a:chExt cx="557671" cy="511283"/>
          </a:xfrm>
        </p:grpSpPr>
        <p:sp>
          <p:nvSpPr>
            <p:cNvPr id="4029" name="Google Shape;4029;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0" name="Google Shape;4030;p58"/>
            <p:cNvGrpSpPr/>
            <p:nvPr/>
          </p:nvGrpSpPr>
          <p:grpSpPr>
            <a:xfrm>
              <a:off x="6036094" y="3716980"/>
              <a:ext cx="529860" cy="510468"/>
              <a:chOff x="6036094" y="3716980"/>
              <a:chExt cx="529860" cy="510468"/>
            </a:xfrm>
          </p:grpSpPr>
          <p:sp>
            <p:nvSpPr>
              <p:cNvPr id="4031" name="Google Shape;4031;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1" name="Google Shape;4041;p58"/>
          <p:cNvGrpSpPr/>
          <p:nvPr/>
        </p:nvGrpSpPr>
        <p:grpSpPr>
          <a:xfrm>
            <a:off x="6642017" y="2916730"/>
            <a:ext cx="576302" cy="511871"/>
            <a:chOff x="6644304" y="3073628"/>
            <a:chExt cx="576302" cy="511871"/>
          </a:xfrm>
        </p:grpSpPr>
        <p:sp>
          <p:nvSpPr>
            <p:cNvPr id="4042" name="Google Shape;4042;p5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3" name="Google Shape;4043;p58"/>
            <p:cNvGrpSpPr/>
            <p:nvPr/>
          </p:nvGrpSpPr>
          <p:grpSpPr>
            <a:xfrm>
              <a:off x="6712169" y="3085440"/>
              <a:ext cx="481622" cy="494913"/>
              <a:chOff x="6712169" y="3085440"/>
              <a:chExt cx="481622" cy="494913"/>
            </a:xfrm>
          </p:grpSpPr>
          <p:sp>
            <p:nvSpPr>
              <p:cNvPr id="4044" name="Google Shape;4044;p5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9" name="Google Shape;4049;p5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2" name="Google Shape;4052;p5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3" name="Google Shape;4053;p58"/>
          <p:cNvGrpSpPr/>
          <p:nvPr/>
        </p:nvGrpSpPr>
        <p:grpSpPr>
          <a:xfrm>
            <a:off x="6649868" y="3559725"/>
            <a:ext cx="560631" cy="511352"/>
            <a:chOff x="6652154" y="3716623"/>
            <a:chExt cx="560631" cy="511352"/>
          </a:xfrm>
        </p:grpSpPr>
        <p:sp>
          <p:nvSpPr>
            <p:cNvPr id="4054" name="Google Shape;4054;p5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5" name="Google Shape;4055;p58"/>
            <p:cNvGrpSpPr/>
            <p:nvPr/>
          </p:nvGrpSpPr>
          <p:grpSpPr>
            <a:xfrm>
              <a:off x="6669657" y="3716715"/>
              <a:ext cx="466779" cy="464290"/>
              <a:chOff x="6669657" y="3716715"/>
              <a:chExt cx="466779" cy="464290"/>
            </a:xfrm>
          </p:grpSpPr>
          <p:sp>
            <p:nvSpPr>
              <p:cNvPr id="4056" name="Google Shape;4056;p5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9" name="Google Shape;4069;p58"/>
          <p:cNvGrpSpPr/>
          <p:nvPr/>
        </p:nvGrpSpPr>
        <p:grpSpPr>
          <a:xfrm>
            <a:off x="7843959" y="3841134"/>
            <a:ext cx="187557" cy="187557"/>
            <a:chOff x="8565775" y="671075"/>
            <a:chExt cx="441000" cy="441000"/>
          </a:xfrm>
        </p:grpSpPr>
        <p:sp>
          <p:nvSpPr>
            <p:cNvPr id="4070" name="Google Shape;4070;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2" name="Google Shape;4072;p5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4" name="Google Shape;4074;p58"/>
          <p:cNvGrpSpPr/>
          <p:nvPr/>
        </p:nvGrpSpPr>
        <p:grpSpPr>
          <a:xfrm>
            <a:off x="5997814" y="2919352"/>
            <a:ext cx="587871" cy="512373"/>
            <a:chOff x="6000100" y="3076250"/>
            <a:chExt cx="587871" cy="512373"/>
          </a:xfrm>
        </p:grpSpPr>
        <p:sp>
          <p:nvSpPr>
            <p:cNvPr id="4075" name="Google Shape;4075;p5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6" name="Google Shape;4076;p58"/>
            <p:cNvGrpSpPr/>
            <p:nvPr/>
          </p:nvGrpSpPr>
          <p:grpSpPr>
            <a:xfrm>
              <a:off x="6031360" y="3076713"/>
              <a:ext cx="539107" cy="480965"/>
              <a:chOff x="6031360" y="3076713"/>
              <a:chExt cx="539107" cy="480965"/>
            </a:xfrm>
          </p:grpSpPr>
          <p:sp>
            <p:nvSpPr>
              <p:cNvPr id="4077" name="Google Shape;4077;p5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4" name="Google Shape;4084;p58"/>
          <p:cNvGrpSpPr/>
          <p:nvPr/>
        </p:nvGrpSpPr>
        <p:grpSpPr>
          <a:xfrm>
            <a:off x="3369305" y="938716"/>
            <a:ext cx="2310381" cy="1488888"/>
            <a:chOff x="229225" y="549050"/>
            <a:chExt cx="7161750" cy="4615275"/>
          </a:xfrm>
        </p:grpSpPr>
        <p:sp>
          <p:nvSpPr>
            <p:cNvPr id="4085" name="Google Shape;4085;p5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8"/>
          <p:cNvGrpSpPr/>
          <p:nvPr/>
        </p:nvGrpSpPr>
        <p:grpSpPr>
          <a:xfrm>
            <a:off x="3514723" y="2830563"/>
            <a:ext cx="2310282" cy="1374222"/>
            <a:chOff x="238125" y="732525"/>
            <a:chExt cx="7130500" cy="4241425"/>
          </a:xfrm>
        </p:grpSpPr>
        <p:sp>
          <p:nvSpPr>
            <p:cNvPr id="4203" name="Google Shape;4203;p5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a:spLocks noGrp="1"/>
          </p:cNvSpPr>
          <p:nvPr>
            <p:ph type="title"/>
          </p:nvPr>
        </p:nvSpPr>
        <p:spPr>
          <a:xfrm>
            <a:off x="4310275" y="2622165"/>
            <a:ext cx="4120500" cy="9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000" dirty="0"/>
              <a:t>Estudo e Análise</a:t>
            </a:r>
          </a:p>
        </p:txBody>
      </p:sp>
      <p:sp>
        <p:nvSpPr>
          <p:cNvPr id="616" name="Google Shape;616;p34"/>
          <p:cNvSpPr txBox="1">
            <a:spLocks noGrp="1"/>
          </p:cNvSpPr>
          <p:nvPr>
            <p:ph type="title" idx="2"/>
          </p:nvPr>
        </p:nvSpPr>
        <p:spPr>
          <a:xfrm>
            <a:off x="4310275" y="1729213"/>
            <a:ext cx="114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01</a:t>
            </a:r>
            <a:endParaRPr sz="5000" dirty="0"/>
          </a:p>
        </p:txBody>
      </p:sp>
      <p:sp>
        <p:nvSpPr>
          <p:cNvPr id="617" name="Google Shape;617;p34">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692;p35">
            <a:extLst>
              <a:ext uri="{FF2B5EF4-FFF2-40B4-BE49-F238E27FC236}">
                <a16:creationId xmlns:a16="http://schemas.microsoft.com/office/drawing/2014/main" id="{0239D0FB-E9F1-F26F-532A-1FB9B833F036}"/>
              </a:ext>
            </a:extLst>
          </p:cNvPr>
          <p:cNvGrpSpPr/>
          <p:nvPr/>
        </p:nvGrpSpPr>
        <p:grpSpPr>
          <a:xfrm>
            <a:off x="688834" y="2117529"/>
            <a:ext cx="2644537" cy="2852508"/>
            <a:chOff x="6424034" y="2290789"/>
            <a:chExt cx="2644537" cy="2852508"/>
          </a:xfrm>
        </p:grpSpPr>
        <p:sp>
          <p:nvSpPr>
            <p:cNvPr id="3" name="Google Shape;693;p35">
              <a:extLst>
                <a:ext uri="{FF2B5EF4-FFF2-40B4-BE49-F238E27FC236}">
                  <a16:creationId xmlns:a16="http://schemas.microsoft.com/office/drawing/2014/main" id="{4CC0111E-D531-986D-F993-7896DA5C1D11}"/>
                </a:ext>
              </a:extLst>
            </p:cNvPr>
            <p:cNvSpPr/>
            <p:nvPr/>
          </p:nvSpPr>
          <p:spPr>
            <a:xfrm flipH="1">
              <a:off x="6548227" y="2402325"/>
              <a:ext cx="2278500" cy="2278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94;p35">
              <a:extLst>
                <a:ext uri="{FF2B5EF4-FFF2-40B4-BE49-F238E27FC236}">
                  <a16:creationId xmlns:a16="http://schemas.microsoft.com/office/drawing/2014/main" id="{156B13DB-AB81-1D05-732C-DF3F29601993}"/>
                </a:ext>
              </a:extLst>
            </p:cNvPr>
            <p:cNvGrpSpPr/>
            <p:nvPr/>
          </p:nvGrpSpPr>
          <p:grpSpPr>
            <a:xfrm>
              <a:off x="6424034" y="2997766"/>
              <a:ext cx="1255374" cy="1038385"/>
              <a:chOff x="6699425" y="3308204"/>
              <a:chExt cx="989575" cy="865609"/>
            </a:xfrm>
          </p:grpSpPr>
          <p:sp>
            <p:nvSpPr>
              <p:cNvPr id="40" name="Google Shape;695;p35">
                <a:extLst>
                  <a:ext uri="{FF2B5EF4-FFF2-40B4-BE49-F238E27FC236}">
                    <a16:creationId xmlns:a16="http://schemas.microsoft.com/office/drawing/2014/main" id="{1205CB01-0576-1669-A7E1-9DF20EEAFF1F}"/>
                  </a:ext>
                </a:extLst>
              </p:cNvPr>
              <p:cNvSpPr/>
              <p:nvPr/>
            </p:nvSpPr>
            <p:spPr>
              <a:xfrm>
                <a:off x="6699425" y="3308204"/>
                <a:ext cx="989575" cy="865609"/>
              </a:xfrm>
              <a:custGeom>
                <a:avLst/>
                <a:gdLst/>
                <a:ahLst/>
                <a:cxnLst/>
                <a:rect l="l" t="t" r="r" b="b"/>
                <a:pathLst>
                  <a:path w="33599" h="29390" extrusionOk="0">
                    <a:moveTo>
                      <a:pt x="1701" y="0"/>
                    </a:moveTo>
                    <a:cubicBezTo>
                      <a:pt x="763" y="0"/>
                      <a:pt x="1" y="759"/>
                      <a:pt x="1" y="1700"/>
                    </a:cubicBezTo>
                    <a:lnTo>
                      <a:pt x="1" y="27647"/>
                    </a:lnTo>
                    <a:cubicBezTo>
                      <a:pt x="1" y="28584"/>
                      <a:pt x="763" y="29389"/>
                      <a:pt x="1701" y="29389"/>
                    </a:cubicBezTo>
                    <a:lnTo>
                      <a:pt x="31852" y="29389"/>
                    </a:lnTo>
                    <a:cubicBezTo>
                      <a:pt x="32837" y="29389"/>
                      <a:pt x="33599" y="28584"/>
                      <a:pt x="33599" y="27647"/>
                    </a:cubicBezTo>
                    <a:lnTo>
                      <a:pt x="33599" y="1700"/>
                    </a:lnTo>
                    <a:cubicBezTo>
                      <a:pt x="33599" y="759"/>
                      <a:pt x="32837" y="0"/>
                      <a:pt x="31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6;p35">
                <a:extLst>
                  <a:ext uri="{FF2B5EF4-FFF2-40B4-BE49-F238E27FC236}">
                    <a16:creationId xmlns:a16="http://schemas.microsoft.com/office/drawing/2014/main" id="{1E0FB227-ACD3-D788-3DB7-622B7F48DBF4}"/>
                  </a:ext>
                </a:extLst>
              </p:cNvPr>
              <p:cNvSpPr/>
              <p:nvPr/>
            </p:nvSpPr>
            <p:spPr>
              <a:xfrm>
                <a:off x="6816731" y="3412229"/>
                <a:ext cx="748417" cy="92245"/>
              </a:xfrm>
              <a:custGeom>
                <a:avLst/>
                <a:gdLst/>
                <a:ahLst/>
                <a:cxnLst/>
                <a:rect l="l" t="t" r="r" b="b"/>
                <a:pathLst>
                  <a:path w="25411" h="3132" extrusionOk="0">
                    <a:moveTo>
                      <a:pt x="1" y="0"/>
                    </a:moveTo>
                    <a:lnTo>
                      <a:pt x="1" y="3132"/>
                    </a:lnTo>
                    <a:lnTo>
                      <a:pt x="25411" y="3132"/>
                    </a:lnTo>
                    <a:lnTo>
                      <a:pt x="25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97;p35">
                <a:extLst>
                  <a:ext uri="{FF2B5EF4-FFF2-40B4-BE49-F238E27FC236}">
                    <a16:creationId xmlns:a16="http://schemas.microsoft.com/office/drawing/2014/main" id="{7D015471-8901-6416-C238-E84217E47384}"/>
                  </a:ext>
                </a:extLst>
              </p:cNvPr>
              <p:cNvSpPr/>
              <p:nvPr/>
            </p:nvSpPr>
            <p:spPr>
              <a:xfrm>
                <a:off x="6816731" y="3554511"/>
                <a:ext cx="569228" cy="92275"/>
              </a:xfrm>
              <a:custGeom>
                <a:avLst/>
                <a:gdLst/>
                <a:ahLst/>
                <a:cxnLst/>
                <a:rect l="l" t="t" r="r" b="b"/>
                <a:pathLst>
                  <a:path w="19327" h="3133" extrusionOk="0">
                    <a:moveTo>
                      <a:pt x="1" y="1"/>
                    </a:moveTo>
                    <a:lnTo>
                      <a:pt x="1" y="3132"/>
                    </a:lnTo>
                    <a:lnTo>
                      <a:pt x="19327" y="3132"/>
                    </a:lnTo>
                    <a:lnTo>
                      <a:pt x="193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8;p35">
                <a:extLst>
                  <a:ext uri="{FF2B5EF4-FFF2-40B4-BE49-F238E27FC236}">
                    <a16:creationId xmlns:a16="http://schemas.microsoft.com/office/drawing/2014/main" id="{DFF91D9A-84B6-925F-2545-F1D4D7367DE3}"/>
                  </a:ext>
                </a:extLst>
              </p:cNvPr>
              <p:cNvSpPr/>
              <p:nvPr/>
            </p:nvSpPr>
            <p:spPr>
              <a:xfrm>
                <a:off x="7190915" y="3731075"/>
                <a:ext cx="426943" cy="392661"/>
              </a:xfrm>
              <a:custGeom>
                <a:avLst/>
                <a:gdLst/>
                <a:ahLst/>
                <a:cxnLst/>
                <a:rect l="l" t="t" r="r" b="b"/>
                <a:pathLst>
                  <a:path w="14496" h="13332" extrusionOk="0">
                    <a:moveTo>
                      <a:pt x="14227" y="315"/>
                    </a:moveTo>
                    <a:lnTo>
                      <a:pt x="14227" y="13020"/>
                    </a:lnTo>
                    <a:lnTo>
                      <a:pt x="312" y="13020"/>
                    </a:lnTo>
                    <a:lnTo>
                      <a:pt x="312" y="315"/>
                    </a:lnTo>
                    <a:close/>
                    <a:moveTo>
                      <a:pt x="1" y="0"/>
                    </a:moveTo>
                    <a:lnTo>
                      <a:pt x="1" y="13332"/>
                    </a:lnTo>
                    <a:lnTo>
                      <a:pt x="14495" y="13332"/>
                    </a:lnTo>
                    <a:lnTo>
                      <a:pt x="144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9;p35">
                <a:extLst>
                  <a:ext uri="{FF2B5EF4-FFF2-40B4-BE49-F238E27FC236}">
                    <a16:creationId xmlns:a16="http://schemas.microsoft.com/office/drawing/2014/main" id="{0CC9F446-2C31-3598-B15B-7C73FDDCA511}"/>
                  </a:ext>
                </a:extLst>
              </p:cNvPr>
              <p:cNvSpPr/>
              <p:nvPr/>
            </p:nvSpPr>
            <p:spPr>
              <a:xfrm>
                <a:off x="7277886" y="3854921"/>
                <a:ext cx="96162" cy="212205"/>
              </a:xfrm>
              <a:custGeom>
                <a:avLst/>
                <a:gdLst/>
                <a:ahLst/>
                <a:cxnLst/>
                <a:rect l="l" t="t" r="r" b="b"/>
                <a:pathLst>
                  <a:path w="3265" h="7205" extrusionOk="0">
                    <a:moveTo>
                      <a:pt x="0" y="1"/>
                    </a:moveTo>
                    <a:lnTo>
                      <a:pt x="0" y="7205"/>
                    </a:lnTo>
                    <a:lnTo>
                      <a:pt x="3264" y="7205"/>
                    </a:lnTo>
                    <a:lnTo>
                      <a:pt x="32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00;p35">
                <a:extLst>
                  <a:ext uri="{FF2B5EF4-FFF2-40B4-BE49-F238E27FC236}">
                    <a16:creationId xmlns:a16="http://schemas.microsoft.com/office/drawing/2014/main" id="{1631F516-DEE4-A340-C740-6E0B9C556805}"/>
                  </a:ext>
                </a:extLst>
              </p:cNvPr>
              <p:cNvSpPr/>
              <p:nvPr/>
            </p:nvSpPr>
            <p:spPr>
              <a:xfrm>
                <a:off x="7430711" y="3787770"/>
                <a:ext cx="96162" cy="279357"/>
              </a:xfrm>
              <a:custGeom>
                <a:avLst/>
                <a:gdLst/>
                <a:ahLst/>
                <a:cxnLst/>
                <a:rect l="l" t="t" r="r" b="b"/>
                <a:pathLst>
                  <a:path w="3265" h="9485" extrusionOk="0">
                    <a:moveTo>
                      <a:pt x="1" y="1"/>
                    </a:moveTo>
                    <a:lnTo>
                      <a:pt x="1" y="9485"/>
                    </a:lnTo>
                    <a:lnTo>
                      <a:pt x="3265" y="9485"/>
                    </a:lnTo>
                    <a:lnTo>
                      <a:pt x="32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1;p35">
                <a:extLst>
                  <a:ext uri="{FF2B5EF4-FFF2-40B4-BE49-F238E27FC236}">
                    <a16:creationId xmlns:a16="http://schemas.microsoft.com/office/drawing/2014/main" id="{8916C65A-463E-C9E0-C061-8A55296811E7}"/>
                  </a:ext>
                </a:extLst>
              </p:cNvPr>
              <p:cNvSpPr/>
              <p:nvPr/>
            </p:nvSpPr>
            <p:spPr>
              <a:xfrm>
                <a:off x="6816731" y="3798314"/>
                <a:ext cx="284629" cy="56637"/>
              </a:xfrm>
              <a:custGeom>
                <a:avLst/>
                <a:gdLst/>
                <a:ahLst/>
                <a:cxnLst/>
                <a:rect l="l" t="t" r="r" b="b"/>
                <a:pathLst>
                  <a:path w="9664" h="1923" extrusionOk="0">
                    <a:moveTo>
                      <a:pt x="1" y="1"/>
                    </a:moveTo>
                    <a:lnTo>
                      <a:pt x="1" y="1923"/>
                    </a:lnTo>
                    <a:lnTo>
                      <a:pt x="9664" y="1923"/>
                    </a:lnTo>
                    <a:lnTo>
                      <a:pt x="96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2;p35">
                <a:extLst>
                  <a:ext uri="{FF2B5EF4-FFF2-40B4-BE49-F238E27FC236}">
                    <a16:creationId xmlns:a16="http://schemas.microsoft.com/office/drawing/2014/main" id="{A5A94211-79BC-5546-4299-F36266C4F96E}"/>
                  </a:ext>
                </a:extLst>
              </p:cNvPr>
              <p:cNvSpPr/>
              <p:nvPr/>
            </p:nvSpPr>
            <p:spPr>
              <a:xfrm>
                <a:off x="6816731" y="3898451"/>
                <a:ext cx="246370" cy="57992"/>
              </a:xfrm>
              <a:custGeom>
                <a:avLst/>
                <a:gdLst/>
                <a:ahLst/>
                <a:cxnLst/>
                <a:rect l="l" t="t" r="r" b="b"/>
                <a:pathLst>
                  <a:path w="8365" h="1969" extrusionOk="0">
                    <a:moveTo>
                      <a:pt x="1" y="1"/>
                    </a:moveTo>
                    <a:lnTo>
                      <a:pt x="1" y="1969"/>
                    </a:lnTo>
                    <a:lnTo>
                      <a:pt x="8365" y="1969"/>
                    </a:lnTo>
                    <a:lnTo>
                      <a:pt x="8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03;p35">
                <a:extLst>
                  <a:ext uri="{FF2B5EF4-FFF2-40B4-BE49-F238E27FC236}">
                    <a16:creationId xmlns:a16="http://schemas.microsoft.com/office/drawing/2014/main" id="{C2044DFF-073B-0BF4-2211-A119CF64CA40}"/>
                  </a:ext>
                </a:extLst>
              </p:cNvPr>
              <p:cNvSpPr/>
              <p:nvPr/>
            </p:nvSpPr>
            <p:spPr>
              <a:xfrm>
                <a:off x="6816731" y="3999854"/>
                <a:ext cx="184490" cy="57992"/>
              </a:xfrm>
              <a:custGeom>
                <a:avLst/>
                <a:gdLst/>
                <a:ahLst/>
                <a:cxnLst/>
                <a:rect l="l" t="t" r="r" b="b"/>
                <a:pathLst>
                  <a:path w="6264" h="1969" extrusionOk="0">
                    <a:moveTo>
                      <a:pt x="1" y="0"/>
                    </a:moveTo>
                    <a:lnTo>
                      <a:pt x="1" y="1969"/>
                    </a:lnTo>
                    <a:lnTo>
                      <a:pt x="6264" y="1969"/>
                    </a:lnTo>
                    <a:lnTo>
                      <a:pt x="62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704;p35">
              <a:extLst>
                <a:ext uri="{FF2B5EF4-FFF2-40B4-BE49-F238E27FC236}">
                  <a16:creationId xmlns:a16="http://schemas.microsoft.com/office/drawing/2014/main" id="{3C1FFE38-7132-01A1-0332-1B62A3E6F68D}"/>
                </a:ext>
              </a:extLst>
            </p:cNvPr>
            <p:cNvSpPr/>
            <p:nvPr/>
          </p:nvSpPr>
          <p:spPr>
            <a:xfrm>
              <a:off x="7431985" y="3638985"/>
              <a:ext cx="364247" cy="605060"/>
            </a:xfrm>
            <a:custGeom>
              <a:avLst/>
              <a:gdLst/>
              <a:ahLst/>
              <a:cxnLst/>
              <a:rect l="l" t="t" r="r" b="b"/>
              <a:pathLst>
                <a:path w="10827" h="17985" extrusionOk="0">
                  <a:moveTo>
                    <a:pt x="491" y="1"/>
                  </a:moveTo>
                  <a:cubicBezTo>
                    <a:pt x="223" y="1"/>
                    <a:pt x="1" y="180"/>
                    <a:pt x="1" y="448"/>
                  </a:cubicBezTo>
                  <a:cubicBezTo>
                    <a:pt x="1" y="717"/>
                    <a:pt x="223" y="942"/>
                    <a:pt x="491" y="942"/>
                  </a:cubicBezTo>
                  <a:cubicBezTo>
                    <a:pt x="717" y="942"/>
                    <a:pt x="896" y="806"/>
                    <a:pt x="939" y="584"/>
                  </a:cubicBezTo>
                  <a:lnTo>
                    <a:pt x="10201" y="584"/>
                  </a:lnTo>
                  <a:lnTo>
                    <a:pt x="10201" y="17090"/>
                  </a:lnTo>
                  <a:cubicBezTo>
                    <a:pt x="10022" y="17136"/>
                    <a:pt x="9886" y="17315"/>
                    <a:pt x="9886" y="17494"/>
                  </a:cubicBezTo>
                  <a:cubicBezTo>
                    <a:pt x="9886" y="17763"/>
                    <a:pt x="10111" y="17984"/>
                    <a:pt x="10380" y="17984"/>
                  </a:cubicBezTo>
                  <a:cubicBezTo>
                    <a:pt x="10602" y="17984"/>
                    <a:pt x="10827" y="17763"/>
                    <a:pt x="10827" y="17494"/>
                  </a:cubicBezTo>
                  <a:cubicBezTo>
                    <a:pt x="10827" y="17315"/>
                    <a:pt x="10691" y="17136"/>
                    <a:pt x="10512" y="17090"/>
                  </a:cubicBezTo>
                  <a:lnTo>
                    <a:pt x="10512" y="316"/>
                  </a:lnTo>
                  <a:lnTo>
                    <a:pt x="939" y="316"/>
                  </a:lnTo>
                  <a:cubicBezTo>
                    <a:pt x="896" y="137"/>
                    <a:pt x="717" y="1"/>
                    <a:pt x="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05;p35">
              <a:extLst>
                <a:ext uri="{FF2B5EF4-FFF2-40B4-BE49-F238E27FC236}">
                  <a16:creationId xmlns:a16="http://schemas.microsoft.com/office/drawing/2014/main" id="{F18C56C7-84E3-5E7B-B7D3-8407C1641E94}"/>
                </a:ext>
              </a:extLst>
            </p:cNvPr>
            <p:cNvGrpSpPr/>
            <p:nvPr/>
          </p:nvGrpSpPr>
          <p:grpSpPr>
            <a:xfrm>
              <a:off x="7431910" y="2530434"/>
              <a:ext cx="1636661" cy="2612863"/>
              <a:chOff x="2173925" y="238025"/>
              <a:chExt cx="3279225" cy="5235150"/>
            </a:xfrm>
          </p:grpSpPr>
          <p:sp>
            <p:nvSpPr>
              <p:cNvPr id="13" name="Google Shape;706;p35">
                <a:extLst>
                  <a:ext uri="{FF2B5EF4-FFF2-40B4-BE49-F238E27FC236}">
                    <a16:creationId xmlns:a16="http://schemas.microsoft.com/office/drawing/2014/main" id="{B7049495-97E3-37F7-1599-75434713CD3A}"/>
                  </a:ext>
                </a:extLst>
              </p:cNvPr>
              <p:cNvSpPr/>
              <p:nvPr/>
            </p:nvSpPr>
            <p:spPr>
              <a:xfrm>
                <a:off x="2816875" y="5147175"/>
                <a:ext cx="1933500" cy="326000"/>
              </a:xfrm>
              <a:custGeom>
                <a:avLst/>
                <a:gdLst/>
                <a:ahLst/>
                <a:cxnLst/>
                <a:rect l="l" t="t" r="r" b="b"/>
                <a:pathLst>
                  <a:path w="77340" h="13040" extrusionOk="0">
                    <a:moveTo>
                      <a:pt x="2274" y="1"/>
                    </a:moveTo>
                    <a:lnTo>
                      <a:pt x="1" y="13040"/>
                    </a:lnTo>
                    <a:lnTo>
                      <a:pt x="77339" y="13040"/>
                    </a:lnTo>
                    <a:lnTo>
                      <a:pt x="76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7;p35">
                <a:extLst>
                  <a:ext uri="{FF2B5EF4-FFF2-40B4-BE49-F238E27FC236}">
                    <a16:creationId xmlns:a16="http://schemas.microsoft.com/office/drawing/2014/main" id="{E6658A80-A1E5-FF41-4020-9C17CAC7409A}"/>
                  </a:ext>
                </a:extLst>
              </p:cNvPr>
              <p:cNvSpPr/>
              <p:nvPr/>
            </p:nvSpPr>
            <p:spPr>
              <a:xfrm>
                <a:off x="2849775" y="1947275"/>
                <a:ext cx="2006700" cy="3340075"/>
              </a:xfrm>
              <a:custGeom>
                <a:avLst/>
                <a:gdLst/>
                <a:ahLst/>
                <a:cxnLst/>
                <a:rect l="l" t="t" r="r" b="b"/>
                <a:pathLst>
                  <a:path w="80268" h="133603" extrusionOk="0">
                    <a:moveTo>
                      <a:pt x="34993" y="1"/>
                    </a:moveTo>
                    <a:cubicBezTo>
                      <a:pt x="34993" y="1"/>
                      <a:pt x="21475" y="4427"/>
                      <a:pt x="18126" y="8073"/>
                    </a:cubicBezTo>
                    <a:cubicBezTo>
                      <a:pt x="14776" y="11781"/>
                      <a:pt x="4728" y="43663"/>
                      <a:pt x="4369" y="48089"/>
                    </a:cubicBezTo>
                    <a:cubicBezTo>
                      <a:pt x="4010" y="52453"/>
                      <a:pt x="8078" y="75540"/>
                      <a:pt x="8613" y="81162"/>
                    </a:cubicBezTo>
                    <a:cubicBezTo>
                      <a:pt x="9154" y="86784"/>
                      <a:pt x="1" y="128356"/>
                      <a:pt x="1" y="128356"/>
                    </a:cubicBezTo>
                    <a:cubicBezTo>
                      <a:pt x="1" y="128356"/>
                      <a:pt x="34650" y="133603"/>
                      <a:pt x="50860" y="133603"/>
                    </a:cubicBezTo>
                    <a:cubicBezTo>
                      <a:pt x="52468" y="133603"/>
                      <a:pt x="53896" y="133551"/>
                      <a:pt x="55089" y="133437"/>
                    </a:cubicBezTo>
                    <a:cubicBezTo>
                      <a:pt x="68305" y="132241"/>
                      <a:pt x="77459" y="128356"/>
                      <a:pt x="77459" y="128356"/>
                    </a:cubicBezTo>
                    <a:cubicBezTo>
                      <a:pt x="77459" y="128356"/>
                      <a:pt x="70401" y="77813"/>
                      <a:pt x="70401" y="74104"/>
                    </a:cubicBezTo>
                    <a:cubicBezTo>
                      <a:pt x="70401" y="70396"/>
                      <a:pt x="80267" y="16030"/>
                      <a:pt x="78832" y="8972"/>
                    </a:cubicBezTo>
                    <a:cubicBezTo>
                      <a:pt x="78832" y="8972"/>
                      <a:pt x="67051" y="4245"/>
                      <a:pt x="60888" y="2991"/>
                    </a:cubicBezTo>
                    <a:cubicBezTo>
                      <a:pt x="54730" y="1795"/>
                      <a:pt x="34993" y="1"/>
                      <a:pt x="34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8;p35">
                <a:extLst>
                  <a:ext uri="{FF2B5EF4-FFF2-40B4-BE49-F238E27FC236}">
                    <a16:creationId xmlns:a16="http://schemas.microsoft.com/office/drawing/2014/main" id="{DE2517A8-935C-49F1-9FAD-48FD4E891610}"/>
                  </a:ext>
                </a:extLst>
              </p:cNvPr>
              <p:cNvSpPr/>
              <p:nvPr/>
            </p:nvSpPr>
            <p:spPr>
              <a:xfrm>
                <a:off x="3625900" y="2101225"/>
                <a:ext cx="581625" cy="1012400"/>
              </a:xfrm>
              <a:custGeom>
                <a:avLst/>
                <a:gdLst/>
                <a:ahLst/>
                <a:cxnLst/>
                <a:rect l="l" t="t" r="r" b="b"/>
                <a:pathLst>
                  <a:path w="23265" h="40496" extrusionOk="0">
                    <a:moveTo>
                      <a:pt x="3168" y="1"/>
                    </a:moveTo>
                    <a:cubicBezTo>
                      <a:pt x="3168" y="1"/>
                      <a:pt x="0" y="27098"/>
                      <a:pt x="4426" y="40495"/>
                    </a:cubicBezTo>
                    <a:cubicBezTo>
                      <a:pt x="4426" y="40495"/>
                      <a:pt x="18240" y="11365"/>
                      <a:pt x="23264" y="3532"/>
                    </a:cubicBezTo>
                    <a:lnTo>
                      <a:pt x="3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9;p35">
                <a:extLst>
                  <a:ext uri="{FF2B5EF4-FFF2-40B4-BE49-F238E27FC236}">
                    <a16:creationId xmlns:a16="http://schemas.microsoft.com/office/drawing/2014/main" id="{087D9A98-C3A1-DE92-65EF-AC7A6D4654D7}"/>
                  </a:ext>
                </a:extLst>
              </p:cNvPr>
              <p:cNvSpPr/>
              <p:nvPr/>
            </p:nvSpPr>
            <p:spPr>
              <a:xfrm>
                <a:off x="3953300" y="238025"/>
                <a:ext cx="765600" cy="1743600"/>
              </a:xfrm>
              <a:custGeom>
                <a:avLst/>
                <a:gdLst/>
                <a:ahLst/>
                <a:cxnLst/>
                <a:rect l="l" t="t" r="r" b="b"/>
                <a:pathLst>
                  <a:path w="30624" h="69744" extrusionOk="0">
                    <a:moveTo>
                      <a:pt x="15375" y="0"/>
                    </a:moveTo>
                    <a:cubicBezTo>
                      <a:pt x="8148" y="0"/>
                      <a:pt x="4187" y="5028"/>
                      <a:pt x="4187" y="5028"/>
                    </a:cubicBezTo>
                    <a:cubicBezTo>
                      <a:pt x="4187" y="5028"/>
                      <a:pt x="0" y="8856"/>
                      <a:pt x="838" y="22914"/>
                    </a:cubicBezTo>
                    <a:cubicBezTo>
                      <a:pt x="1618" y="36967"/>
                      <a:pt x="17049" y="57423"/>
                      <a:pt x="21953" y="59456"/>
                    </a:cubicBezTo>
                    <a:cubicBezTo>
                      <a:pt x="26796" y="61490"/>
                      <a:pt x="25599" y="69744"/>
                      <a:pt x="25599" y="69744"/>
                    </a:cubicBezTo>
                    <a:cubicBezTo>
                      <a:pt x="29427" y="66395"/>
                      <a:pt x="29069" y="55030"/>
                      <a:pt x="27336" y="48872"/>
                    </a:cubicBezTo>
                    <a:cubicBezTo>
                      <a:pt x="25599" y="42652"/>
                      <a:pt x="27753" y="33919"/>
                      <a:pt x="29188" y="25067"/>
                    </a:cubicBezTo>
                    <a:cubicBezTo>
                      <a:pt x="30624" y="16215"/>
                      <a:pt x="28652" y="2516"/>
                      <a:pt x="19082" y="425"/>
                    </a:cubicBezTo>
                    <a:cubicBezTo>
                      <a:pt x="17765" y="128"/>
                      <a:pt x="16529" y="0"/>
                      <a:pt x="15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0;p35">
                <a:extLst>
                  <a:ext uri="{FF2B5EF4-FFF2-40B4-BE49-F238E27FC236}">
                    <a16:creationId xmlns:a16="http://schemas.microsoft.com/office/drawing/2014/main" id="{D0C8B468-C2A0-89C0-9E29-1EA17BD85D78}"/>
                  </a:ext>
                </a:extLst>
              </p:cNvPr>
              <p:cNvSpPr/>
              <p:nvPr/>
            </p:nvSpPr>
            <p:spPr>
              <a:xfrm>
                <a:off x="4203075" y="977150"/>
                <a:ext cx="338275" cy="662125"/>
              </a:xfrm>
              <a:custGeom>
                <a:avLst/>
                <a:gdLst/>
                <a:ahLst/>
                <a:cxnLst/>
                <a:rect l="l" t="t" r="r" b="b"/>
                <a:pathLst>
                  <a:path w="13531" h="26485" extrusionOk="0">
                    <a:moveTo>
                      <a:pt x="9930" y="0"/>
                    </a:moveTo>
                    <a:cubicBezTo>
                      <a:pt x="7159" y="0"/>
                      <a:pt x="3766" y="2201"/>
                      <a:pt x="3766" y="2201"/>
                    </a:cubicBezTo>
                    <a:cubicBezTo>
                      <a:pt x="3766" y="2201"/>
                      <a:pt x="0" y="13685"/>
                      <a:pt x="957" y="15656"/>
                    </a:cubicBezTo>
                    <a:cubicBezTo>
                      <a:pt x="1914" y="17690"/>
                      <a:pt x="4962" y="26485"/>
                      <a:pt x="4962" y="26485"/>
                    </a:cubicBezTo>
                    <a:cubicBezTo>
                      <a:pt x="4962" y="26485"/>
                      <a:pt x="13336" y="13924"/>
                      <a:pt x="13455" y="4833"/>
                    </a:cubicBezTo>
                    <a:cubicBezTo>
                      <a:pt x="13531" y="1096"/>
                      <a:pt x="11885" y="0"/>
                      <a:pt x="9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1;p35">
                <a:extLst>
                  <a:ext uri="{FF2B5EF4-FFF2-40B4-BE49-F238E27FC236}">
                    <a16:creationId xmlns:a16="http://schemas.microsoft.com/office/drawing/2014/main" id="{DC30254D-2431-253F-26E3-84464AB9CCF8}"/>
                  </a:ext>
                </a:extLst>
              </p:cNvPr>
              <p:cNvSpPr/>
              <p:nvPr/>
            </p:nvSpPr>
            <p:spPr>
              <a:xfrm>
                <a:off x="3732000" y="1670600"/>
                <a:ext cx="518950" cy="539875"/>
              </a:xfrm>
              <a:custGeom>
                <a:avLst/>
                <a:gdLst/>
                <a:ahLst/>
                <a:cxnLst/>
                <a:rect l="l" t="t" r="r" b="b"/>
                <a:pathLst>
                  <a:path w="20758" h="21595" extrusionOk="0">
                    <a:moveTo>
                      <a:pt x="20757" y="0"/>
                    </a:moveTo>
                    <a:lnTo>
                      <a:pt x="20757" y="0"/>
                    </a:lnTo>
                    <a:cubicBezTo>
                      <a:pt x="20756" y="0"/>
                      <a:pt x="718" y="5024"/>
                      <a:pt x="598" y="7417"/>
                    </a:cubicBezTo>
                    <a:cubicBezTo>
                      <a:pt x="541" y="9752"/>
                      <a:pt x="0" y="11905"/>
                      <a:pt x="0" y="11905"/>
                    </a:cubicBezTo>
                    <a:cubicBezTo>
                      <a:pt x="0" y="11905"/>
                      <a:pt x="5445" y="21594"/>
                      <a:pt x="6642" y="21594"/>
                    </a:cubicBezTo>
                    <a:cubicBezTo>
                      <a:pt x="7776" y="21594"/>
                      <a:pt x="20757" y="12862"/>
                      <a:pt x="20456" y="10766"/>
                    </a:cubicBezTo>
                    <a:cubicBezTo>
                      <a:pt x="20097" y="8613"/>
                      <a:pt x="20757" y="0"/>
                      <a:pt x="20757" y="0"/>
                    </a:cubicBezTo>
                    <a:close/>
                  </a:path>
                </a:pathLst>
              </a:custGeom>
              <a:solidFill>
                <a:srgbClr val="945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2;p35">
                <a:extLst>
                  <a:ext uri="{FF2B5EF4-FFF2-40B4-BE49-F238E27FC236}">
                    <a16:creationId xmlns:a16="http://schemas.microsoft.com/office/drawing/2014/main" id="{9E72ED2D-0B68-59C5-7A06-EEDBE76BABF5}"/>
                  </a:ext>
                </a:extLst>
              </p:cNvPr>
              <p:cNvSpPr/>
              <p:nvPr/>
            </p:nvSpPr>
            <p:spPr>
              <a:xfrm>
                <a:off x="3379100" y="632375"/>
                <a:ext cx="960000" cy="1349650"/>
              </a:xfrm>
              <a:custGeom>
                <a:avLst/>
                <a:gdLst/>
                <a:ahLst/>
                <a:cxnLst/>
                <a:rect l="l" t="t" r="r" b="b"/>
                <a:pathLst>
                  <a:path w="38400" h="53986" extrusionOk="0">
                    <a:moveTo>
                      <a:pt x="18859" y="1"/>
                    </a:moveTo>
                    <a:cubicBezTo>
                      <a:pt x="10369" y="1"/>
                      <a:pt x="2586" y="7734"/>
                      <a:pt x="1436" y="10370"/>
                    </a:cubicBezTo>
                    <a:cubicBezTo>
                      <a:pt x="1" y="13657"/>
                      <a:pt x="900" y="17365"/>
                      <a:pt x="1197" y="19461"/>
                    </a:cubicBezTo>
                    <a:cubicBezTo>
                      <a:pt x="1197" y="19461"/>
                      <a:pt x="3293" y="28610"/>
                      <a:pt x="3709" y="32979"/>
                    </a:cubicBezTo>
                    <a:cubicBezTo>
                      <a:pt x="4068" y="37285"/>
                      <a:pt x="4489" y="41410"/>
                      <a:pt x="6044" y="43625"/>
                    </a:cubicBezTo>
                    <a:cubicBezTo>
                      <a:pt x="7657" y="45898"/>
                      <a:pt x="19021" y="53434"/>
                      <a:pt x="20576" y="53793"/>
                    </a:cubicBezTo>
                    <a:cubicBezTo>
                      <a:pt x="21069" y="53920"/>
                      <a:pt x="21505" y="53986"/>
                      <a:pt x="21920" y="53986"/>
                    </a:cubicBezTo>
                    <a:cubicBezTo>
                      <a:pt x="22867" y="53986"/>
                      <a:pt x="23700" y="53642"/>
                      <a:pt x="24825" y="52893"/>
                    </a:cubicBezTo>
                    <a:cubicBezTo>
                      <a:pt x="26380" y="51817"/>
                      <a:pt x="35112" y="44161"/>
                      <a:pt x="36725" y="41768"/>
                    </a:cubicBezTo>
                    <a:cubicBezTo>
                      <a:pt x="38280" y="39438"/>
                      <a:pt x="38400" y="31902"/>
                      <a:pt x="38280" y="28074"/>
                    </a:cubicBezTo>
                    <a:cubicBezTo>
                      <a:pt x="38160" y="24246"/>
                      <a:pt x="35768" y="7437"/>
                      <a:pt x="25241" y="1637"/>
                    </a:cubicBezTo>
                    <a:cubicBezTo>
                      <a:pt x="23131" y="480"/>
                      <a:pt x="20973" y="1"/>
                      <a:pt x="18859"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3;p35">
                <a:extLst>
                  <a:ext uri="{FF2B5EF4-FFF2-40B4-BE49-F238E27FC236}">
                    <a16:creationId xmlns:a16="http://schemas.microsoft.com/office/drawing/2014/main" id="{2650A80C-7307-86AE-CFE4-6ADF573FDD27}"/>
                  </a:ext>
                </a:extLst>
              </p:cNvPr>
              <p:cNvSpPr/>
              <p:nvPr/>
            </p:nvSpPr>
            <p:spPr>
              <a:xfrm>
                <a:off x="4327125" y="1279325"/>
                <a:ext cx="124175" cy="285175"/>
              </a:xfrm>
              <a:custGeom>
                <a:avLst/>
                <a:gdLst/>
                <a:ahLst/>
                <a:cxnLst/>
                <a:rect l="l" t="t" r="r" b="b"/>
                <a:pathLst>
                  <a:path w="4967" h="11407" extrusionOk="0">
                    <a:moveTo>
                      <a:pt x="2167" y="1"/>
                    </a:moveTo>
                    <a:cubicBezTo>
                      <a:pt x="1032" y="1"/>
                      <a:pt x="0" y="938"/>
                      <a:pt x="0" y="938"/>
                    </a:cubicBezTo>
                    <a:lnTo>
                      <a:pt x="421" y="11407"/>
                    </a:lnTo>
                    <a:cubicBezTo>
                      <a:pt x="3771" y="9311"/>
                      <a:pt x="4967" y="1895"/>
                      <a:pt x="3469" y="521"/>
                    </a:cubicBezTo>
                    <a:cubicBezTo>
                      <a:pt x="3055" y="139"/>
                      <a:pt x="2604" y="1"/>
                      <a:pt x="2167"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4;p35">
                <a:extLst>
                  <a:ext uri="{FF2B5EF4-FFF2-40B4-BE49-F238E27FC236}">
                    <a16:creationId xmlns:a16="http://schemas.microsoft.com/office/drawing/2014/main" id="{402E414A-72BA-45FF-7E04-83A4CE37A5A4}"/>
                  </a:ext>
                </a:extLst>
              </p:cNvPr>
              <p:cNvSpPr/>
              <p:nvPr/>
            </p:nvSpPr>
            <p:spPr>
              <a:xfrm>
                <a:off x="3228150" y="317425"/>
                <a:ext cx="1338225" cy="1547575"/>
              </a:xfrm>
              <a:custGeom>
                <a:avLst/>
                <a:gdLst/>
                <a:ahLst/>
                <a:cxnLst/>
                <a:rect l="l" t="t" r="r" b="b"/>
                <a:pathLst>
                  <a:path w="53529" h="61903" extrusionOk="0">
                    <a:moveTo>
                      <a:pt x="26042" y="0"/>
                    </a:moveTo>
                    <a:cubicBezTo>
                      <a:pt x="20184" y="0"/>
                      <a:pt x="14555" y="2013"/>
                      <a:pt x="11900" y="6938"/>
                    </a:cubicBezTo>
                    <a:cubicBezTo>
                      <a:pt x="11661" y="7417"/>
                      <a:pt x="11422" y="7895"/>
                      <a:pt x="11245" y="8374"/>
                    </a:cubicBezTo>
                    <a:cubicBezTo>
                      <a:pt x="9690" y="9149"/>
                      <a:pt x="5680" y="11365"/>
                      <a:pt x="3168" y="15073"/>
                    </a:cubicBezTo>
                    <a:cubicBezTo>
                      <a:pt x="0" y="19738"/>
                      <a:pt x="417" y="24045"/>
                      <a:pt x="1316" y="27872"/>
                    </a:cubicBezTo>
                    <a:cubicBezTo>
                      <a:pt x="2211" y="31758"/>
                      <a:pt x="4962" y="36902"/>
                      <a:pt x="8671" y="38997"/>
                    </a:cubicBezTo>
                    <a:cubicBezTo>
                      <a:pt x="8671" y="38997"/>
                      <a:pt x="8972" y="33552"/>
                      <a:pt x="9929" y="30863"/>
                    </a:cubicBezTo>
                    <a:cubicBezTo>
                      <a:pt x="10345" y="29786"/>
                      <a:pt x="11125" y="28408"/>
                      <a:pt x="11900" y="27212"/>
                    </a:cubicBezTo>
                    <a:cubicBezTo>
                      <a:pt x="13637" y="30863"/>
                      <a:pt x="18360" y="36902"/>
                      <a:pt x="31160" y="38457"/>
                    </a:cubicBezTo>
                    <a:cubicBezTo>
                      <a:pt x="31160" y="38457"/>
                      <a:pt x="23145" y="36246"/>
                      <a:pt x="17465" y="30442"/>
                    </a:cubicBezTo>
                    <a:lnTo>
                      <a:pt x="17465" y="30442"/>
                    </a:lnTo>
                    <a:cubicBezTo>
                      <a:pt x="22188" y="34452"/>
                      <a:pt x="27571" y="36303"/>
                      <a:pt x="31700" y="37203"/>
                    </a:cubicBezTo>
                    <a:cubicBezTo>
                      <a:pt x="34270" y="37801"/>
                      <a:pt x="37499" y="38519"/>
                      <a:pt x="40552" y="38997"/>
                    </a:cubicBezTo>
                    <a:cubicBezTo>
                      <a:pt x="41748" y="41749"/>
                      <a:pt x="44318" y="49582"/>
                      <a:pt x="41208" y="61903"/>
                    </a:cubicBezTo>
                    <a:cubicBezTo>
                      <a:pt x="41208" y="61903"/>
                      <a:pt x="47012" y="53888"/>
                      <a:pt x="43959" y="39356"/>
                    </a:cubicBezTo>
                    <a:lnTo>
                      <a:pt x="43959" y="39356"/>
                    </a:lnTo>
                    <a:cubicBezTo>
                      <a:pt x="44653" y="39412"/>
                      <a:pt x="45306" y="39444"/>
                      <a:pt x="45905" y="39444"/>
                    </a:cubicBezTo>
                    <a:cubicBezTo>
                      <a:pt x="47217" y="39444"/>
                      <a:pt x="48269" y="39288"/>
                      <a:pt x="48926" y="38878"/>
                    </a:cubicBezTo>
                    <a:cubicBezTo>
                      <a:pt x="51615" y="37380"/>
                      <a:pt x="53529" y="30983"/>
                      <a:pt x="52572" y="21470"/>
                    </a:cubicBezTo>
                    <a:cubicBezTo>
                      <a:pt x="51615" y="11963"/>
                      <a:pt x="40792" y="2871"/>
                      <a:pt x="32954" y="895"/>
                    </a:cubicBezTo>
                    <a:cubicBezTo>
                      <a:pt x="30728" y="317"/>
                      <a:pt x="28367" y="0"/>
                      <a:pt x="26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5;p35">
                <a:extLst>
                  <a:ext uri="{FF2B5EF4-FFF2-40B4-BE49-F238E27FC236}">
                    <a16:creationId xmlns:a16="http://schemas.microsoft.com/office/drawing/2014/main" id="{0B4A5A29-36E5-3163-683E-64273A076784}"/>
                  </a:ext>
                </a:extLst>
              </p:cNvPr>
              <p:cNvSpPr/>
              <p:nvPr/>
            </p:nvSpPr>
            <p:spPr>
              <a:xfrm>
                <a:off x="4155225" y="2177550"/>
                <a:ext cx="1297925" cy="2430800"/>
              </a:xfrm>
              <a:custGeom>
                <a:avLst/>
                <a:gdLst/>
                <a:ahLst/>
                <a:cxnLst/>
                <a:rect l="l" t="t" r="r" b="b"/>
                <a:pathLst>
                  <a:path w="51917" h="97232" extrusionOk="0">
                    <a:moveTo>
                      <a:pt x="26556" y="1"/>
                    </a:moveTo>
                    <a:cubicBezTo>
                      <a:pt x="14953" y="8432"/>
                      <a:pt x="13876" y="28289"/>
                      <a:pt x="15848" y="36246"/>
                    </a:cubicBezTo>
                    <a:cubicBezTo>
                      <a:pt x="17762" y="44141"/>
                      <a:pt x="28169" y="64956"/>
                      <a:pt x="28169" y="64956"/>
                    </a:cubicBezTo>
                    <a:lnTo>
                      <a:pt x="5622" y="78291"/>
                    </a:lnTo>
                    <a:cubicBezTo>
                      <a:pt x="5622" y="78291"/>
                      <a:pt x="0" y="83794"/>
                      <a:pt x="1196" y="88162"/>
                    </a:cubicBezTo>
                    <a:cubicBezTo>
                      <a:pt x="2358" y="92262"/>
                      <a:pt x="7730" y="97232"/>
                      <a:pt x="10749" y="97232"/>
                    </a:cubicBezTo>
                    <a:cubicBezTo>
                      <a:pt x="10989" y="97232"/>
                      <a:pt x="11215" y="97200"/>
                      <a:pt x="11422" y="97134"/>
                    </a:cubicBezTo>
                    <a:cubicBezTo>
                      <a:pt x="14235" y="96297"/>
                      <a:pt x="45753" y="80626"/>
                      <a:pt x="48385" y="77813"/>
                    </a:cubicBezTo>
                    <a:cubicBezTo>
                      <a:pt x="51017" y="74942"/>
                      <a:pt x="51916" y="71296"/>
                      <a:pt x="51199" y="66870"/>
                    </a:cubicBezTo>
                    <a:cubicBezTo>
                      <a:pt x="50481" y="62444"/>
                      <a:pt x="42404" y="32356"/>
                      <a:pt x="37681" y="18958"/>
                    </a:cubicBezTo>
                    <a:cubicBezTo>
                      <a:pt x="32896" y="5623"/>
                      <a:pt x="26556" y="1"/>
                      <a:pt x="265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6;p35">
                <a:extLst>
                  <a:ext uri="{FF2B5EF4-FFF2-40B4-BE49-F238E27FC236}">
                    <a16:creationId xmlns:a16="http://schemas.microsoft.com/office/drawing/2014/main" id="{003B3605-11F9-254F-B32E-98C63B8D6A3D}"/>
                  </a:ext>
                </a:extLst>
              </p:cNvPr>
              <p:cNvSpPr/>
              <p:nvPr/>
            </p:nvSpPr>
            <p:spPr>
              <a:xfrm>
                <a:off x="4159650" y="4143800"/>
                <a:ext cx="323000" cy="464550"/>
              </a:xfrm>
              <a:custGeom>
                <a:avLst/>
                <a:gdLst/>
                <a:ahLst/>
                <a:cxnLst/>
                <a:rect l="l" t="t" r="r" b="b"/>
                <a:pathLst>
                  <a:path w="12920" h="18582" extrusionOk="0">
                    <a:moveTo>
                      <a:pt x="5087" y="0"/>
                    </a:moveTo>
                    <a:cubicBezTo>
                      <a:pt x="3890" y="1316"/>
                      <a:pt x="0" y="5804"/>
                      <a:pt x="1019" y="9512"/>
                    </a:cubicBezTo>
                    <a:cubicBezTo>
                      <a:pt x="2181" y="13612"/>
                      <a:pt x="7553" y="18582"/>
                      <a:pt x="10572" y="18582"/>
                    </a:cubicBezTo>
                    <a:cubicBezTo>
                      <a:pt x="10812" y="18582"/>
                      <a:pt x="11038" y="18550"/>
                      <a:pt x="11245" y="18484"/>
                    </a:cubicBezTo>
                    <a:cubicBezTo>
                      <a:pt x="11427" y="18422"/>
                      <a:pt x="11785" y="18302"/>
                      <a:pt x="12202" y="18125"/>
                    </a:cubicBezTo>
                    <a:cubicBezTo>
                      <a:pt x="12919" y="15790"/>
                      <a:pt x="12082" y="11962"/>
                      <a:pt x="11006" y="8436"/>
                    </a:cubicBezTo>
                    <a:cubicBezTo>
                      <a:pt x="9450" y="3110"/>
                      <a:pt x="5326" y="120"/>
                      <a:pt x="5326" y="120"/>
                    </a:cubicBezTo>
                    <a:cubicBezTo>
                      <a:pt x="5326" y="120"/>
                      <a:pt x="5264" y="62"/>
                      <a:pt x="50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7;p35">
                <a:extLst>
                  <a:ext uri="{FF2B5EF4-FFF2-40B4-BE49-F238E27FC236}">
                    <a16:creationId xmlns:a16="http://schemas.microsoft.com/office/drawing/2014/main" id="{7B4D1D66-8A64-0699-FC7A-7D25C0D2408B}"/>
                  </a:ext>
                </a:extLst>
              </p:cNvPr>
              <p:cNvSpPr/>
              <p:nvPr/>
            </p:nvSpPr>
            <p:spPr>
              <a:xfrm>
                <a:off x="3974225" y="4006225"/>
                <a:ext cx="297650" cy="178025"/>
              </a:xfrm>
              <a:custGeom>
                <a:avLst/>
                <a:gdLst/>
                <a:ahLst/>
                <a:cxnLst/>
                <a:rect l="l" t="t" r="r" b="b"/>
                <a:pathLst>
                  <a:path w="11906" h="7121" extrusionOk="0">
                    <a:moveTo>
                      <a:pt x="1" y="0"/>
                    </a:moveTo>
                    <a:lnTo>
                      <a:pt x="2273" y="6522"/>
                    </a:lnTo>
                    <a:lnTo>
                      <a:pt x="6881" y="7120"/>
                    </a:lnTo>
                    <a:cubicBezTo>
                      <a:pt x="6881" y="7120"/>
                      <a:pt x="11905" y="6044"/>
                      <a:pt x="11604" y="5805"/>
                    </a:cubicBezTo>
                    <a:cubicBezTo>
                      <a:pt x="11245" y="5565"/>
                      <a:pt x="6403" y="1737"/>
                      <a:pt x="4786" y="900"/>
                    </a:cubicBezTo>
                    <a:cubicBezTo>
                      <a:pt x="3111" y="120"/>
                      <a:pt x="1" y="0"/>
                      <a:pt x="1"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8;p35">
                <a:extLst>
                  <a:ext uri="{FF2B5EF4-FFF2-40B4-BE49-F238E27FC236}">
                    <a16:creationId xmlns:a16="http://schemas.microsoft.com/office/drawing/2014/main" id="{A9CE49A5-14BB-C144-0BEA-EEA41C404E57}"/>
                  </a:ext>
                </a:extLst>
              </p:cNvPr>
              <p:cNvSpPr/>
              <p:nvPr/>
            </p:nvSpPr>
            <p:spPr>
              <a:xfrm>
                <a:off x="2404175" y="3796900"/>
                <a:ext cx="145125" cy="104675"/>
              </a:xfrm>
              <a:custGeom>
                <a:avLst/>
                <a:gdLst/>
                <a:ahLst/>
                <a:cxnLst/>
                <a:rect l="l" t="t" r="r" b="b"/>
                <a:pathLst>
                  <a:path w="5805" h="4187" extrusionOk="0">
                    <a:moveTo>
                      <a:pt x="3767" y="1"/>
                    </a:moveTo>
                    <a:cubicBezTo>
                      <a:pt x="3049" y="1"/>
                      <a:pt x="2147" y="296"/>
                      <a:pt x="1317" y="899"/>
                    </a:cubicBezTo>
                    <a:cubicBezTo>
                      <a:pt x="1" y="1914"/>
                      <a:pt x="360" y="4187"/>
                      <a:pt x="360" y="4187"/>
                    </a:cubicBezTo>
                    <a:lnTo>
                      <a:pt x="5805" y="3292"/>
                    </a:lnTo>
                    <a:cubicBezTo>
                      <a:pt x="5805" y="3292"/>
                      <a:pt x="5446" y="837"/>
                      <a:pt x="4786" y="301"/>
                    </a:cubicBezTo>
                    <a:cubicBezTo>
                      <a:pt x="4544" y="102"/>
                      <a:pt x="4187" y="1"/>
                      <a:pt x="3767"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9;p35">
                <a:extLst>
                  <a:ext uri="{FF2B5EF4-FFF2-40B4-BE49-F238E27FC236}">
                    <a16:creationId xmlns:a16="http://schemas.microsoft.com/office/drawing/2014/main" id="{75643BF3-497E-A2DB-452C-6771C7C9DB42}"/>
                  </a:ext>
                </a:extLst>
              </p:cNvPr>
              <p:cNvSpPr/>
              <p:nvPr/>
            </p:nvSpPr>
            <p:spPr>
              <a:xfrm>
                <a:off x="2173925" y="3535275"/>
                <a:ext cx="1931925" cy="1128900"/>
              </a:xfrm>
              <a:custGeom>
                <a:avLst/>
                <a:gdLst/>
                <a:ahLst/>
                <a:cxnLst/>
                <a:rect l="l" t="t" r="r" b="b"/>
                <a:pathLst>
                  <a:path w="77277" h="45156" extrusionOk="0">
                    <a:moveTo>
                      <a:pt x="68247" y="0"/>
                    </a:moveTo>
                    <a:lnTo>
                      <a:pt x="0" y="15967"/>
                    </a:lnTo>
                    <a:lnTo>
                      <a:pt x="14115" y="45155"/>
                    </a:lnTo>
                    <a:lnTo>
                      <a:pt x="77276" y="30801"/>
                    </a:lnTo>
                    <a:lnTo>
                      <a:pt x="68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20;p35">
                <a:extLst>
                  <a:ext uri="{FF2B5EF4-FFF2-40B4-BE49-F238E27FC236}">
                    <a16:creationId xmlns:a16="http://schemas.microsoft.com/office/drawing/2014/main" id="{96D98095-CF23-72AB-E770-F3A61AD08AB3}"/>
                  </a:ext>
                </a:extLst>
              </p:cNvPr>
              <p:cNvSpPr/>
              <p:nvPr/>
            </p:nvSpPr>
            <p:spPr>
              <a:xfrm>
                <a:off x="3325275" y="4115275"/>
                <a:ext cx="1135000" cy="465450"/>
              </a:xfrm>
              <a:custGeom>
                <a:avLst/>
                <a:gdLst/>
                <a:ahLst/>
                <a:cxnLst/>
                <a:rect l="l" t="t" r="r" b="b"/>
                <a:pathLst>
                  <a:path w="45400" h="18618" extrusionOk="0">
                    <a:moveTo>
                      <a:pt x="16211" y="0"/>
                    </a:moveTo>
                    <a:cubicBezTo>
                      <a:pt x="14227" y="0"/>
                      <a:pt x="6376" y="349"/>
                      <a:pt x="6044" y="902"/>
                    </a:cubicBezTo>
                    <a:cubicBezTo>
                      <a:pt x="5742" y="1500"/>
                      <a:pt x="5862" y="2041"/>
                      <a:pt x="6762" y="2758"/>
                    </a:cubicBezTo>
                    <a:cubicBezTo>
                      <a:pt x="7656" y="3414"/>
                      <a:pt x="14355" y="3715"/>
                      <a:pt x="15552" y="3955"/>
                    </a:cubicBezTo>
                    <a:cubicBezTo>
                      <a:pt x="16810" y="4251"/>
                      <a:pt x="23509" y="5031"/>
                      <a:pt x="23509" y="5031"/>
                    </a:cubicBezTo>
                    <a:cubicBezTo>
                      <a:pt x="23509" y="5031"/>
                      <a:pt x="18618" y="5057"/>
                      <a:pt x="14931" y="5057"/>
                    </a:cubicBezTo>
                    <a:cubicBezTo>
                      <a:pt x="13088" y="5057"/>
                      <a:pt x="11547" y="5050"/>
                      <a:pt x="11068" y="5031"/>
                    </a:cubicBezTo>
                    <a:cubicBezTo>
                      <a:pt x="9932" y="4980"/>
                      <a:pt x="4200" y="4401"/>
                      <a:pt x="1992" y="4401"/>
                    </a:cubicBezTo>
                    <a:cubicBezTo>
                      <a:pt x="1523" y="4401"/>
                      <a:pt x="1212" y="4428"/>
                      <a:pt x="1139" y="4490"/>
                    </a:cubicBezTo>
                    <a:cubicBezTo>
                      <a:pt x="718" y="4849"/>
                      <a:pt x="1" y="6467"/>
                      <a:pt x="900" y="7242"/>
                    </a:cubicBezTo>
                    <a:cubicBezTo>
                      <a:pt x="1738" y="8022"/>
                      <a:pt x="8255" y="10295"/>
                      <a:pt x="8255" y="10295"/>
                    </a:cubicBezTo>
                    <a:cubicBezTo>
                      <a:pt x="8255" y="10295"/>
                      <a:pt x="8733" y="12625"/>
                      <a:pt x="10049" y="13285"/>
                    </a:cubicBezTo>
                    <a:cubicBezTo>
                      <a:pt x="11365" y="14003"/>
                      <a:pt x="13877" y="14362"/>
                      <a:pt x="13877" y="14362"/>
                    </a:cubicBezTo>
                    <a:cubicBezTo>
                      <a:pt x="13877" y="14362"/>
                      <a:pt x="15671" y="17290"/>
                      <a:pt x="17944" y="17888"/>
                    </a:cubicBezTo>
                    <a:cubicBezTo>
                      <a:pt x="19939" y="18413"/>
                      <a:pt x="26359" y="18618"/>
                      <a:pt x="29273" y="18618"/>
                    </a:cubicBezTo>
                    <a:cubicBezTo>
                      <a:pt x="29679" y="18618"/>
                      <a:pt x="30017" y="18614"/>
                      <a:pt x="30265" y="18606"/>
                    </a:cubicBezTo>
                    <a:cubicBezTo>
                      <a:pt x="31701" y="18549"/>
                      <a:pt x="35768" y="17711"/>
                      <a:pt x="38639" y="16874"/>
                    </a:cubicBezTo>
                    <a:cubicBezTo>
                      <a:pt x="39835" y="16572"/>
                      <a:pt x="40734" y="16276"/>
                      <a:pt x="41270" y="16036"/>
                    </a:cubicBezTo>
                    <a:cubicBezTo>
                      <a:pt x="42768" y="15319"/>
                      <a:pt x="44739" y="14003"/>
                      <a:pt x="45400" y="13462"/>
                    </a:cubicBezTo>
                    <a:cubicBezTo>
                      <a:pt x="45160" y="12209"/>
                      <a:pt x="44802" y="10893"/>
                      <a:pt x="44381" y="9577"/>
                    </a:cubicBezTo>
                    <a:cubicBezTo>
                      <a:pt x="42945" y="4792"/>
                      <a:pt x="39538" y="1859"/>
                      <a:pt x="38820" y="1323"/>
                    </a:cubicBezTo>
                    <a:lnTo>
                      <a:pt x="38462" y="1141"/>
                    </a:lnTo>
                    <a:cubicBezTo>
                      <a:pt x="38462" y="1141"/>
                      <a:pt x="32964" y="1351"/>
                      <a:pt x="30171" y="1351"/>
                    </a:cubicBezTo>
                    <a:cubicBezTo>
                      <a:pt x="29617" y="1351"/>
                      <a:pt x="29169" y="1343"/>
                      <a:pt x="28892" y="1323"/>
                    </a:cubicBezTo>
                    <a:cubicBezTo>
                      <a:pt x="27217" y="1261"/>
                      <a:pt x="17528" y="127"/>
                      <a:pt x="16571" y="7"/>
                    </a:cubicBezTo>
                    <a:cubicBezTo>
                      <a:pt x="16494" y="2"/>
                      <a:pt x="16372" y="0"/>
                      <a:pt x="16211" y="0"/>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21;p35">
                <a:extLst>
                  <a:ext uri="{FF2B5EF4-FFF2-40B4-BE49-F238E27FC236}">
                    <a16:creationId xmlns:a16="http://schemas.microsoft.com/office/drawing/2014/main" id="{6E7D265C-94C7-E66D-0228-6F614B09C482}"/>
                  </a:ext>
                </a:extLst>
              </p:cNvPr>
              <p:cNvSpPr/>
              <p:nvPr/>
            </p:nvSpPr>
            <p:spPr>
              <a:xfrm>
                <a:off x="3531625" y="4372625"/>
                <a:ext cx="381375" cy="35925"/>
              </a:xfrm>
              <a:custGeom>
                <a:avLst/>
                <a:gdLst/>
                <a:ahLst/>
                <a:cxnLst/>
                <a:rect l="l" t="t" r="r" b="b"/>
                <a:pathLst>
                  <a:path w="15255" h="1437" extrusionOk="0">
                    <a:moveTo>
                      <a:pt x="1" y="1"/>
                    </a:moveTo>
                    <a:lnTo>
                      <a:pt x="1" y="1"/>
                    </a:lnTo>
                    <a:cubicBezTo>
                      <a:pt x="1" y="1"/>
                      <a:pt x="63" y="417"/>
                      <a:pt x="240" y="895"/>
                    </a:cubicBezTo>
                    <a:cubicBezTo>
                      <a:pt x="1379" y="958"/>
                      <a:pt x="2934" y="1077"/>
                      <a:pt x="3651" y="1135"/>
                    </a:cubicBezTo>
                    <a:cubicBezTo>
                      <a:pt x="5565" y="1374"/>
                      <a:pt x="7656" y="1436"/>
                      <a:pt x="9513" y="1436"/>
                    </a:cubicBezTo>
                    <a:cubicBezTo>
                      <a:pt x="12743" y="1436"/>
                      <a:pt x="15255" y="1254"/>
                      <a:pt x="15255" y="1254"/>
                    </a:cubicBezTo>
                    <a:cubicBezTo>
                      <a:pt x="15255" y="1254"/>
                      <a:pt x="10709" y="895"/>
                      <a:pt x="7896" y="838"/>
                    </a:cubicBezTo>
                    <a:cubicBezTo>
                      <a:pt x="5144" y="838"/>
                      <a:pt x="1" y="1"/>
                      <a:pt x="1" y="1"/>
                    </a:cubicBezTo>
                    <a:close/>
                  </a:path>
                </a:pathLst>
              </a:custGeom>
              <a:solidFill>
                <a:srgbClr val="945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22;p35">
                <a:extLst>
                  <a:ext uri="{FF2B5EF4-FFF2-40B4-BE49-F238E27FC236}">
                    <a16:creationId xmlns:a16="http://schemas.microsoft.com/office/drawing/2014/main" id="{738B189E-7164-63FC-C77D-98EEBFE58633}"/>
                  </a:ext>
                </a:extLst>
              </p:cNvPr>
              <p:cNvSpPr/>
              <p:nvPr/>
            </p:nvSpPr>
            <p:spPr>
              <a:xfrm>
                <a:off x="3773850" y="4562475"/>
                <a:ext cx="311050" cy="17950"/>
              </a:xfrm>
              <a:custGeom>
                <a:avLst/>
                <a:gdLst/>
                <a:ahLst/>
                <a:cxnLst/>
                <a:rect l="l" t="t" r="r" b="b"/>
                <a:pathLst>
                  <a:path w="12442" h="718" extrusionOk="0">
                    <a:moveTo>
                      <a:pt x="10528" y="718"/>
                    </a:moveTo>
                    <a:lnTo>
                      <a:pt x="11006" y="718"/>
                    </a:lnTo>
                    <a:lnTo>
                      <a:pt x="11006" y="718"/>
                    </a:lnTo>
                    <a:lnTo>
                      <a:pt x="10528" y="718"/>
                    </a:lnTo>
                    <a:close/>
                    <a:moveTo>
                      <a:pt x="10351" y="718"/>
                    </a:moveTo>
                    <a:lnTo>
                      <a:pt x="10470" y="718"/>
                    </a:lnTo>
                    <a:lnTo>
                      <a:pt x="10351" y="718"/>
                    </a:lnTo>
                    <a:close/>
                    <a:moveTo>
                      <a:pt x="12322" y="718"/>
                    </a:moveTo>
                    <a:lnTo>
                      <a:pt x="11006" y="718"/>
                    </a:lnTo>
                    <a:lnTo>
                      <a:pt x="12322" y="718"/>
                    </a:lnTo>
                    <a:close/>
                    <a:moveTo>
                      <a:pt x="12322" y="718"/>
                    </a:moveTo>
                    <a:lnTo>
                      <a:pt x="12322" y="718"/>
                    </a:lnTo>
                    <a:lnTo>
                      <a:pt x="12322" y="718"/>
                    </a:lnTo>
                    <a:close/>
                    <a:moveTo>
                      <a:pt x="12322" y="718"/>
                    </a:moveTo>
                    <a:lnTo>
                      <a:pt x="12322" y="718"/>
                    </a:lnTo>
                    <a:lnTo>
                      <a:pt x="12322" y="718"/>
                    </a:lnTo>
                    <a:close/>
                    <a:moveTo>
                      <a:pt x="12322" y="718"/>
                    </a:moveTo>
                    <a:lnTo>
                      <a:pt x="12322" y="718"/>
                    </a:lnTo>
                    <a:lnTo>
                      <a:pt x="12322" y="718"/>
                    </a:lnTo>
                    <a:close/>
                    <a:moveTo>
                      <a:pt x="12384" y="718"/>
                    </a:moveTo>
                    <a:lnTo>
                      <a:pt x="12322" y="718"/>
                    </a:lnTo>
                    <a:lnTo>
                      <a:pt x="12384" y="718"/>
                    </a:lnTo>
                    <a:close/>
                    <a:moveTo>
                      <a:pt x="12384" y="718"/>
                    </a:moveTo>
                    <a:lnTo>
                      <a:pt x="12384" y="718"/>
                    </a:lnTo>
                    <a:lnTo>
                      <a:pt x="12384" y="718"/>
                    </a:lnTo>
                    <a:close/>
                    <a:moveTo>
                      <a:pt x="12384" y="718"/>
                    </a:moveTo>
                    <a:lnTo>
                      <a:pt x="12384" y="718"/>
                    </a:lnTo>
                    <a:lnTo>
                      <a:pt x="12384" y="718"/>
                    </a:lnTo>
                    <a:close/>
                    <a:moveTo>
                      <a:pt x="12384" y="718"/>
                    </a:moveTo>
                    <a:lnTo>
                      <a:pt x="12384" y="718"/>
                    </a:lnTo>
                    <a:lnTo>
                      <a:pt x="12384" y="718"/>
                    </a:lnTo>
                    <a:close/>
                    <a:moveTo>
                      <a:pt x="12384" y="718"/>
                    </a:moveTo>
                    <a:lnTo>
                      <a:pt x="12384" y="718"/>
                    </a:lnTo>
                    <a:lnTo>
                      <a:pt x="12384" y="718"/>
                    </a:lnTo>
                    <a:close/>
                    <a:moveTo>
                      <a:pt x="12384" y="718"/>
                    </a:moveTo>
                    <a:lnTo>
                      <a:pt x="12384" y="718"/>
                    </a:lnTo>
                    <a:lnTo>
                      <a:pt x="12384" y="718"/>
                    </a:lnTo>
                    <a:close/>
                    <a:moveTo>
                      <a:pt x="12384" y="718"/>
                    </a:moveTo>
                    <a:lnTo>
                      <a:pt x="12384" y="718"/>
                    </a:lnTo>
                    <a:lnTo>
                      <a:pt x="12384" y="718"/>
                    </a:lnTo>
                    <a:close/>
                    <a:moveTo>
                      <a:pt x="12442" y="718"/>
                    </a:moveTo>
                    <a:lnTo>
                      <a:pt x="12442" y="718"/>
                    </a:lnTo>
                    <a:lnTo>
                      <a:pt x="12442" y="718"/>
                    </a:lnTo>
                    <a:close/>
                    <a:moveTo>
                      <a:pt x="12442" y="718"/>
                    </a:moveTo>
                    <a:lnTo>
                      <a:pt x="12442" y="718"/>
                    </a:lnTo>
                    <a:lnTo>
                      <a:pt x="12442" y="718"/>
                    </a:lnTo>
                    <a:close/>
                    <a:moveTo>
                      <a:pt x="12442" y="718"/>
                    </a:moveTo>
                    <a:lnTo>
                      <a:pt x="12442" y="718"/>
                    </a:lnTo>
                    <a:lnTo>
                      <a:pt x="12442" y="718"/>
                    </a:lnTo>
                    <a:close/>
                    <a:moveTo>
                      <a:pt x="1" y="0"/>
                    </a:moveTo>
                    <a:lnTo>
                      <a:pt x="63" y="0"/>
                    </a:lnTo>
                    <a:lnTo>
                      <a:pt x="1" y="0"/>
                    </a:lnTo>
                    <a:close/>
                    <a:moveTo>
                      <a:pt x="1" y="0"/>
                    </a:moveTo>
                    <a:lnTo>
                      <a:pt x="1" y="0"/>
                    </a:lnTo>
                    <a:close/>
                  </a:path>
                </a:pathLst>
              </a:custGeom>
              <a:solidFill>
                <a:srgbClr val="002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23;p35">
                <a:extLst>
                  <a:ext uri="{FF2B5EF4-FFF2-40B4-BE49-F238E27FC236}">
                    <a16:creationId xmlns:a16="http://schemas.microsoft.com/office/drawing/2014/main" id="{33D1BB29-7900-EB58-979B-36CFA7FA6BB4}"/>
                  </a:ext>
                </a:extLst>
              </p:cNvPr>
              <p:cNvSpPr/>
              <p:nvPr/>
            </p:nvSpPr>
            <p:spPr>
              <a:xfrm>
                <a:off x="3672175" y="4474300"/>
                <a:ext cx="535350" cy="106125"/>
              </a:xfrm>
              <a:custGeom>
                <a:avLst/>
                <a:gdLst/>
                <a:ahLst/>
                <a:cxnLst/>
                <a:rect l="l" t="t" r="r" b="b"/>
                <a:pathLst>
                  <a:path w="21414" h="4245" extrusionOk="0">
                    <a:moveTo>
                      <a:pt x="1" y="1"/>
                    </a:moveTo>
                    <a:cubicBezTo>
                      <a:pt x="1" y="1"/>
                      <a:pt x="1795" y="2929"/>
                      <a:pt x="4068" y="3527"/>
                    </a:cubicBezTo>
                    <a:lnTo>
                      <a:pt x="4130" y="3527"/>
                    </a:lnTo>
                    <a:cubicBezTo>
                      <a:pt x="5982" y="4006"/>
                      <a:pt x="11308" y="4245"/>
                      <a:pt x="14418" y="4245"/>
                    </a:cubicBezTo>
                    <a:lnTo>
                      <a:pt x="16509" y="4245"/>
                    </a:lnTo>
                    <a:cubicBezTo>
                      <a:pt x="17466" y="4188"/>
                      <a:pt x="19380" y="3829"/>
                      <a:pt x="21413" y="3350"/>
                    </a:cubicBezTo>
                    <a:lnTo>
                      <a:pt x="20638" y="3350"/>
                    </a:lnTo>
                    <a:cubicBezTo>
                      <a:pt x="19380" y="3350"/>
                      <a:pt x="18183" y="3350"/>
                      <a:pt x="17169" y="3231"/>
                    </a:cubicBezTo>
                    <a:cubicBezTo>
                      <a:pt x="14298" y="2991"/>
                      <a:pt x="7360" y="2393"/>
                      <a:pt x="7480" y="1853"/>
                    </a:cubicBezTo>
                    <a:cubicBezTo>
                      <a:pt x="7657" y="1317"/>
                      <a:pt x="11906" y="776"/>
                      <a:pt x="11906" y="776"/>
                    </a:cubicBezTo>
                    <a:cubicBezTo>
                      <a:pt x="11906" y="776"/>
                      <a:pt x="7240" y="718"/>
                      <a:pt x="4968" y="537"/>
                    </a:cubicBezTo>
                    <a:cubicBezTo>
                      <a:pt x="2695" y="360"/>
                      <a:pt x="1" y="1"/>
                      <a:pt x="1" y="1"/>
                    </a:cubicBezTo>
                    <a:close/>
                  </a:path>
                </a:pathLst>
              </a:custGeom>
              <a:solidFill>
                <a:srgbClr val="945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24;p35">
                <a:extLst>
                  <a:ext uri="{FF2B5EF4-FFF2-40B4-BE49-F238E27FC236}">
                    <a16:creationId xmlns:a16="http://schemas.microsoft.com/office/drawing/2014/main" id="{9BA0983E-4357-4314-EE74-A7331CF8C821}"/>
                  </a:ext>
                </a:extLst>
              </p:cNvPr>
              <p:cNvSpPr/>
              <p:nvPr/>
            </p:nvSpPr>
            <p:spPr>
              <a:xfrm>
                <a:off x="2982925" y="4021175"/>
                <a:ext cx="224300" cy="221325"/>
              </a:xfrm>
              <a:custGeom>
                <a:avLst/>
                <a:gdLst/>
                <a:ahLst/>
                <a:cxnLst/>
                <a:rect l="l" t="t" r="r" b="b"/>
                <a:pathLst>
                  <a:path w="8972" h="8853" extrusionOk="0">
                    <a:moveTo>
                      <a:pt x="4484" y="1"/>
                    </a:moveTo>
                    <a:cubicBezTo>
                      <a:pt x="2034" y="1"/>
                      <a:pt x="0" y="1977"/>
                      <a:pt x="0" y="4427"/>
                    </a:cubicBezTo>
                    <a:cubicBezTo>
                      <a:pt x="0" y="6881"/>
                      <a:pt x="2034" y="8853"/>
                      <a:pt x="4484" y="8853"/>
                    </a:cubicBezTo>
                    <a:cubicBezTo>
                      <a:pt x="6996" y="8853"/>
                      <a:pt x="8972" y="6881"/>
                      <a:pt x="8972" y="4427"/>
                    </a:cubicBezTo>
                    <a:cubicBezTo>
                      <a:pt x="8972" y="1977"/>
                      <a:pt x="6996" y="1"/>
                      <a:pt x="44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25;p35">
                <a:extLst>
                  <a:ext uri="{FF2B5EF4-FFF2-40B4-BE49-F238E27FC236}">
                    <a16:creationId xmlns:a16="http://schemas.microsoft.com/office/drawing/2014/main" id="{0C360640-3FD0-8EBF-3FD9-A6D879901F37}"/>
                  </a:ext>
                </a:extLst>
              </p:cNvPr>
              <p:cNvSpPr/>
              <p:nvPr/>
            </p:nvSpPr>
            <p:spPr>
              <a:xfrm>
                <a:off x="2333975" y="4439850"/>
                <a:ext cx="182925" cy="141950"/>
              </a:xfrm>
              <a:custGeom>
                <a:avLst/>
                <a:gdLst/>
                <a:ahLst/>
                <a:cxnLst/>
                <a:rect l="l" t="t" r="r" b="b"/>
                <a:pathLst>
                  <a:path w="7317" h="5678" extrusionOk="0">
                    <a:moveTo>
                      <a:pt x="0" y="1"/>
                    </a:moveTo>
                    <a:lnTo>
                      <a:pt x="0" y="1"/>
                    </a:lnTo>
                    <a:cubicBezTo>
                      <a:pt x="0" y="1"/>
                      <a:pt x="895" y="1857"/>
                      <a:pt x="1732" y="2752"/>
                    </a:cubicBezTo>
                    <a:cubicBezTo>
                      <a:pt x="2512" y="3652"/>
                      <a:pt x="3469" y="4786"/>
                      <a:pt x="4723" y="5025"/>
                    </a:cubicBezTo>
                    <a:cubicBezTo>
                      <a:pt x="5509" y="5223"/>
                      <a:pt x="6399" y="5678"/>
                      <a:pt x="6900" y="5678"/>
                    </a:cubicBezTo>
                    <a:cubicBezTo>
                      <a:pt x="7161" y="5678"/>
                      <a:pt x="7317" y="5554"/>
                      <a:pt x="7297" y="5207"/>
                    </a:cubicBezTo>
                    <a:cubicBezTo>
                      <a:pt x="7297" y="4250"/>
                      <a:pt x="6460" y="3053"/>
                      <a:pt x="5321" y="2336"/>
                    </a:cubicBezTo>
                    <a:cubicBezTo>
                      <a:pt x="4244" y="1556"/>
                      <a:pt x="0" y="1"/>
                      <a:pt x="0" y="1"/>
                    </a:cubicBez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6;p35">
                <a:extLst>
                  <a:ext uri="{FF2B5EF4-FFF2-40B4-BE49-F238E27FC236}">
                    <a16:creationId xmlns:a16="http://schemas.microsoft.com/office/drawing/2014/main" id="{DCADA212-525B-E108-F6A4-A8746ECD2F69}"/>
                  </a:ext>
                </a:extLst>
              </p:cNvPr>
              <p:cNvSpPr/>
              <p:nvPr/>
            </p:nvSpPr>
            <p:spPr>
              <a:xfrm>
                <a:off x="2248675" y="4320225"/>
                <a:ext cx="320025" cy="181025"/>
              </a:xfrm>
              <a:custGeom>
                <a:avLst/>
                <a:gdLst/>
                <a:ahLst/>
                <a:cxnLst/>
                <a:rect l="l" t="t" r="r" b="b"/>
                <a:pathLst>
                  <a:path w="12801" h="7241" extrusionOk="0">
                    <a:moveTo>
                      <a:pt x="599" y="1"/>
                    </a:moveTo>
                    <a:cubicBezTo>
                      <a:pt x="599" y="1"/>
                      <a:pt x="1" y="1857"/>
                      <a:pt x="599" y="2814"/>
                    </a:cubicBezTo>
                    <a:cubicBezTo>
                      <a:pt x="1259" y="3771"/>
                      <a:pt x="4307" y="6164"/>
                      <a:pt x="5623" y="6580"/>
                    </a:cubicBezTo>
                    <a:cubicBezTo>
                      <a:pt x="6939" y="7059"/>
                      <a:pt x="10288" y="7240"/>
                      <a:pt x="11188" y="7240"/>
                    </a:cubicBezTo>
                    <a:cubicBezTo>
                      <a:pt x="12082" y="7240"/>
                      <a:pt x="12800" y="6523"/>
                      <a:pt x="12800" y="6164"/>
                    </a:cubicBezTo>
                    <a:cubicBezTo>
                      <a:pt x="12800" y="5805"/>
                      <a:pt x="11427" y="4728"/>
                      <a:pt x="10709" y="4130"/>
                    </a:cubicBezTo>
                    <a:cubicBezTo>
                      <a:pt x="10049" y="3532"/>
                      <a:pt x="5565" y="2274"/>
                      <a:pt x="5565" y="2274"/>
                    </a:cubicBezTo>
                    <a:lnTo>
                      <a:pt x="599" y="1"/>
                    </a:ln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7;p35">
                <a:extLst>
                  <a:ext uri="{FF2B5EF4-FFF2-40B4-BE49-F238E27FC236}">
                    <a16:creationId xmlns:a16="http://schemas.microsoft.com/office/drawing/2014/main" id="{FD60918E-78C3-5974-7D50-7512036F243B}"/>
                  </a:ext>
                </a:extLst>
              </p:cNvPr>
              <p:cNvSpPr/>
              <p:nvPr/>
            </p:nvSpPr>
            <p:spPr>
              <a:xfrm>
                <a:off x="2263625" y="4320225"/>
                <a:ext cx="124200" cy="56850"/>
              </a:xfrm>
              <a:custGeom>
                <a:avLst/>
                <a:gdLst/>
                <a:ahLst/>
                <a:cxnLst/>
                <a:rect l="l" t="t" r="r" b="b"/>
                <a:pathLst>
                  <a:path w="4968" h="2274" extrusionOk="0">
                    <a:moveTo>
                      <a:pt x="1" y="1"/>
                    </a:moveTo>
                    <a:lnTo>
                      <a:pt x="1" y="1"/>
                    </a:lnTo>
                    <a:lnTo>
                      <a:pt x="1" y="1"/>
                    </a:lnTo>
                    <a:lnTo>
                      <a:pt x="4967" y="2274"/>
                    </a:lnTo>
                    <a:lnTo>
                      <a:pt x="4967" y="2274"/>
                    </a:lnTo>
                    <a:lnTo>
                      <a:pt x="4967" y="2274"/>
                    </a:lnTo>
                    <a:close/>
                  </a:path>
                </a:pathLst>
              </a:custGeom>
              <a:solidFill>
                <a:srgbClr val="FFC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8;p35">
                <a:extLst>
                  <a:ext uri="{FF2B5EF4-FFF2-40B4-BE49-F238E27FC236}">
                    <a16:creationId xmlns:a16="http://schemas.microsoft.com/office/drawing/2014/main" id="{9EDD5035-98E3-D47A-6B92-C7715E49A00F}"/>
                  </a:ext>
                </a:extLst>
              </p:cNvPr>
              <p:cNvSpPr/>
              <p:nvPr/>
            </p:nvSpPr>
            <p:spPr>
              <a:xfrm>
                <a:off x="2387800" y="4377050"/>
                <a:ext cx="1450" cy="25"/>
              </a:xfrm>
              <a:custGeom>
                <a:avLst/>
                <a:gdLst/>
                <a:ahLst/>
                <a:cxnLst/>
                <a:rect l="l" t="t" r="r" b="b"/>
                <a:pathLst>
                  <a:path w="58" h="1" extrusionOk="0">
                    <a:moveTo>
                      <a:pt x="0" y="1"/>
                    </a:moveTo>
                    <a:lnTo>
                      <a:pt x="0" y="1"/>
                    </a:lnTo>
                    <a:lnTo>
                      <a:pt x="58" y="1"/>
                    </a:lnTo>
                    <a:lnTo>
                      <a:pt x="0" y="1"/>
                    </a:lnTo>
                    <a:close/>
                  </a:path>
                </a:pathLst>
              </a:custGeom>
              <a:solidFill>
                <a:srgbClr val="819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29;p35">
                <a:extLst>
                  <a:ext uri="{FF2B5EF4-FFF2-40B4-BE49-F238E27FC236}">
                    <a16:creationId xmlns:a16="http://schemas.microsoft.com/office/drawing/2014/main" id="{0038ED83-BB0B-B6FA-85F2-837FDE8E431F}"/>
                  </a:ext>
                </a:extLst>
              </p:cNvPr>
              <p:cNvSpPr/>
              <p:nvPr/>
            </p:nvSpPr>
            <p:spPr>
              <a:xfrm>
                <a:off x="2251675" y="4320225"/>
                <a:ext cx="191425" cy="77775"/>
              </a:xfrm>
              <a:custGeom>
                <a:avLst/>
                <a:gdLst/>
                <a:ahLst/>
                <a:cxnLst/>
                <a:rect l="l" t="t" r="r" b="b"/>
                <a:pathLst>
                  <a:path w="7657" h="3111" extrusionOk="0">
                    <a:moveTo>
                      <a:pt x="479" y="1"/>
                    </a:moveTo>
                    <a:cubicBezTo>
                      <a:pt x="479" y="183"/>
                      <a:pt x="0" y="1618"/>
                      <a:pt x="359" y="2575"/>
                    </a:cubicBezTo>
                    <a:cubicBezTo>
                      <a:pt x="1196" y="2814"/>
                      <a:pt x="2335" y="3111"/>
                      <a:pt x="3350" y="3111"/>
                    </a:cubicBezTo>
                    <a:cubicBezTo>
                      <a:pt x="4426" y="3111"/>
                      <a:pt x="6460" y="3054"/>
                      <a:pt x="7656" y="2934"/>
                    </a:cubicBezTo>
                    <a:cubicBezTo>
                      <a:pt x="6642" y="2575"/>
                      <a:pt x="5742" y="2336"/>
                      <a:pt x="5503" y="2274"/>
                    </a:cubicBezTo>
                    <a:lnTo>
                      <a:pt x="5445" y="2274"/>
                    </a:lnTo>
                    <a:lnTo>
                      <a:pt x="479" y="1"/>
                    </a:lnTo>
                    <a:close/>
                  </a:path>
                </a:pathLst>
              </a:custGeom>
              <a:solidFill>
                <a:srgbClr val="9459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0;p35">
                <a:extLst>
                  <a:ext uri="{FF2B5EF4-FFF2-40B4-BE49-F238E27FC236}">
                    <a16:creationId xmlns:a16="http://schemas.microsoft.com/office/drawing/2014/main" id="{794384D2-9081-D077-A744-7209E6777128}"/>
                  </a:ext>
                </a:extLst>
              </p:cNvPr>
              <p:cNvSpPr/>
              <p:nvPr/>
            </p:nvSpPr>
            <p:spPr>
              <a:xfrm>
                <a:off x="2193400" y="4125850"/>
                <a:ext cx="333425" cy="258975"/>
              </a:xfrm>
              <a:custGeom>
                <a:avLst/>
                <a:gdLst/>
                <a:ahLst/>
                <a:cxnLst/>
                <a:rect l="l" t="t" r="r" b="b"/>
                <a:pathLst>
                  <a:path w="13337" h="10359" extrusionOk="0">
                    <a:moveTo>
                      <a:pt x="2929" y="0"/>
                    </a:moveTo>
                    <a:cubicBezTo>
                      <a:pt x="2929" y="0"/>
                      <a:pt x="1" y="2575"/>
                      <a:pt x="178" y="3709"/>
                    </a:cubicBezTo>
                    <a:cubicBezTo>
                      <a:pt x="360" y="4847"/>
                      <a:pt x="1972" y="8556"/>
                      <a:pt x="2929" y="9273"/>
                    </a:cubicBezTo>
                    <a:cubicBezTo>
                      <a:pt x="3886" y="9991"/>
                      <a:pt x="7178" y="10350"/>
                      <a:pt x="8733" y="10350"/>
                    </a:cubicBezTo>
                    <a:cubicBezTo>
                      <a:pt x="9368" y="10350"/>
                      <a:pt x="10030" y="10359"/>
                      <a:pt x="10623" y="10359"/>
                    </a:cubicBezTo>
                    <a:cubicBezTo>
                      <a:pt x="11536" y="10359"/>
                      <a:pt x="12281" y="10338"/>
                      <a:pt x="12499" y="10230"/>
                    </a:cubicBezTo>
                    <a:cubicBezTo>
                      <a:pt x="12858" y="10049"/>
                      <a:pt x="13336" y="9092"/>
                      <a:pt x="12322" y="8197"/>
                    </a:cubicBezTo>
                    <a:cubicBezTo>
                      <a:pt x="11365" y="7360"/>
                      <a:pt x="5743" y="5862"/>
                      <a:pt x="5743" y="5862"/>
                    </a:cubicBezTo>
                    <a:lnTo>
                      <a:pt x="2929" y="0"/>
                    </a:lnTo>
                    <a:close/>
                  </a:path>
                </a:pathLst>
              </a:custGeom>
              <a:solidFill>
                <a:srgbClr val="AC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1;p35">
                <a:extLst>
                  <a:ext uri="{FF2B5EF4-FFF2-40B4-BE49-F238E27FC236}">
                    <a16:creationId xmlns:a16="http://schemas.microsoft.com/office/drawing/2014/main" id="{EAE3C19D-AF5E-8B8B-F633-25F1EA4D89E4}"/>
                  </a:ext>
                </a:extLst>
              </p:cNvPr>
              <p:cNvSpPr/>
              <p:nvPr/>
            </p:nvSpPr>
            <p:spPr>
              <a:xfrm>
                <a:off x="3898025" y="1909850"/>
                <a:ext cx="523375" cy="324550"/>
              </a:xfrm>
              <a:custGeom>
                <a:avLst/>
                <a:gdLst/>
                <a:ahLst/>
                <a:cxnLst/>
                <a:rect l="l" t="t" r="r" b="b"/>
                <a:pathLst>
                  <a:path w="20935" h="12982" extrusionOk="0">
                    <a:moveTo>
                      <a:pt x="13695" y="0"/>
                    </a:moveTo>
                    <a:cubicBezTo>
                      <a:pt x="11303" y="3110"/>
                      <a:pt x="5862" y="5981"/>
                      <a:pt x="4187" y="7598"/>
                    </a:cubicBezTo>
                    <a:cubicBezTo>
                      <a:pt x="2513" y="9154"/>
                      <a:pt x="1" y="12024"/>
                      <a:pt x="1" y="12024"/>
                    </a:cubicBezTo>
                    <a:cubicBezTo>
                      <a:pt x="1" y="12024"/>
                      <a:pt x="4125" y="10766"/>
                      <a:pt x="5680" y="10709"/>
                    </a:cubicBezTo>
                    <a:cubicBezTo>
                      <a:pt x="5720" y="10688"/>
                      <a:pt x="5760" y="10681"/>
                      <a:pt x="5800" y="10681"/>
                    </a:cubicBezTo>
                    <a:cubicBezTo>
                      <a:pt x="5880" y="10681"/>
                      <a:pt x="5959" y="10709"/>
                      <a:pt x="6039" y="10709"/>
                    </a:cubicBezTo>
                    <a:lnTo>
                      <a:pt x="6159" y="10709"/>
                    </a:lnTo>
                    <a:cubicBezTo>
                      <a:pt x="6278" y="10709"/>
                      <a:pt x="6341" y="10766"/>
                      <a:pt x="6460" y="10766"/>
                    </a:cubicBezTo>
                    <a:lnTo>
                      <a:pt x="6580" y="10766"/>
                    </a:lnTo>
                    <a:cubicBezTo>
                      <a:pt x="6700" y="10828"/>
                      <a:pt x="6819" y="10828"/>
                      <a:pt x="6996" y="10886"/>
                    </a:cubicBezTo>
                    <a:lnTo>
                      <a:pt x="7058" y="10886"/>
                    </a:lnTo>
                    <a:cubicBezTo>
                      <a:pt x="7178" y="10948"/>
                      <a:pt x="7355" y="11005"/>
                      <a:pt x="7537" y="11067"/>
                    </a:cubicBezTo>
                    <a:cubicBezTo>
                      <a:pt x="9508" y="11723"/>
                      <a:pt x="12020" y="12981"/>
                      <a:pt x="12020" y="12981"/>
                    </a:cubicBezTo>
                    <a:cubicBezTo>
                      <a:pt x="14236" y="11307"/>
                      <a:pt x="20935" y="4665"/>
                      <a:pt x="20935" y="4665"/>
                    </a:cubicBezTo>
                    <a:cubicBezTo>
                      <a:pt x="18542" y="1976"/>
                      <a:pt x="13695" y="0"/>
                      <a:pt x="136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2;p35">
                <a:extLst>
                  <a:ext uri="{FF2B5EF4-FFF2-40B4-BE49-F238E27FC236}">
                    <a16:creationId xmlns:a16="http://schemas.microsoft.com/office/drawing/2014/main" id="{B0DE2617-7DA6-E62E-5F36-3A2873AE2D75}"/>
                  </a:ext>
                </a:extLst>
              </p:cNvPr>
              <p:cNvSpPr/>
              <p:nvPr/>
            </p:nvSpPr>
            <p:spPr>
              <a:xfrm>
                <a:off x="3640850" y="1933750"/>
                <a:ext cx="257200" cy="276725"/>
              </a:xfrm>
              <a:custGeom>
                <a:avLst/>
                <a:gdLst/>
                <a:ahLst/>
                <a:cxnLst/>
                <a:rect l="l" t="t" r="r" b="b"/>
                <a:pathLst>
                  <a:path w="10288" h="11069" extrusionOk="0">
                    <a:moveTo>
                      <a:pt x="3948" y="1"/>
                    </a:moveTo>
                    <a:cubicBezTo>
                      <a:pt x="3948" y="1"/>
                      <a:pt x="1436" y="901"/>
                      <a:pt x="718" y="1858"/>
                    </a:cubicBezTo>
                    <a:cubicBezTo>
                      <a:pt x="0" y="2815"/>
                      <a:pt x="416" y="8733"/>
                      <a:pt x="1015" y="10767"/>
                    </a:cubicBezTo>
                    <a:lnTo>
                      <a:pt x="5024" y="8973"/>
                    </a:lnTo>
                    <a:lnTo>
                      <a:pt x="10288" y="11068"/>
                    </a:lnTo>
                    <a:cubicBezTo>
                      <a:pt x="10288" y="11068"/>
                      <a:pt x="8072" y="7537"/>
                      <a:pt x="7115" y="6221"/>
                    </a:cubicBezTo>
                    <a:cubicBezTo>
                      <a:pt x="6101" y="4968"/>
                      <a:pt x="4067" y="1379"/>
                      <a:pt x="3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33;p35">
              <a:extLst>
                <a:ext uri="{FF2B5EF4-FFF2-40B4-BE49-F238E27FC236}">
                  <a16:creationId xmlns:a16="http://schemas.microsoft.com/office/drawing/2014/main" id="{F10DBC4F-3A34-FF05-16E3-EF9F3DD63069}"/>
                </a:ext>
              </a:extLst>
            </p:cNvPr>
            <p:cNvGrpSpPr/>
            <p:nvPr/>
          </p:nvGrpSpPr>
          <p:grpSpPr>
            <a:xfrm>
              <a:off x="7153261" y="2290789"/>
              <a:ext cx="415521" cy="415218"/>
              <a:chOff x="2461125" y="503925"/>
              <a:chExt cx="411000" cy="410700"/>
            </a:xfrm>
          </p:grpSpPr>
          <p:sp>
            <p:nvSpPr>
              <p:cNvPr id="11" name="Google Shape;734;p35">
                <a:extLst>
                  <a:ext uri="{FF2B5EF4-FFF2-40B4-BE49-F238E27FC236}">
                    <a16:creationId xmlns:a16="http://schemas.microsoft.com/office/drawing/2014/main" id="{9A91F6F0-2D05-72BD-C5E8-D4491AC49AD8}"/>
                  </a:ext>
                </a:extLst>
              </p:cNvPr>
              <p:cNvSpPr/>
              <p:nvPr/>
            </p:nvSpPr>
            <p:spPr>
              <a:xfrm>
                <a:off x="2461125" y="503925"/>
                <a:ext cx="411000" cy="410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5;p35">
                <a:extLst>
                  <a:ext uri="{FF2B5EF4-FFF2-40B4-BE49-F238E27FC236}">
                    <a16:creationId xmlns:a16="http://schemas.microsoft.com/office/drawing/2014/main" id="{AC8359D5-346B-C959-3A1E-A6BFA6B27A78}"/>
                  </a:ext>
                </a:extLst>
              </p:cNvPr>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36;p35">
              <a:extLst>
                <a:ext uri="{FF2B5EF4-FFF2-40B4-BE49-F238E27FC236}">
                  <a16:creationId xmlns:a16="http://schemas.microsoft.com/office/drawing/2014/main" id="{6B7EA80C-A3E6-BB16-99DC-54E1F31FAE14}"/>
                </a:ext>
              </a:extLst>
            </p:cNvPr>
            <p:cNvGrpSpPr/>
            <p:nvPr/>
          </p:nvGrpSpPr>
          <p:grpSpPr>
            <a:xfrm>
              <a:off x="6990849" y="2482132"/>
              <a:ext cx="266903" cy="266709"/>
              <a:chOff x="2461125" y="503925"/>
              <a:chExt cx="411000" cy="410700"/>
            </a:xfrm>
          </p:grpSpPr>
          <p:sp>
            <p:nvSpPr>
              <p:cNvPr id="9" name="Google Shape;737;p35">
                <a:extLst>
                  <a:ext uri="{FF2B5EF4-FFF2-40B4-BE49-F238E27FC236}">
                    <a16:creationId xmlns:a16="http://schemas.microsoft.com/office/drawing/2014/main" id="{74D386A0-078A-DB7C-EBC6-640A2B19933D}"/>
                  </a:ext>
                </a:extLst>
              </p:cNvPr>
              <p:cNvSpPr/>
              <p:nvPr/>
            </p:nvSpPr>
            <p:spPr>
              <a:xfrm>
                <a:off x="2461125" y="503925"/>
                <a:ext cx="411000" cy="410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8;p35">
                <a:extLst>
                  <a:ext uri="{FF2B5EF4-FFF2-40B4-BE49-F238E27FC236}">
                    <a16:creationId xmlns:a16="http://schemas.microsoft.com/office/drawing/2014/main" id="{4FE584E0-2850-EC14-22CD-E555E3070E13}"/>
                  </a:ext>
                </a:extLst>
              </p:cNvPr>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15534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0"/>
        <p:cNvGrpSpPr/>
        <p:nvPr/>
      </p:nvGrpSpPr>
      <p:grpSpPr>
        <a:xfrm>
          <a:off x="0" y="0"/>
          <a:ext cx="0" cy="0"/>
          <a:chOff x="0" y="0"/>
          <a:chExt cx="0" cy="0"/>
        </a:xfrm>
      </p:grpSpPr>
      <p:grpSp>
        <p:nvGrpSpPr>
          <p:cNvPr id="4321" name="Google Shape;4321;p59"/>
          <p:cNvGrpSpPr/>
          <p:nvPr/>
        </p:nvGrpSpPr>
        <p:grpSpPr>
          <a:xfrm>
            <a:off x="725414" y="969763"/>
            <a:ext cx="2507799" cy="206239"/>
            <a:chOff x="106648" y="895722"/>
            <a:chExt cx="4481413" cy="374300"/>
          </a:xfrm>
        </p:grpSpPr>
        <p:grpSp>
          <p:nvGrpSpPr>
            <p:cNvPr id="4322" name="Google Shape;4322;p59"/>
            <p:cNvGrpSpPr/>
            <p:nvPr/>
          </p:nvGrpSpPr>
          <p:grpSpPr>
            <a:xfrm>
              <a:off x="2233276" y="895722"/>
              <a:ext cx="1082667" cy="223591"/>
              <a:chOff x="4808316" y="2800065"/>
              <a:chExt cx="1999386" cy="412910"/>
            </a:xfrm>
          </p:grpSpPr>
          <p:sp>
            <p:nvSpPr>
              <p:cNvPr id="4323" name="Google Shape;4323;p5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4" name="Google Shape;4324;p59"/>
              <p:cNvGrpSpPr/>
              <p:nvPr/>
            </p:nvGrpSpPr>
            <p:grpSpPr>
              <a:xfrm>
                <a:off x="4808316" y="2800065"/>
                <a:ext cx="92400" cy="411825"/>
                <a:chOff x="845575" y="2563700"/>
                <a:chExt cx="92400" cy="411825"/>
              </a:xfrm>
            </p:grpSpPr>
            <p:cxnSp>
              <p:nvCxnSpPr>
                <p:cNvPr id="4325" name="Google Shape;4325;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26" name="Google Shape;4326;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7" name="Google Shape;4327;p59"/>
            <p:cNvGrpSpPr/>
            <p:nvPr/>
          </p:nvGrpSpPr>
          <p:grpSpPr>
            <a:xfrm>
              <a:off x="106648" y="895722"/>
              <a:ext cx="1088401" cy="223591"/>
              <a:chOff x="881025" y="2800065"/>
              <a:chExt cx="2009975" cy="412910"/>
            </a:xfrm>
          </p:grpSpPr>
          <p:sp>
            <p:nvSpPr>
              <p:cNvPr id="4328" name="Google Shape;4328;p5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59"/>
              <p:cNvGrpSpPr/>
              <p:nvPr/>
            </p:nvGrpSpPr>
            <p:grpSpPr>
              <a:xfrm>
                <a:off x="881025" y="2800065"/>
                <a:ext cx="92400" cy="411825"/>
                <a:chOff x="845575" y="2563700"/>
                <a:chExt cx="92400" cy="411825"/>
              </a:xfrm>
            </p:grpSpPr>
            <p:cxnSp>
              <p:nvCxnSpPr>
                <p:cNvPr id="4330" name="Google Shape;4330;p5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31" name="Google Shape;4331;p5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2" name="Google Shape;4332;p59"/>
            <p:cNvGrpSpPr/>
            <p:nvPr/>
          </p:nvGrpSpPr>
          <p:grpSpPr>
            <a:xfrm>
              <a:off x="1172346" y="1047018"/>
              <a:ext cx="1083151" cy="223003"/>
              <a:chOff x="2849073" y="3079467"/>
              <a:chExt cx="2000279" cy="411825"/>
            </a:xfrm>
          </p:grpSpPr>
          <p:sp>
            <p:nvSpPr>
              <p:cNvPr id="4333" name="Google Shape;4333;p5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4" name="Google Shape;4334;p59"/>
              <p:cNvGrpSpPr/>
              <p:nvPr/>
            </p:nvGrpSpPr>
            <p:grpSpPr>
              <a:xfrm rot="10800000">
                <a:off x="2849073" y="3079467"/>
                <a:ext cx="92400" cy="411825"/>
                <a:chOff x="2070100" y="2563700"/>
                <a:chExt cx="92400" cy="411825"/>
              </a:xfrm>
            </p:grpSpPr>
            <p:cxnSp>
              <p:nvCxnSpPr>
                <p:cNvPr id="4335" name="Google Shape;4335;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36" name="Google Shape;4336;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7" name="Google Shape;4337;p59"/>
            <p:cNvGrpSpPr/>
            <p:nvPr/>
          </p:nvGrpSpPr>
          <p:grpSpPr>
            <a:xfrm>
              <a:off x="3290132" y="1047018"/>
              <a:ext cx="1297929" cy="223003"/>
              <a:chOff x="6760035" y="3079467"/>
              <a:chExt cx="2396914" cy="411825"/>
            </a:xfrm>
          </p:grpSpPr>
          <p:sp>
            <p:nvSpPr>
              <p:cNvPr id="4338" name="Google Shape;4338;p5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9" name="Google Shape;4339;p59"/>
              <p:cNvGrpSpPr/>
              <p:nvPr/>
            </p:nvGrpSpPr>
            <p:grpSpPr>
              <a:xfrm rot="10800000">
                <a:off x="6760035" y="3079467"/>
                <a:ext cx="92400" cy="411825"/>
                <a:chOff x="2070100" y="2563700"/>
                <a:chExt cx="92400" cy="411825"/>
              </a:xfrm>
            </p:grpSpPr>
            <p:cxnSp>
              <p:nvCxnSpPr>
                <p:cNvPr id="4340" name="Google Shape;4340;p5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41" name="Google Shape;4341;p5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42" name="Google Shape;4342;p59"/>
          <p:cNvGrpSpPr/>
          <p:nvPr/>
        </p:nvGrpSpPr>
        <p:grpSpPr>
          <a:xfrm>
            <a:off x="2143176" y="3369134"/>
            <a:ext cx="1086701" cy="799429"/>
            <a:chOff x="2183288" y="3555572"/>
            <a:chExt cx="1136241" cy="835873"/>
          </a:xfrm>
        </p:grpSpPr>
        <p:sp>
          <p:nvSpPr>
            <p:cNvPr id="4343" name="Google Shape;4343;p5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4" name="Google Shape;4344;p59"/>
            <p:cNvGrpSpPr/>
            <p:nvPr/>
          </p:nvGrpSpPr>
          <p:grpSpPr>
            <a:xfrm>
              <a:off x="2205895" y="3637269"/>
              <a:ext cx="1089848" cy="724993"/>
              <a:chOff x="2205895" y="3637269"/>
              <a:chExt cx="1089848" cy="724993"/>
            </a:xfrm>
          </p:grpSpPr>
          <p:sp>
            <p:nvSpPr>
              <p:cNvPr id="4345" name="Google Shape;4345;p5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1" name="Google Shape;4351;p5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2" name="Google Shape;4352;p5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53" name="Google Shape;4353;p59"/>
            <p:cNvGrpSpPr/>
            <p:nvPr/>
          </p:nvGrpSpPr>
          <p:grpSpPr>
            <a:xfrm>
              <a:off x="3173850" y="3779426"/>
              <a:ext cx="145679" cy="70048"/>
              <a:chOff x="3173850" y="3779426"/>
              <a:chExt cx="145679" cy="70048"/>
            </a:xfrm>
          </p:grpSpPr>
          <p:cxnSp>
            <p:nvCxnSpPr>
              <p:cNvPr id="4354" name="Google Shape;4354;p5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55" name="Google Shape;4355;p5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59"/>
            <p:cNvGrpSpPr/>
            <p:nvPr/>
          </p:nvGrpSpPr>
          <p:grpSpPr>
            <a:xfrm>
              <a:off x="2183288" y="4139483"/>
              <a:ext cx="145133" cy="70048"/>
              <a:chOff x="2183288" y="4139483"/>
              <a:chExt cx="145133" cy="70048"/>
            </a:xfrm>
          </p:grpSpPr>
          <p:cxnSp>
            <p:nvCxnSpPr>
              <p:cNvPr id="4357" name="Google Shape;4357;p5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58" name="Google Shape;4358;p5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9" name="Google Shape;4359;p5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0" name="Google Shape;4360;p5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61" name="Google Shape;4361;p59"/>
            <p:cNvGrpSpPr/>
            <p:nvPr/>
          </p:nvGrpSpPr>
          <p:grpSpPr>
            <a:xfrm>
              <a:off x="2943836" y="4268886"/>
              <a:ext cx="60717" cy="122559"/>
              <a:chOff x="2943836" y="4268886"/>
              <a:chExt cx="60717" cy="122559"/>
            </a:xfrm>
          </p:grpSpPr>
          <p:sp>
            <p:nvSpPr>
              <p:cNvPr id="4362" name="Google Shape;4362;p5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3" name="Google Shape;4363;p5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64" name="Google Shape;4364;p59"/>
          <p:cNvGrpSpPr/>
          <p:nvPr/>
        </p:nvGrpSpPr>
        <p:grpSpPr>
          <a:xfrm>
            <a:off x="3406121" y="1290134"/>
            <a:ext cx="1675870" cy="758251"/>
            <a:chOff x="3530532" y="1496185"/>
            <a:chExt cx="1562000" cy="706730"/>
          </a:xfrm>
        </p:grpSpPr>
        <p:cxnSp>
          <p:nvCxnSpPr>
            <p:cNvPr id="4365" name="Google Shape;4365;p5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66" name="Google Shape;4366;p59"/>
            <p:cNvGrpSpPr/>
            <p:nvPr/>
          </p:nvGrpSpPr>
          <p:grpSpPr>
            <a:xfrm>
              <a:off x="3530532" y="1496185"/>
              <a:ext cx="323430" cy="463587"/>
              <a:chOff x="3530532" y="1496185"/>
              <a:chExt cx="323430" cy="463587"/>
            </a:xfrm>
          </p:grpSpPr>
          <p:grpSp>
            <p:nvGrpSpPr>
              <p:cNvPr id="4367" name="Google Shape;4367;p59"/>
              <p:cNvGrpSpPr/>
              <p:nvPr/>
            </p:nvGrpSpPr>
            <p:grpSpPr>
              <a:xfrm>
                <a:off x="3567462" y="1496185"/>
                <a:ext cx="286500" cy="361376"/>
                <a:chOff x="3567462" y="1496185"/>
                <a:chExt cx="286500" cy="361376"/>
              </a:xfrm>
            </p:grpSpPr>
            <p:cxnSp>
              <p:nvCxnSpPr>
                <p:cNvPr id="4368" name="Google Shape;4368;p5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69" name="Google Shape;4369;p5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0" name="Google Shape;4370;p5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59"/>
            <p:cNvGrpSpPr/>
            <p:nvPr/>
          </p:nvGrpSpPr>
          <p:grpSpPr>
            <a:xfrm>
              <a:off x="3891569" y="1779209"/>
              <a:ext cx="323945" cy="423706"/>
              <a:chOff x="3891569" y="1779209"/>
              <a:chExt cx="323945" cy="423706"/>
            </a:xfrm>
          </p:grpSpPr>
          <p:grpSp>
            <p:nvGrpSpPr>
              <p:cNvPr id="4372" name="Google Shape;4372;p59"/>
              <p:cNvGrpSpPr/>
              <p:nvPr/>
            </p:nvGrpSpPr>
            <p:grpSpPr>
              <a:xfrm>
                <a:off x="3929014" y="1881638"/>
                <a:ext cx="286500" cy="321278"/>
                <a:chOff x="3929014" y="1881638"/>
                <a:chExt cx="286500" cy="321278"/>
              </a:xfrm>
            </p:grpSpPr>
            <p:cxnSp>
              <p:nvCxnSpPr>
                <p:cNvPr id="4373" name="Google Shape;4373;p5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74" name="Google Shape;4374;p5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5" name="Google Shape;4375;p5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59"/>
            <p:cNvGrpSpPr/>
            <p:nvPr/>
          </p:nvGrpSpPr>
          <p:grpSpPr>
            <a:xfrm>
              <a:off x="4252606" y="1496185"/>
              <a:ext cx="324721" cy="463587"/>
              <a:chOff x="4252606" y="1496185"/>
              <a:chExt cx="324721" cy="463587"/>
            </a:xfrm>
          </p:grpSpPr>
          <p:grpSp>
            <p:nvGrpSpPr>
              <p:cNvPr id="4377" name="Google Shape;4377;p59"/>
              <p:cNvGrpSpPr/>
              <p:nvPr/>
            </p:nvGrpSpPr>
            <p:grpSpPr>
              <a:xfrm>
                <a:off x="4290828" y="1496185"/>
                <a:ext cx="286500" cy="361376"/>
                <a:chOff x="4290828" y="1496185"/>
                <a:chExt cx="286500" cy="361376"/>
              </a:xfrm>
            </p:grpSpPr>
            <p:cxnSp>
              <p:nvCxnSpPr>
                <p:cNvPr id="4378" name="Google Shape;4378;p5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79" name="Google Shape;4379;p5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0" name="Google Shape;4380;p5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59"/>
            <p:cNvGrpSpPr/>
            <p:nvPr/>
          </p:nvGrpSpPr>
          <p:grpSpPr>
            <a:xfrm>
              <a:off x="4613643" y="1763716"/>
              <a:ext cx="325308" cy="439200"/>
              <a:chOff x="4613643" y="1763716"/>
              <a:chExt cx="325308" cy="439200"/>
            </a:xfrm>
          </p:grpSpPr>
          <p:grpSp>
            <p:nvGrpSpPr>
              <p:cNvPr id="4382" name="Google Shape;4382;p59"/>
              <p:cNvGrpSpPr/>
              <p:nvPr/>
            </p:nvGrpSpPr>
            <p:grpSpPr>
              <a:xfrm>
                <a:off x="4652451" y="1879538"/>
                <a:ext cx="286500" cy="323378"/>
                <a:chOff x="4652451" y="1879538"/>
                <a:chExt cx="286500" cy="323378"/>
              </a:xfrm>
            </p:grpSpPr>
            <p:cxnSp>
              <p:nvCxnSpPr>
                <p:cNvPr id="4383" name="Google Shape;4383;p5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84" name="Google Shape;4384;p5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5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6" name="Google Shape;4386;p59"/>
          <p:cNvGrpSpPr/>
          <p:nvPr/>
        </p:nvGrpSpPr>
        <p:grpSpPr>
          <a:xfrm>
            <a:off x="3417981" y="2143759"/>
            <a:ext cx="1652173" cy="391517"/>
            <a:chOff x="3512551" y="2358270"/>
            <a:chExt cx="1597383" cy="378533"/>
          </a:xfrm>
        </p:grpSpPr>
        <p:cxnSp>
          <p:nvCxnSpPr>
            <p:cNvPr id="4387" name="Google Shape;4387;p59"/>
            <p:cNvCxnSpPr>
              <a:stCxn id="4388" idx="6"/>
              <a:endCxn id="438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90" name="Google Shape;4390;p59"/>
            <p:cNvGrpSpPr/>
            <p:nvPr/>
          </p:nvGrpSpPr>
          <p:grpSpPr>
            <a:xfrm>
              <a:off x="3512551" y="2358270"/>
              <a:ext cx="225647" cy="307714"/>
              <a:chOff x="2182679" y="2004714"/>
              <a:chExt cx="792300" cy="1080458"/>
            </a:xfrm>
          </p:grpSpPr>
          <p:cxnSp>
            <p:nvCxnSpPr>
              <p:cNvPr id="4391" name="Google Shape;4391;p59"/>
              <p:cNvCxnSpPr>
                <a:stCxn id="439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88" name="Google Shape;4388;p5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59"/>
            <p:cNvGrpSpPr/>
            <p:nvPr/>
          </p:nvGrpSpPr>
          <p:grpSpPr>
            <a:xfrm>
              <a:off x="3969644" y="2440153"/>
              <a:ext cx="225853" cy="296651"/>
              <a:chOff x="3775710" y="1729289"/>
              <a:chExt cx="136500" cy="179289"/>
            </a:xfrm>
          </p:grpSpPr>
          <p:cxnSp>
            <p:nvCxnSpPr>
              <p:cNvPr id="4394" name="Google Shape;4394;p5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95" name="Google Shape;4395;p5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59"/>
            <p:cNvGrpSpPr/>
            <p:nvPr/>
          </p:nvGrpSpPr>
          <p:grpSpPr>
            <a:xfrm>
              <a:off x="4427051" y="2358270"/>
              <a:ext cx="225647" cy="307714"/>
              <a:chOff x="5393704" y="2004714"/>
              <a:chExt cx="792300" cy="1080458"/>
            </a:xfrm>
          </p:grpSpPr>
          <p:cxnSp>
            <p:nvCxnSpPr>
              <p:cNvPr id="4398" name="Google Shape;4398;p59"/>
              <p:cNvCxnSpPr>
                <a:stCxn id="439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00" name="Google Shape;4400;p5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59"/>
            <p:cNvGrpSpPr/>
            <p:nvPr/>
          </p:nvGrpSpPr>
          <p:grpSpPr>
            <a:xfrm>
              <a:off x="4884287" y="2440252"/>
              <a:ext cx="225647" cy="296532"/>
              <a:chOff x="6999166" y="2292572"/>
              <a:chExt cx="792300" cy="1041192"/>
            </a:xfrm>
          </p:grpSpPr>
          <p:cxnSp>
            <p:nvCxnSpPr>
              <p:cNvPr id="4402" name="Google Shape;4402;p5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89" name="Google Shape;4389;p5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4" name="Google Shape;4404;p59"/>
          <p:cNvGrpSpPr/>
          <p:nvPr/>
        </p:nvGrpSpPr>
        <p:grpSpPr>
          <a:xfrm>
            <a:off x="6838789" y="979959"/>
            <a:ext cx="1581844" cy="732818"/>
            <a:chOff x="634175" y="2986275"/>
            <a:chExt cx="3147949" cy="1458344"/>
          </a:xfrm>
        </p:grpSpPr>
        <p:cxnSp>
          <p:nvCxnSpPr>
            <p:cNvPr id="4405" name="Google Shape;4405;p59"/>
            <p:cNvCxnSpPr>
              <a:stCxn id="4406" idx="4"/>
              <a:endCxn id="440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08" name="Google Shape;4408;p59"/>
            <p:cNvCxnSpPr>
              <a:stCxn id="4407" idx="0"/>
              <a:endCxn id="440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10" name="Google Shape;4410;p59"/>
            <p:cNvCxnSpPr>
              <a:stCxn id="4409" idx="4"/>
              <a:endCxn id="441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12" name="Google Shape;4412;p59"/>
            <p:cNvCxnSpPr>
              <a:stCxn id="4411" idx="0"/>
              <a:endCxn id="441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13" name="Google Shape;4413;p5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09" name="Google Shape;4409;p5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06" name="Google Shape;4406;p5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11" name="Google Shape;4411;p5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07" name="Google Shape;4407;p5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14" name="Google Shape;4414;p59"/>
          <p:cNvGrpSpPr/>
          <p:nvPr/>
        </p:nvGrpSpPr>
        <p:grpSpPr>
          <a:xfrm>
            <a:off x="3406504" y="2674269"/>
            <a:ext cx="1675128" cy="313674"/>
            <a:chOff x="998425" y="1182125"/>
            <a:chExt cx="1065400" cy="199500"/>
          </a:xfrm>
        </p:grpSpPr>
        <p:sp>
          <p:nvSpPr>
            <p:cNvPr id="4415" name="Google Shape;4415;p5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59"/>
          <p:cNvGrpSpPr/>
          <p:nvPr/>
        </p:nvGrpSpPr>
        <p:grpSpPr>
          <a:xfrm>
            <a:off x="3406503" y="3630235"/>
            <a:ext cx="1675129" cy="525345"/>
            <a:chOff x="5194708" y="3484366"/>
            <a:chExt cx="3148148" cy="987304"/>
          </a:xfrm>
        </p:grpSpPr>
        <p:grpSp>
          <p:nvGrpSpPr>
            <p:cNvPr id="4421" name="Google Shape;4421;p59"/>
            <p:cNvGrpSpPr/>
            <p:nvPr/>
          </p:nvGrpSpPr>
          <p:grpSpPr>
            <a:xfrm>
              <a:off x="7531521" y="3484366"/>
              <a:ext cx="811335" cy="987304"/>
              <a:chOff x="3379425" y="1617275"/>
              <a:chExt cx="1090650" cy="1327200"/>
            </a:xfrm>
          </p:grpSpPr>
          <p:sp>
            <p:nvSpPr>
              <p:cNvPr id="4422" name="Google Shape;4422;p5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59"/>
            <p:cNvGrpSpPr/>
            <p:nvPr/>
          </p:nvGrpSpPr>
          <p:grpSpPr>
            <a:xfrm>
              <a:off x="6752546" y="3484366"/>
              <a:ext cx="811428" cy="987304"/>
              <a:chOff x="2332275" y="1617275"/>
              <a:chExt cx="1090775" cy="1327200"/>
            </a:xfrm>
          </p:grpSpPr>
          <p:sp>
            <p:nvSpPr>
              <p:cNvPr id="4426" name="Google Shape;4426;p5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59"/>
            <p:cNvGrpSpPr/>
            <p:nvPr/>
          </p:nvGrpSpPr>
          <p:grpSpPr>
            <a:xfrm>
              <a:off x="5973664" y="3484366"/>
              <a:ext cx="811335" cy="987304"/>
              <a:chOff x="1285250" y="1617275"/>
              <a:chExt cx="1090650" cy="1327200"/>
            </a:xfrm>
          </p:grpSpPr>
          <p:sp>
            <p:nvSpPr>
              <p:cNvPr id="4430" name="Google Shape;4430;p5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59"/>
            <p:cNvGrpSpPr/>
            <p:nvPr/>
          </p:nvGrpSpPr>
          <p:grpSpPr>
            <a:xfrm>
              <a:off x="5194708" y="3484366"/>
              <a:ext cx="811409" cy="987304"/>
              <a:chOff x="238125" y="1617275"/>
              <a:chExt cx="1090750" cy="1327200"/>
            </a:xfrm>
          </p:grpSpPr>
          <p:sp>
            <p:nvSpPr>
              <p:cNvPr id="4434" name="Google Shape;4434;p5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7" name="Google Shape;4437;p59"/>
          <p:cNvGrpSpPr/>
          <p:nvPr/>
        </p:nvGrpSpPr>
        <p:grpSpPr>
          <a:xfrm>
            <a:off x="6840188" y="2276124"/>
            <a:ext cx="1579046" cy="522230"/>
            <a:chOff x="6853641" y="2534077"/>
            <a:chExt cx="1515545" cy="501229"/>
          </a:xfrm>
        </p:grpSpPr>
        <p:grpSp>
          <p:nvGrpSpPr>
            <p:cNvPr id="4438" name="Google Shape;4438;p59"/>
            <p:cNvGrpSpPr/>
            <p:nvPr/>
          </p:nvGrpSpPr>
          <p:grpSpPr>
            <a:xfrm>
              <a:off x="6853641" y="2618923"/>
              <a:ext cx="1515545" cy="324556"/>
              <a:chOff x="6853641" y="2618923"/>
              <a:chExt cx="1515545" cy="324556"/>
            </a:xfrm>
          </p:grpSpPr>
          <p:sp>
            <p:nvSpPr>
              <p:cNvPr id="4439" name="Google Shape;4439;p5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4" name="Google Shape;4444;p5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59"/>
          <p:cNvGrpSpPr/>
          <p:nvPr/>
        </p:nvGrpSpPr>
        <p:grpSpPr>
          <a:xfrm>
            <a:off x="3435080" y="3151165"/>
            <a:ext cx="1617976" cy="346616"/>
            <a:chOff x="1808063" y="4294338"/>
            <a:chExt cx="3370782" cy="721817"/>
          </a:xfrm>
        </p:grpSpPr>
        <p:sp>
          <p:nvSpPr>
            <p:cNvPr id="4450" name="Google Shape;4450;p5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9"/>
          <p:cNvGrpSpPr/>
          <p:nvPr/>
        </p:nvGrpSpPr>
        <p:grpSpPr>
          <a:xfrm>
            <a:off x="5261076" y="3817915"/>
            <a:ext cx="1417067" cy="350605"/>
            <a:chOff x="4234950" y="2101012"/>
            <a:chExt cx="4219974" cy="1044090"/>
          </a:xfrm>
        </p:grpSpPr>
        <p:sp>
          <p:nvSpPr>
            <p:cNvPr id="4461" name="Google Shape;4461;p5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59"/>
          <p:cNvGrpSpPr/>
          <p:nvPr/>
        </p:nvGrpSpPr>
        <p:grpSpPr>
          <a:xfrm>
            <a:off x="6836548" y="1808672"/>
            <a:ext cx="1586327" cy="371557"/>
            <a:chOff x="1247650" y="2075423"/>
            <a:chExt cx="6648477" cy="1557238"/>
          </a:xfrm>
        </p:grpSpPr>
        <p:sp>
          <p:nvSpPr>
            <p:cNvPr id="4478" name="Google Shape;4478;p5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9"/>
          <p:cNvGrpSpPr/>
          <p:nvPr/>
        </p:nvGrpSpPr>
        <p:grpSpPr>
          <a:xfrm>
            <a:off x="5267818" y="961862"/>
            <a:ext cx="1415601" cy="1648533"/>
            <a:chOff x="1839112" y="2209163"/>
            <a:chExt cx="1918159" cy="2233784"/>
          </a:xfrm>
        </p:grpSpPr>
        <p:sp>
          <p:nvSpPr>
            <p:cNvPr id="4485" name="Google Shape;4485;p5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8" name="Google Shape;4488;p59"/>
            <p:cNvCxnSpPr>
              <a:stCxn id="4485" idx="6"/>
              <a:endCxn id="448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89" name="Google Shape;4489;p59"/>
            <p:cNvCxnSpPr>
              <a:stCxn id="4486" idx="4"/>
              <a:endCxn id="449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91" name="Google Shape;4491;p59"/>
            <p:cNvCxnSpPr>
              <a:stCxn id="4490" idx="6"/>
              <a:endCxn id="448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92" name="Google Shape;4492;p59"/>
            <p:cNvCxnSpPr>
              <a:stCxn id="4487" idx="4"/>
              <a:endCxn id="449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90" name="Google Shape;4490;p5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5" name="Google Shape;4495;p59"/>
            <p:cNvCxnSpPr>
              <a:endCxn id="449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96" name="Google Shape;4496;p59"/>
          <p:cNvGrpSpPr/>
          <p:nvPr/>
        </p:nvGrpSpPr>
        <p:grpSpPr>
          <a:xfrm>
            <a:off x="3425084" y="979946"/>
            <a:ext cx="1637968" cy="154942"/>
            <a:chOff x="238125" y="2506075"/>
            <a:chExt cx="7115411" cy="673075"/>
          </a:xfrm>
        </p:grpSpPr>
        <p:sp>
          <p:nvSpPr>
            <p:cNvPr id="4497" name="Google Shape;4497;p5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59"/>
          <p:cNvGrpSpPr/>
          <p:nvPr/>
        </p:nvGrpSpPr>
        <p:grpSpPr>
          <a:xfrm>
            <a:off x="1965820" y="1294664"/>
            <a:ext cx="1262932" cy="785408"/>
            <a:chOff x="548861" y="389676"/>
            <a:chExt cx="3843371" cy="2390163"/>
          </a:xfrm>
        </p:grpSpPr>
        <p:cxnSp>
          <p:nvCxnSpPr>
            <p:cNvPr id="4503" name="Google Shape;4503;p5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04" name="Google Shape;4504;p5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05" name="Google Shape;4505;p5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06" name="Google Shape;4506;p5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07" name="Google Shape;4507;p5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08" name="Google Shape;4508;p5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9" name="Google Shape;4509;p5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10" name="Google Shape;4510;p5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59"/>
          <p:cNvGrpSpPr/>
          <p:nvPr/>
        </p:nvGrpSpPr>
        <p:grpSpPr>
          <a:xfrm>
            <a:off x="753952" y="2401541"/>
            <a:ext cx="1412054" cy="633562"/>
            <a:chOff x="1187400" y="2529299"/>
            <a:chExt cx="6769193" cy="2241903"/>
          </a:xfrm>
        </p:grpSpPr>
        <p:sp>
          <p:nvSpPr>
            <p:cNvPr id="4517" name="Google Shape;4517;p5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18" name="Google Shape;4518;p5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19" name="Google Shape;4519;p5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20" name="Google Shape;4520;p5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21" name="Google Shape;4521;p5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22" name="Google Shape;4522;p5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23" name="Google Shape;4523;p5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24" name="Google Shape;4524;p59"/>
            <p:cNvCxnSpPr>
              <a:stCxn id="4517" idx="2"/>
              <a:endCxn id="451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25" name="Google Shape;4525;p59"/>
            <p:cNvCxnSpPr>
              <a:stCxn id="4519" idx="0"/>
              <a:endCxn id="451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26" name="Google Shape;4526;p59"/>
            <p:cNvCxnSpPr>
              <a:stCxn id="4519" idx="2"/>
              <a:endCxn id="452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27" name="Google Shape;4527;p59"/>
            <p:cNvCxnSpPr>
              <a:stCxn id="4520" idx="0"/>
              <a:endCxn id="451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28" name="Google Shape;4528;p59"/>
            <p:cNvCxnSpPr>
              <a:stCxn id="4518" idx="2"/>
              <a:endCxn id="452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29" name="Google Shape;4529;p59"/>
            <p:cNvCxnSpPr>
              <a:stCxn id="4522" idx="0"/>
              <a:endCxn id="451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30" name="Google Shape;4530;p59"/>
          <p:cNvGrpSpPr/>
          <p:nvPr/>
        </p:nvGrpSpPr>
        <p:grpSpPr>
          <a:xfrm>
            <a:off x="6840198" y="2894250"/>
            <a:ext cx="1579035" cy="540873"/>
            <a:chOff x="6895650" y="3126697"/>
            <a:chExt cx="1436662" cy="492105"/>
          </a:xfrm>
        </p:grpSpPr>
        <p:sp>
          <p:nvSpPr>
            <p:cNvPr id="4531" name="Google Shape;4531;p5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59"/>
            <p:cNvGrpSpPr/>
            <p:nvPr/>
          </p:nvGrpSpPr>
          <p:grpSpPr>
            <a:xfrm>
              <a:off x="6995957" y="3335810"/>
              <a:ext cx="1230393" cy="71754"/>
              <a:chOff x="6995957" y="3287964"/>
              <a:chExt cx="1230393" cy="71754"/>
            </a:xfrm>
          </p:grpSpPr>
          <p:sp>
            <p:nvSpPr>
              <p:cNvPr id="4537" name="Google Shape;4537;p5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2" name="Google Shape;4542;p59"/>
          <p:cNvGrpSpPr/>
          <p:nvPr/>
        </p:nvGrpSpPr>
        <p:grpSpPr>
          <a:xfrm>
            <a:off x="6838780" y="3531013"/>
            <a:ext cx="1581862" cy="650625"/>
            <a:chOff x="6777990" y="3710194"/>
            <a:chExt cx="1646915" cy="677382"/>
          </a:xfrm>
        </p:grpSpPr>
        <p:grpSp>
          <p:nvGrpSpPr>
            <p:cNvPr id="4543" name="Google Shape;4543;p59"/>
            <p:cNvGrpSpPr/>
            <p:nvPr/>
          </p:nvGrpSpPr>
          <p:grpSpPr>
            <a:xfrm>
              <a:off x="6777990" y="3874492"/>
              <a:ext cx="411129" cy="513083"/>
              <a:chOff x="6777990" y="3874492"/>
              <a:chExt cx="411129" cy="513083"/>
            </a:xfrm>
          </p:grpSpPr>
          <p:cxnSp>
            <p:nvCxnSpPr>
              <p:cNvPr id="4544" name="Google Shape;4544;p5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45" name="Google Shape;4545;p5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7188425" y="3710194"/>
              <a:ext cx="411123" cy="520535"/>
              <a:chOff x="7188425" y="3710194"/>
              <a:chExt cx="411123" cy="520535"/>
            </a:xfrm>
          </p:grpSpPr>
          <p:cxnSp>
            <p:nvCxnSpPr>
              <p:cNvPr id="4547" name="Google Shape;4547;p5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48" name="Google Shape;4548;p5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9"/>
            <p:cNvGrpSpPr/>
            <p:nvPr/>
          </p:nvGrpSpPr>
          <p:grpSpPr>
            <a:xfrm>
              <a:off x="7603341" y="3874492"/>
              <a:ext cx="411474" cy="513083"/>
              <a:chOff x="7603341" y="3874492"/>
              <a:chExt cx="411474" cy="513083"/>
            </a:xfrm>
          </p:grpSpPr>
          <p:cxnSp>
            <p:nvCxnSpPr>
              <p:cNvPr id="4550" name="Google Shape;4550;p5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51" name="Google Shape;4551;p5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59"/>
            <p:cNvGrpSpPr/>
            <p:nvPr/>
          </p:nvGrpSpPr>
          <p:grpSpPr>
            <a:xfrm>
              <a:off x="8013776" y="3722847"/>
              <a:ext cx="411129" cy="507881"/>
              <a:chOff x="8013776" y="3722847"/>
              <a:chExt cx="411129" cy="507881"/>
            </a:xfrm>
          </p:grpSpPr>
          <p:cxnSp>
            <p:nvCxnSpPr>
              <p:cNvPr id="4553" name="Google Shape;4553;p5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54" name="Google Shape;4554;p5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59"/>
          <p:cNvGrpSpPr/>
          <p:nvPr/>
        </p:nvGrpSpPr>
        <p:grpSpPr>
          <a:xfrm>
            <a:off x="5258295" y="2703853"/>
            <a:ext cx="1421889" cy="1020603"/>
            <a:chOff x="5190863" y="2824811"/>
            <a:chExt cx="1544860" cy="1108869"/>
          </a:xfrm>
        </p:grpSpPr>
        <p:grpSp>
          <p:nvGrpSpPr>
            <p:cNvPr id="4556" name="Google Shape;4556;p59"/>
            <p:cNvGrpSpPr/>
            <p:nvPr/>
          </p:nvGrpSpPr>
          <p:grpSpPr>
            <a:xfrm>
              <a:off x="5938695" y="3176919"/>
              <a:ext cx="685761" cy="404739"/>
              <a:chOff x="5938695" y="3176919"/>
              <a:chExt cx="685761" cy="404739"/>
            </a:xfrm>
          </p:grpSpPr>
          <p:grpSp>
            <p:nvGrpSpPr>
              <p:cNvPr id="4557" name="Google Shape;4557;p59"/>
              <p:cNvGrpSpPr/>
              <p:nvPr/>
            </p:nvGrpSpPr>
            <p:grpSpPr>
              <a:xfrm>
                <a:off x="5938695" y="3176919"/>
                <a:ext cx="685761" cy="404739"/>
                <a:chOff x="5938695" y="3176919"/>
                <a:chExt cx="685761" cy="404739"/>
              </a:xfrm>
            </p:grpSpPr>
            <p:sp>
              <p:nvSpPr>
                <p:cNvPr id="4558" name="Google Shape;4558;p5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0" name="Google Shape;4560;p5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9"/>
            <p:cNvGrpSpPr/>
            <p:nvPr/>
          </p:nvGrpSpPr>
          <p:grpSpPr>
            <a:xfrm>
              <a:off x="5305233" y="3176835"/>
              <a:ext cx="685971" cy="404655"/>
              <a:chOff x="5305233" y="3176835"/>
              <a:chExt cx="685971" cy="404655"/>
            </a:xfrm>
          </p:grpSpPr>
          <p:grpSp>
            <p:nvGrpSpPr>
              <p:cNvPr id="4562" name="Google Shape;4562;p59"/>
              <p:cNvGrpSpPr/>
              <p:nvPr/>
            </p:nvGrpSpPr>
            <p:grpSpPr>
              <a:xfrm>
                <a:off x="5305233" y="3176835"/>
                <a:ext cx="685971" cy="404655"/>
                <a:chOff x="5305233" y="3176835"/>
                <a:chExt cx="685971" cy="404655"/>
              </a:xfrm>
            </p:grpSpPr>
            <p:sp>
              <p:nvSpPr>
                <p:cNvPr id="4563" name="Google Shape;4563;p5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5" name="Google Shape;4565;p5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6" name="Google Shape;4566;p5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7" name="Google Shape;4567;p59"/>
            <p:cNvGrpSpPr/>
            <p:nvPr/>
          </p:nvGrpSpPr>
          <p:grpSpPr>
            <a:xfrm>
              <a:off x="5657361" y="2824811"/>
              <a:ext cx="1078361" cy="404655"/>
              <a:chOff x="5657361" y="2824811"/>
              <a:chExt cx="1078361" cy="404655"/>
            </a:xfrm>
          </p:grpSpPr>
          <p:grpSp>
            <p:nvGrpSpPr>
              <p:cNvPr id="4568" name="Google Shape;4568;p59"/>
              <p:cNvGrpSpPr/>
              <p:nvPr/>
            </p:nvGrpSpPr>
            <p:grpSpPr>
              <a:xfrm>
                <a:off x="5657361" y="2824811"/>
                <a:ext cx="1078361" cy="404655"/>
                <a:chOff x="5657361" y="2824811"/>
                <a:chExt cx="1078361" cy="404655"/>
              </a:xfrm>
            </p:grpSpPr>
            <p:grpSp>
              <p:nvGrpSpPr>
                <p:cNvPr id="4569" name="Google Shape;4569;p59"/>
                <p:cNvGrpSpPr/>
                <p:nvPr/>
              </p:nvGrpSpPr>
              <p:grpSpPr>
                <a:xfrm>
                  <a:off x="5938485" y="2824811"/>
                  <a:ext cx="797237" cy="404655"/>
                  <a:chOff x="5938485" y="2824811"/>
                  <a:chExt cx="797237" cy="404655"/>
                </a:xfrm>
              </p:grpSpPr>
              <p:sp>
                <p:nvSpPr>
                  <p:cNvPr id="4570" name="Google Shape;4570;p5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2" name="Google Shape;4572;p5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3" name="Google Shape;4573;p5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59"/>
            <p:cNvGrpSpPr/>
            <p:nvPr/>
          </p:nvGrpSpPr>
          <p:grpSpPr>
            <a:xfrm>
              <a:off x="5190863" y="3528942"/>
              <a:ext cx="1078026" cy="404739"/>
              <a:chOff x="5190863" y="3528942"/>
              <a:chExt cx="1078026" cy="404739"/>
            </a:xfrm>
          </p:grpSpPr>
          <p:sp>
            <p:nvSpPr>
              <p:cNvPr id="4575" name="Google Shape;4575;p5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59"/>
              <p:cNvGrpSpPr/>
              <p:nvPr/>
            </p:nvGrpSpPr>
            <p:grpSpPr>
              <a:xfrm>
                <a:off x="5190863" y="3528942"/>
                <a:ext cx="1078026" cy="404739"/>
                <a:chOff x="5190863" y="3528942"/>
                <a:chExt cx="1078026" cy="404739"/>
              </a:xfrm>
            </p:grpSpPr>
            <p:sp>
              <p:nvSpPr>
                <p:cNvPr id="4577" name="Google Shape;4577;p5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9" name="Google Shape;4579;p59"/>
          <p:cNvGrpSpPr/>
          <p:nvPr/>
        </p:nvGrpSpPr>
        <p:grpSpPr>
          <a:xfrm>
            <a:off x="724302" y="1268321"/>
            <a:ext cx="1086719" cy="879487"/>
            <a:chOff x="803162" y="1474292"/>
            <a:chExt cx="1086719" cy="879487"/>
          </a:xfrm>
        </p:grpSpPr>
        <p:grpSp>
          <p:nvGrpSpPr>
            <p:cNvPr id="4580" name="Google Shape;4580;p59"/>
            <p:cNvGrpSpPr/>
            <p:nvPr/>
          </p:nvGrpSpPr>
          <p:grpSpPr>
            <a:xfrm>
              <a:off x="803162" y="1625948"/>
              <a:ext cx="445856" cy="576579"/>
              <a:chOff x="803162" y="1625948"/>
              <a:chExt cx="445856" cy="576579"/>
            </a:xfrm>
          </p:grpSpPr>
          <p:sp>
            <p:nvSpPr>
              <p:cNvPr id="4581" name="Google Shape;4581;p5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59"/>
              <p:cNvGrpSpPr/>
              <p:nvPr/>
            </p:nvGrpSpPr>
            <p:grpSpPr>
              <a:xfrm>
                <a:off x="1056023" y="1625948"/>
                <a:ext cx="192995" cy="576579"/>
                <a:chOff x="1056023" y="1625948"/>
                <a:chExt cx="192995" cy="576579"/>
              </a:xfrm>
            </p:grpSpPr>
            <p:sp>
              <p:nvSpPr>
                <p:cNvPr id="4583" name="Google Shape;4583;p5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8" name="Google Shape;4588;p59"/>
            <p:cNvGrpSpPr/>
            <p:nvPr/>
          </p:nvGrpSpPr>
          <p:grpSpPr>
            <a:xfrm>
              <a:off x="1371406" y="1474292"/>
              <a:ext cx="518475" cy="879487"/>
              <a:chOff x="1398231" y="1474292"/>
              <a:chExt cx="518475" cy="879487"/>
            </a:xfrm>
          </p:grpSpPr>
          <p:grpSp>
            <p:nvGrpSpPr>
              <p:cNvPr id="4589" name="Google Shape;4589;p59"/>
              <p:cNvGrpSpPr/>
              <p:nvPr/>
            </p:nvGrpSpPr>
            <p:grpSpPr>
              <a:xfrm>
                <a:off x="1398231" y="1474292"/>
                <a:ext cx="518475" cy="341643"/>
                <a:chOff x="1398231" y="1474292"/>
                <a:chExt cx="518475" cy="341643"/>
              </a:xfrm>
            </p:grpSpPr>
            <p:sp>
              <p:nvSpPr>
                <p:cNvPr id="4590" name="Google Shape;4590;p5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59"/>
                <p:cNvGrpSpPr/>
                <p:nvPr/>
              </p:nvGrpSpPr>
              <p:grpSpPr>
                <a:xfrm>
                  <a:off x="1616453" y="1474292"/>
                  <a:ext cx="300253" cy="341643"/>
                  <a:chOff x="1616453" y="1475379"/>
                  <a:chExt cx="300253" cy="341643"/>
                </a:xfrm>
              </p:grpSpPr>
              <p:sp>
                <p:nvSpPr>
                  <p:cNvPr id="4592" name="Google Shape;4592;p5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9" name="Google Shape;4599;p59"/>
                  <p:cNvGrpSpPr/>
                  <p:nvPr/>
                </p:nvGrpSpPr>
                <p:grpSpPr>
                  <a:xfrm>
                    <a:off x="1839639" y="1475379"/>
                    <a:ext cx="77067" cy="341643"/>
                    <a:chOff x="1839639" y="1475379"/>
                    <a:chExt cx="77067" cy="341643"/>
                  </a:xfrm>
                </p:grpSpPr>
                <p:sp>
                  <p:nvSpPr>
                    <p:cNvPr id="4600" name="Google Shape;4600;p5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2" name="Google Shape;4602;p59"/>
              <p:cNvGrpSpPr/>
              <p:nvPr/>
            </p:nvGrpSpPr>
            <p:grpSpPr>
              <a:xfrm>
                <a:off x="1398451" y="2012951"/>
                <a:ext cx="518255" cy="340828"/>
                <a:chOff x="1398451" y="2012951"/>
                <a:chExt cx="518255" cy="340828"/>
              </a:xfrm>
            </p:grpSpPr>
            <p:sp>
              <p:nvSpPr>
                <p:cNvPr id="4603" name="Google Shape;4603;p5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4" name="Google Shape;4604;p59"/>
                <p:cNvGrpSpPr/>
                <p:nvPr/>
              </p:nvGrpSpPr>
              <p:grpSpPr>
                <a:xfrm>
                  <a:off x="1616453" y="2012951"/>
                  <a:ext cx="300253" cy="340828"/>
                  <a:chOff x="1616453" y="2013538"/>
                  <a:chExt cx="300253" cy="340828"/>
                </a:xfrm>
              </p:grpSpPr>
              <p:sp>
                <p:nvSpPr>
                  <p:cNvPr id="4605" name="Google Shape;4605;p5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59"/>
                  <p:cNvGrpSpPr/>
                  <p:nvPr/>
                </p:nvGrpSpPr>
                <p:grpSpPr>
                  <a:xfrm>
                    <a:off x="1839639" y="2013538"/>
                    <a:ext cx="77067" cy="340828"/>
                    <a:chOff x="1839639" y="2013538"/>
                    <a:chExt cx="77067" cy="340828"/>
                  </a:xfrm>
                </p:grpSpPr>
                <p:sp>
                  <p:nvSpPr>
                    <p:cNvPr id="4613" name="Google Shape;4613;p5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15" name="Google Shape;4615;p59"/>
          <p:cNvGrpSpPr/>
          <p:nvPr/>
        </p:nvGrpSpPr>
        <p:grpSpPr>
          <a:xfrm>
            <a:off x="721126" y="3399508"/>
            <a:ext cx="1368681" cy="682918"/>
            <a:chOff x="724986" y="3605478"/>
            <a:chExt cx="1368681" cy="682918"/>
          </a:xfrm>
        </p:grpSpPr>
        <p:grpSp>
          <p:nvGrpSpPr>
            <p:cNvPr id="4616" name="Google Shape;4616;p59"/>
            <p:cNvGrpSpPr/>
            <p:nvPr/>
          </p:nvGrpSpPr>
          <p:grpSpPr>
            <a:xfrm>
              <a:off x="1289102" y="3823629"/>
              <a:ext cx="240442" cy="250435"/>
              <a:chOff x="-165066" y="3843615"/>
              <a:chExt cx="221259" cy="230455"/>
            </a:xfrm>
          </p:grpSpPr>
          <p:sp>
            <p:nvSpPr>
              <p:cNvPr id="4617" name="Google Shape;4617;p5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59"/>
            <p:cNvGrpSpPr/>
            <p:nvPr/>
          </p:nvGrpSpPr>
          <p:grpSpPr>
            <a:xfrm>
              <a:off x="724986" y="3605478"/>
              <a:ext cx="1368681" cy="682918"/>
              <a:chOff x="724986" y="3605478"/>
              <a:chExt cx="1368681" cy="682918"/>
            </a:xfrm>
          </p:grpSpPr>
          <p:grpSp>
            <p:nvGrpSpPr>
              <p:cNvPr id="4638" name="Google Shape;4638;p59"/>
              <p:cNvGrpSpPr/>
              <p:nvPr/>
            </p:nvGrpSpPr>
            <p:grpSpPr>
              <a:xfrm>
                <a:off x="1498221" y="4047614"/>
                <a:ext cx="529172" cy="240783"/>
                <a:chOff x="1498221" y="4047614"/>
                <a:chExt cx="529172" cy="240783"/>
              </a:xfrm>
            </p:grpSpPr>
            <p:grpSp>
              <p:nvGrpSpPr>
                <p:cNvPr id="4639" name="Google Shape;4639;p59"/>
                <p:cNvGrpSpPr/>
                <p:nvPr/>
              </p:nvGrpSpPr>
              <p:grpSpPr>
                <a:xfrm>
                  <a:off x="1826655" y="4224370"/>
                  <a:ext cx="200738" cy="25631"/>
                  <a:chOff x="1826655" y="4224370"/>
                  <a:chExt cx="200738" cy="25631"/>
                </a:xfrm>
              </p:grpSpPr>
              <p:sp>
                <p:nvSpPr>
                  <p:cNvPr id="4640" name="Google Shape;4640;p5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59"/>
                <p:cNvGrpSpPr/>
                <p:nvPr/>
              </p:nvGrpSpPr>
              <p:grpSpPr>
                <a:xfrm>
                  <a:off x="1498221" y="4047614"/>
                  <a:ext cx="328444" cy="240783"/>
                  <a:chOff x="1498221" y="4047614"/>
                  <a:chExt cx="328444" cy="240783"/>
                </a:xfrm>
              </p:grpSpPr>
              <p:sp>
                <p:nvSpPr>
                  <p:cNvPr id="4643" name="Google Shape;4643;p5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4" name="Google Shape;4644;p59"/>
                  <p:cNvGrpSpPr/>
                  <p:nvPr/>
                </p:nvGrpSpPr>
                <p:grpSpPr>
                  <a:xfrm>
                    <a:off x="1498221" y="4047614"/>
                    <a:ext cx="150566" cy="190416"/>
                    <a:chOff x="1498221" y="4047614"/>
                    <a:chExt cx="150566" cy="190416"/>
                  </a:xfrm>
                </p:grpSpPr>
                <p:sp>
                  <p:nvSpPr>
                    <p:cNvPr id="4645" name="Google Shape;4645;p5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47" name="Google Shape;4647;p59"/>
              <p:cNvGrpSpPr/>
              <p:nvPr/>
            </p:nvGrpSpPr>
            <p:grpSpPr>
              <a:xfrm>
                <a:off x="1560718" y="3800594"/>
                <a:ext cx="532948" cy="302090"/>
                <a:chOff x="1560718" y="3800594"/>
                <a:chExt cx="532948" cy="302090"/>
              </a:xfrm>
            </p:grpSpPr>
            <p:grpSp>
              <p:nvGrpSpPr>
                <p:cNvPr id="4648" name="Google Shape;4648;p59"/>
                <p:cNvGrpSpPr/>
                <p:nvPr/>
              </p:nvGrpSpPr>
              <p:grpSpPr>
                <a:xfrm>
                  <a:off x="1912179" y="3827344"/>
                  <a:ext cx="181487" cy="25631"/>
                  <a:chOff x="1912179" y="3827344"/>
                  <a:chExt cx="181487" cy="25631"/>
                </a:xfrm>
              </p:grpSpPr>
              <p:sp>
                <p:nvSpPr>
                  <p:cNvPr id="4649" name="Google Shape;4649;p5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59"/>
                <p:cNvGrpSpPr/>
                <p:nvPr/>
              </p:nvGrpSpPr>
              <p:grpSpPr>
                <a:xfrm>
                  <a:off x="1912179" y="4044505"/>
                  <a:ext cx="181487" cy="25622"/>
                  <a:chOff x="1912179" y="4044506"/>
                  <a:chExt cx="181487" cy="25622"/>
                </a:xfrm>
              </p:grpSpPr>
              <p:sp>
                <p:nvSpPr>
                  <p:cNvPr id="4652" name="Google Shape;4652;p5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59"/>
                <p:cNvGrpSpPr/>
                <p:nvPr/>
              </p:nvGrpSpPr>
              <p:grpSpPr>
                <a:xfrm>
                  <a:off x="1560718" y="3800594"/>
                  <a:ext cx="351472" cy="302090"/>
                  <a:chOff x="1560718" y="3800594"/>
                  <a:chExt cx="351472" cy="302090"/>
                </a:xfrm>
              </p:grpSpPr>
              <p:grpSp>
                <p:nvGrpSpPr>
                  <p:cNvPr id="4655" name="Google Shape;4655;p59"/>
                  <p:cNvGrpSpPr/>
                  <p:nvPr/>
                </p:nvGrpSpPr>
                <p:grpSpPr>
                  <a:xfrm>
                    <a:off x="1560718" y="3842857"/>
                    <a:ext cx="173586" cy="217131"/>
                    <a:chOff x="1560718" y="3842857"/>
                    <a:chExt cx="173586" cy="217131"/>
                  </a:xfrm>
                </p:grpSpPr>
                <p:sp>
                  <p:nvSpPr>
                    <p:cNvPr id="4656" name="Google Shape;4656;p5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5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61" name="Google Shape;4661;p5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2" name="Google Shape;4662;p59"/>
              <p:cNvGrpSpPr/>
              <p:nvPr/>
            </p:nvGrpSpPr>
            <p:grpSpPr>
              <a:xfrm>
                <a:off x="785350" y="3605478"/>
                <a:ext cx="535311" cy="249245"/>
                <a:chOff x="785350" y="3605478"/>
                <a:chExt cx="535311" cy="249245"/>
              </a:xfrm>
            </p:grpSpPr>
            <p:grpSp>
              <p:nvGrpSpPr>
                <p:cNvPr id="4663" name="Google Shape;4663;p59"/>
                <p:cNvGrpSpPr/>
                <p:nvPr/>
              </p:nvGrpSpPr>
              <p:grpSpPr>
                <a:xfrm>
                  <a:off x="785350" y="3605478"/>
                  <a:ext cx="376191" cy="102736"/>
                  <a:chOff x="785350" y="3605478"/>
                  <a:chExt cx="376191" cy="102736"/>
                </a:xfrm>
              </p:grpSpPr>
              <p:sp>
                <p:nvSpPr>
                  <p:cNvPr id="4664" name="Google Shape;4664;p5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59"/>
                <p:cNvGrpSpPr/>
                <p:nvPr/>
              </p:nvGrpSpPr>
              <p:grpSpPr>
                <a:xfrm>
                  <a:off x="1161530" y="3655851"/>
                  <a:ext cx="159131" cy="198872"/>
                  <a:chOff x="1161530" y="3655851"/>
                  <a:chExt cx="159131" cy="198872"/>
                </a:xfrm>
              </p:grpSpPr>
              <p:sp>
                <p:nvSpPr>
                  <p:cNvPr id="4668" name="Google Shape;4668;p5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0" name="Google Shape;4670;p59"/>
              <p:cNvGrpSpPr/>
              <p:nvPr/>
            </p:nvGrpSpPr>
            <p:grpSpPr>
              <a:xfrm>
                <a:off x="785350" y="4047614"/>
                <a:ext cx="535311" cy="240783"/>
                <a:chOff x="785350" y="4047614"/>
                <a:chExt cx="535311" cy="240783"/>
              </a:xfrm>
            </p:grpSpPr>
            <p:grpSp>
              <p:nvGrpSpPr>
                <p:cNvPr id="4671" name="Google Shape;4671;p59"/>
                <p:cNvGrpSpPr/>
                <p:nvPr/>
              </p:nvGrpSpPr>
              <p:grpSpPr>
                <a:xfrm>
                  <a:off x="1161636" y="4047614"/>
                  <a:ext cx="159025" cy="190415"/>
                  <a:chOff x="1161636" y="4047614"/>
                  <a:chExt cx="159025" cy="190415"/>
                </a:xfrm>
              </p:grpSpPr>
              <p:sp>
                <p:nvSpPr>
                  <p:cNvPr id="4672" name="Google Shape;4672;p5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59"/>
                <p:cNvGrpSpPr/>
                <p:nvPr/>
              </p:nvGrpSpPr>
              <p:grpSpPr>
                <a:xfrm>
                  <a:off x="785350" y="4185661"/>
                  <a:ext cx="376191" cy="102736"/>
                  <a:chOff x="785350" y="4185661"/>
                  <a:chExt cx="376191" cy="102736"/>
                </a:xfrm>
              </p:grpSpPr>
              <p:sp>
                <p:nvSpPr>
                  <p:cNvPr id="4675" name="Google Shape;4675;p5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8" name="Google Shape;4678;p59"/>
              <p:cNvGrpSpPr/>
              <p:nvPr/>
            </p:nvGrpSpPr>
            <p:grpSpPr>
              <a:xfrm>
                <a:off x="1501054" y="3605478"/>
                <a:ext cx="526340" cy="249240"/>
                <a:chOff x="1501054" y="3605478"/>
                <a:chExt cx="526340" cy="249240"/>
              </a:xfrm>
            </p:grpSpPr>
            <p:grpSp>
              <p:nvGrpSpPr>
                <p:cNvPr id="4679" name="Google Shape;4679;p59"/>
                <p:cNvGrpSpPr/>
                <p:nvPr/>
              </p:nvGrpSpPr>
              <p:grpSpPr>
                <a:xfrm>
                  <a:off x="1834208" y="3643867"/>
                  <a:ext cx="193185" cy="25622"/>
                  <a:chOff x="1834208" y="3643867"/>
                  <a:chExt cx="193185" cy="25622"/>
                </a:xfrm>
              </p:grpSpPr>
              <p:sp>
                <p:nvSpPr>
                  <p:cNvPr id="4680" name="Google Shape;4680;p5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9"/>
                <p:cNvGrpSpPr/>
                <p:nvPr/>
              </p:nvGrpSpPr>
              <p:grpSpPr>
                <a:xfrm>
                  <a:off x="1501054" y="3605478"/>
                  <a:ext cx="333165" cy="249240"/>
                  <a:chOff x="1501054" y="3605478"/>
                  <a:chExt cx="333165" cy="249240"/>
                </a:xfrm>
              </p:grpSpPr>
              <p:sp>
                <p:nvSpPr>
                  <p:cNvPr id="4683" name="Google Shape;4683;p5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59"/>
                  <p:cNvGrpSpPr/>
                  <p:nvPr/>
                </p:nvGrpSpPr>
                <p:grpSpPr>
                  <a:xfrm>
                    <a:off x="1501054" y="3655851"/>
                    <a:ext cx="155286" cy="198867"/>
                    <a:chOff x="1501054" y="3655851"/>
                    <a:chExt cx="155286" cy="198867"/>
                  </a:xfrm>
                </p:grpSpPr>
                <p:sp>
                  <p:nvSpPr>
                    <p:cNvPr id="4685" name="Google Shape;4685;p5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7" name="Google Shape;4687;p59"/>
              <p:cNvGrpSpPr/>
              <p:nvPr/>
            </p:nvGrpSpPr>
            <p:grpSpPr>
              <a:xfrm>
                <a:off x="724986" y="3800594"/>
                <a:ext cx="532950" cy="302090"/>
                <a:chOff x="724986" y="3800594"/>
                <a:chExt cx="532950" cy="302090"/>
              </a:xfrm>
            </p:grpSpPr>
            <p:grpSp>
              <p:nvGrpSpPr>
                <p:cNvPr id="4688" name="Google Shape;4688;p59"/>
                <p:cNvGrpSpPr/>
                <p:nvPr/>
              </p:nvGrpSpPr>
              <p:grpSpPr>
                <a:xfrm>
                  <a:off x="724986" y="4044367"/>
                  <a:ext cx="181314" cy="25626"/>
                  <a:chOff x="724986" y="4044367"/>
                  <a:chExt cx="181314" cy="25626"/>
                </a:xfrm>
              </p:grpSpPr>
              <p:sp>
                <p:nvSpPr>
                  <p:cNvPr id="4689" name="Google Shape;4689;p5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59"/>
                <p:cNvGrpSpPr/>
                <p:nvPr/>
              </p:nvGrpSpPr>
              <p:grpSpPr>
                <a:xfrm>
                  <a:off x="906290" y="3800594"/>
                  <a:ext cx="351646" cy="302090"/>
                  <a:chOff x="906290" y="3800594"/>
                  <a:chExt cx="351646" cy="302090"/>
                </a:xfrm>
              </p:grpSpPr>
              <p:grpSp>
                <p:nvGrpSpPr>
                  <p:cNvPr id="4692" name="Google Shape;4692;p59"/>
                  <p:cNvGrpSpPr/>
                  <p:nvPr/>
                </p:nvGrpSpPr>
                <p:grpSpPr>
                  <a:xfrm>
                    <a:off x="1084172" y="3842857"/>
                    <a:ext cx="173764" cy="217131"/>
                    <a:chOff x="1084172" y="3842857"/>
                    <a:chExt cx="173764" cy="217131"/>
                  </a:xfrm>
                </p:grpSpPr>
                <p:grpSp>
                  <p:nvGrpSpPr>
                    <p:cNvPr id="4693" name="Google Shape;4693;p59"/>
                    <p:cNvGrpSpPr/>
                    <p:nvPr/>
                  </p:nvGrpSpPr>
                  <p:grpSpPr>
                    <a:xfrm>
                      <a:off x="1156862" y="3936509"/>
                      <a:ext cx="101073" cy="25622"/>
                      <a:chOff x="1156862" y="3936509"/>
                      <a:chExt cx="101073" cy="25622"/>
                    </a:xfrm>
                  </p:grpSpPr>
                  <p:sp>
                    <p:nvSpPr>
                      <p:cNvPr id="4694" name="Google Shape;4694;p5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6" name="Google Shape;4696;p5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5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59"/>
                <p:cNvGrpSpPr/>
                <p:nvPr/>
              </p:nvGrpSpPr>
              <p:grpSpPr>
                <a:xfrm>
                  <a:off x="724986" y="3830189"/>
                  <a:ext cx="189533" cy="25626"/>
                  <a:chOff x="724986" y="3830189"/>
                  <a:chExt cx="189533" cy="25626"/>
                </a:xfrm>
              </p:grpSpPr>
              <p:sp>
                <p:nvSpPr>
                  <p:cNvPr id="4700" name="Google Shape;4700;p5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02" name="Google Shape;4702;p59"/>
          <p:cNvGrpSpPr/>
          <p:nvPr/>
        </p:nvGrpSpPr>
        <p:grpSpPr>
          <a:xfrm>
            <a:off x="2249438" y="2249669"/>
            <a:ext cx="948701" cy="935378"/>
            <a:chOff x="2253298" y="2428317"/>
            <a:chExt cx="948701" cy="935378"/>
          </a:xfrm>
        </p:grpSpPr>
        <p:sp>
          <p:nvSpPr>
            <p:cNvPr id="4703" name="Google Shape;4703;p5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39"/>
        <p:cNvGrpSpPr/>
        <p:nvPr/>
      </p:nvGrpSpPr>
      <p:grpSpPr>
        <a:xfrm>
          <a:off x="0" y="0"/>
          <a:ext cx="0" cy="0"/>
          <a:chOff x="0" y="0"/>
          <a:chExt cx="0" cy="0"/>
        </a:xfrm>
      </p:grpSpPr>
      <p:grpSp>
        <p:nvGrpSpPr>
          <p:cNvPr id="4740" name="Google Shape;4740;p60"/>
          <p:cNvGrpSpPr/>
          <p:nvPr/>
        </p:nvGrpSpPr>
        <p:grpSpPr>
          <a:xfrm>
            <a:off x="3339745" y="952988"/>
            <a:ext cx="2363393" cy="1017867"/>
            <a:chOff x="3292400" y="1219146"/>
            <a:chExt cx="2615240" cy="1110239"/>
          </a:xfrm>
        </p:grpSpPr>
        <p:sp>
          <p:nvSpPr>
            <p:cNvPr id="4741" name="Google Shape;4741;p6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742" name="Google Shape;4742;p6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43" name="Google Shape;4743;p6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744" name="Google Shape;4744;p6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745" name="Google Shape;4745;p6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746" name="Google Shape;4746;p6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747" name="Google Shape;4747;p6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748" name="Google Shape;4748;p6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749" name="Google Shape;4749;p6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750" name="Google Shape;4750;p6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751" name="Google Shape;4751;p6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52" name="Google Shape;4752;p6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753" name="Google Shape;4753;p6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54" name="Google Shape;4754;p6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755" name="Google Shape;4755;p60"/>
            <p:cNvGrpSpPr/>
            <p:nvPr/>
          </p:nvGrpSpPr>
          <p:grpSpPr>
            <a:xfrm>
              <a:off x="3748438" y="1378608"/>
              <a:ext cx="2159202" cy="903971"/>
              <a:chOff x="1683525" y="2179850"/>
              <a:chExt cx="4519050" cy="2134525"/>
            </a:xfrm>
          </p:grpSpPr>
          <p:sp>
            <p:nvSpPr>
              <p:cNvPr id="4756" name="Google Shape;4756;p6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57" name="Google Shape;4757;p6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58" name="Google Shape;4758;p6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59" name="Google Shape;4759;p6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60" name="Google Shape;4760;p6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61" name="Google Shape;4761;p6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62" name="Google Shape;4762;p6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63" name="Google Shape;4763;p6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64" name="Google Shape;4764;p6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65" name="Google Shape;4765;p6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66" name="Google Shape;4766;p6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767" name="Google Shape;4767;p6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768" name="Google Shape;4768;p60"/>
          <p:cNvGraphicFramePr/>
          <p:nvPr/>
        </p:nvGraphicFramePr>
        <p:xfrm>
          <a:off x="5935838" y="2130461"/>
          <a:ext cx="3000000" cy="3000000"/>
        </p:xfrm>
        <a:graphic>
          <a:graphicData uri="http://schemas.openxmlformats.org/drawingml/2006/table">
            <a:tbl>
              <a:tblPr>
                <a:noFill/>
                <a:tableStyleId>{89F5CF04-7BCC-4B2D-80FB-92A70262F104}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69" name="Google Shape;4769;p60"/>
          <p:cNvGrpSpPr/>
          <p:nvPr/>
        </p:nvGrpSpPr>
        <p:grpSpPr>
          <a:xfrm>
            <a:off x="5935948" y="3189058"/>
            <a:ext cx="2496964" cy="1001454"/>
            <a:chOff x="1919611" y="789980"/>
            <a:chExt cx="1474179" cy="606868"/>
          </a:xfrm>
        </p:grpSpPr>
        <p:cxnSp>
          <p:nvCxnSpPr>
            <p:cNvPr id="4770" name="Google Shape;4770;p6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71" name="Google Shape;4771;p6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72" name="Google Shape;4772;p6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73" name="Google Shape;4773;p6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774" name="Google Shape;4774;p6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775" name="Google Shape;4775;p6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776" name="Google Shape;4776;p6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777" name="Google Shape;4777;p6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784" name="Google Shape;4784;p6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785" name="Google Shape;4785;p6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786" name="Google Shape;4786;p6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60"/>
          <p:cNvGrpSpPr/>
          <p:nvPr/>
        </p:nvGrpSpPr>
        <p:grpSpPr>
          <a:xfrm>
            <a:off x="712562" y="998017"/>
            <a:ext cx="2394370" cy="976502"/>
            <a:chOff x="749309" y="1112739"/>
            <a:chExt cx="2371603" cy="976502"/>
          </a:xfrm>
        </p:grpSpPr>
        <p:sp>
          <p:nvSpPr>
            <p:cNvPr id="4788" name="Google Shape;4788;p6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20" name="Google Shape;4820;p60"/>
          <p:cNvGraphicFramePr/>
          <p:nvPr/>
        </p:nvGraphicFramePr>
        <p:xfrm>
          <a:off x="5935863" y="996311"/>
          <a:ext cx="3000000" cy="3000000"/>
        </p:xfrm>
        <a:graphic>
          <a:graphicData uri="http://schemas.openxmlformats.org/drawingml/2006/table">
            <a:tbl>
              <a:tblPr>
                <a:noFill/>
                <a:tableStyleId>{89F5CF04-7BCC-4B2D-80FB-92A70262F104}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21" name="Google Shape;4821;p60"/>
          <p:cNvGraphicFramePr/>
          <p:nvPr/>
        </p:nvGraphicFramePr>
        <p:xfrm>
          <a:off x="3342575" y="2130461"/>
          <a:ext cx="3000000" cy="3000000"/>
        </p:xfrm>
        <a:graphic>
          <a:graphicData uri="http://schemas.openxmlformats.org/drawingml/2006/table">
            <a:tbl>
              <a:tblPr>
                <a:noFill/>
                <a:tableStyleId>{89F5CF04-7BCC-4B2D-80FB-92A70262F104}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22" name="Google Shape;4822;p60"/>
          <p:cNvGrpSpPr/>
          <p:nvPr/>
        </p:nvGrpSpPr>
        <p:grpSpPr>
          <a:xfrm>
            <a:off x="4086505" y="2517104"/>
            <a:ext cx="1517436" cy="74460"/>
            <a:chOff x="3980086" y="2804397"/>
            <a:chExt cx="1227600" cy="66900"/>
          </a:xfrm>
        </p:grpSpPr>
        <p:sp>
          <p:nvSpPr>
            <p:cNvPr id="4823" name="Google Shape;4823;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0"/>
          <p:cNvGrpSpPr/>
          <p:nvPr/>
        </p:nvGrpSpPr>
        <p:grpSpPr>
          <a:xfrm>
            <a:off x="4711569" y="2809692"/>
            <a:ext cx="892956" cy="74460"/>
            <a:chOff x="3980086" y="2804397"/>
            <a:chExt cx="1227600" cy="66900"/>
          </a:xfrm>
        </p:grpSpPr>
        <p:sp>
          <p:nvSpPr>
            <p:cNvPr id="4826" name="Google Shape;4826;p6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60"/>
          <p:cNvGrpSpPr/>
          <p:nvPr/>
        </p:nvGrpSpPr>
        <p:grpSpPr>
          <a:xfrm>
            <a:off x="3344661" y="3168575"/>
            <a:ext cx="2363244" cy="1005943"/>
            <a:chOff x="3358415" y="3361302"/>
            <a:chExt cx="2363244" cy="1024695"/>
          </a:xfrm>
        </p:grpSpPr>
        <p:grpSp>
          <p:nvGrpSpPr>
            <p:cNvPr id="4829" name="Google Shape;4829;p60"/>
            <p:cNvGrpSpPr/>
            <p:nvPr/>
          </p:nvGrpSpPr>
          <p:grpSpPr>
            <a:xfrm>
              <a:off x="3358415" y="3361302"/>
              <a:ext cx="441300" cy="1024695"/>
              <a:chOff x="3358415" y="3361302"/>
              <a:chExt cx="441300" cy="1024695"/>
            </a:xfrm>
          </p:grpSpPr>
          <p:sp>
            <p:nvSpPr>
              <p:cNvPr id="4830" name="Google Shape;4830;p6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60"/>
            <p:cNvGrpSpPr/>
            <p:nvPr/>
          </p:nvGrpSpPr>
          <p:grpSpPr>
            <a:xfrm>
              <a:off x="3838901" y="3361302"/>
              <a:ext cx="441300" cy="1024695"/>
              <a:chOff x="3838901" y="3361302"/>
              <a:chExt cx="441300" cy="1024695"/>
            </a:xfrm>
          </p:grpSpPr>
          <p:sp>
            <p:nvSpPr>
              <p:cNvPr id="4837" name="Google Shape;4837;p6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60"/>
            <p:cNvGrpSpPr/>
            <p:nvPr/>
          </p:nvGrpSpPr>
          <p:grpSpPr>
            <a:xfrm>
              <a:off x="4319387" y="3361302"/>
              <a:ext cx="441300" cy="1024695"/>
              <a:chOff x="4319387" y="3361302"/>
              <a:chExt cx="441300" cy="1024695"/>
            </a:xfrm>
          </p:grpSpPr>
          <p:sp>
            <p:nvSpPr>
              <p:cNvPr id="4844" name="Google Shape;4844;p6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0"/>
            <p:cNvGrpSpPr/>
            <p:nvPr/>
          </p:nvGrpSpPr>
          <p:grpSpPr>
            <a:xfrm>
              <a:off x="4799873" y="3361302"/>
              <a:ext cx="441300" cy="1024695"/>
              <a:chOff x="4799873" y="3361302"/>
              <a:chExt cx="441300" cy="1024695"/>
            </a:xfrm>
          </p:grpSpPr>
          <p:sp>
            <p:nvSpPr>
              <p:cNvPr id="4851" name="Google Shape;4851;p6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0"/>
            <p:cNvGrpSpPr/>
            <p:nvPr/>
          </p:nvGrpSpPr>
          <p:grpSpPr>
            <a:xfrm>
              <a:off x="5280360" y="3361302"/>
              <a:ext cx="441300" cy="1024695"/>
              <a:chOff x="5280360" y="3361302"/>
              <a:chExt cx="441300" cy="1024695"/>
            </a:xfrm>
          </p:grpSpPr>
          <p:sp>
            <p:nvSpPr>
              <p:cNvPr id="4858" name="Google Shape;4858;p6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64" name="Google Shape;4864;p60"/>
          <p:cNvGraphicFramePr/>
          <p:nvPr/>
        </p:nvGraphicFramePr>
        <p:xfrm>
          <a:off x="711088" y="2130461"/>
          <a:ext cx="3000000" cy="3000000"/>
        </p:xfrm>
        <a:graphic>
          <a:graphicData uri="http://schemas.openxmlformats.org/drawingml/2006/table">
            <a:tbl>
              <a:tblPr>
                <a:noFill/>
                <a:tableStyleId>{89F5CF04-7BCC-4B2D-80FB-92A70262F104}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65" name="Google Shape;4865;p60"/>
          <p:cNvGrpSpPr/>
          <p:nvPr/>
        </p:nvGrpSpPr>
        <p:grpSpPr>
          <a:xfrm>
            <a:off x="712613" y="3180186"/>
            <a:ext cx="2403614" cy="1005900"/>
            <a:chOff x="726450" y="3372825"/>
            <a:chExt cx="2403614" cy="1005900"/>
          </a:xfrm>
        </p:grpSpPr>
        <p:grpSp>
          <p:nvGrpSpPr>
            <p:cNvPr id="4866" name="Google Shape;4866;p60"/>
            <p:cNvGrpSpPr/>
            <p:nvPr/>
          </p:nvGrpSpPr>
          <p:grpSpPr>
            <a:xfrm>
              <a:off x="726450" y="3696000"/>
              <a:ext cx="2403614" cy="500898"/>
              <a:chOff x="726450" y="3696000"/>
              <a:chExt cx="2403614" cy="500898"/>
            </a:xfrm>
          </p:grpSpPr>
          <p:sp>
            <p:nvSpPr>
              <p:cNvPr id="4867" name="Google Shape;4867;p6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68" name="Google Shape;4868;p6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69" name="Google Shape;4869;p60"/>
            <p:cNvGrpSpPr/>
            <p:nvPr/>
          </p:nvGrpSpPr>
          <p:grpSpPr>
            <a:xfrm>
              <a:off x="1348050" y="3372825"/>
              <a:ext cx="1720425" cy="1005900"/>
              <a:chOff x="1348050" y="3372825"/>
              <a:chExt cx="1720425" cy="1005900"/>
            </a:xfrm>
          </p:grpSpPr>
          <p:sp>
            <p:nvSpPr>
              <p:cNvPr id="4870" name="Google Shape;4870;p6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71" name="Google Shape;4871;p6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72" name="Google Shape;4872;p6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73" name="Google Shape;4873;p6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74" name="Google Shape;4874;p6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75" name="Google Shape;4875;p60"/>
            <p:cNvGrpSpPr/>
            <p:nvPr/>
          </p:nvGrpSpPr>
          <p:grpSpPr>
            <a:xfrm>
              <a:off x="1455707" y="3731058"/>
              <a:ext cx="1491150" cy="417657"/>
              <a:chOff x="1455707" y="3731058"/>
              <a:chExt cx="1491150" cy="417657"/>
            </a:xfrm>
          </p:grpSpPr>
          <p:grpSp>
            <p:nvGrpSpPr>
              <p:cNvPr id="4876" name="Google Shape;4876;p60"/>
              <p:cNvGrpSpPr/>
              <p:nvPr/>
            </p:nvGrpSpPr>
            <p:grpSpPr>
              <a:xfrm>
                <a:off x="1472938" y="3745828"/>
                <a:ext cx="72126" cy="53788"/>
                <a:chOff x="1472938" y="3745828"/>
                <a:chExt cx="72126" cy="53788"/>
              </a:xfrm>
            </p:grpSpPr>
            <p:sp>
              <p:nvSpPr>
                <p:cNvPr id="4877" name="Google Shape;4877;p6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0"/>
              <p:cNvGrpSpPr/>
              <p:nvPr/>
            </p:nvGrpSpPr>
            <p:grpSpPr>
              <a:xfrm>
                <a:off x="1819181" y="4089633"/>
                <a:ext cx="72126" cy="53788"/>
                <a:chOff x="1819181" y="4089633"/>
                <a:chExt cx="72126" cy="53788"/>
              </a:xfrm>
            </p:grpSpPr>
            <p:sp>
              <p:nvSpPr>
                <p:cNvPr id="4880" name="Google Shape;4880;p6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0"/>
              <p:cNvGrpSpPr/>
              <p:nvPr/>
            </p:nvGrpSpPr>
            <p:grpSpPr>
              <a:xfrm>
                <a:off x="1455707" y="4084171"/>
                <a:ext cx="64321" cy="64544"/>
                <a:chOff x="1455707" y="4084171"/>
                <a:chExt cx="64321" cy="64544"/>
              </a:xfrm>
            </p:grpSpPr>
            <p:sp>
              <p:nvSpPr>
                <p:cNvPr id="4883" name="Google Shape;4883;p6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60"/>
              <p:cNvGrpSpPr/>
              <p:nvPr/>
            </p:nvGrpSpPr>
            <p:grpSpPr>
              <a:xfrm>
                <a:off x="1818610" y="3731058"/>
                <a:ext cx="64321" cy="64544"/>
                <a:chOff x="1818610" y="3731058"/>
                <a:chExt cx="64321" cy="64544"/>
              </a:xfrm>
            </p:grpSpPr>
            <p:sp>
              <p:nvSpPr>
                <p:cNvPr id="4886" name="Google Shape;4886;p6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60"/>
              <p:cNvGrpSpPr/>
              <p:nvPr/>
            </p:nvGrpSpPr>
            <p:grpSpPr>
              <a:xfrm>
                <a:off x="2172491" y="4089633"/>
                <a:ext cx="72126" cy="53788"/>
                <a:chOff x="2172491" y="4089633"/>
                <a:chExt cx="72126" cy="53788"/>
              </a:xfrm>
            </p:grpSpPr>
            <p:sp>
              <p:nvSpPr>
                <p:cNvPr id="4889" name="Google Shape;4889;p6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60"/>
              <p:cNvGrpSpPr/>
              <p:nvPr/>
            </p:nvGrpSpPr>
            <p:grpSpPr>
              <a:xfrm>
                <a:off x="2171920" y="3731058"/>
                <a:ext cx="64321" cy="64544"/>
                <a:chOff x="2171920" y="3731058"/>
                <a:chExt cx="64321" cy="64544"/>
              </a:xfrm>
            </p:grpSpPr>
            <p:sp>
              <p:nvSpPr>
                <p:cNvPr id="4892" name="Google Shape;4892;p6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0"/>
              <p:cNvGrpSpPr/>
              <p:nvPr/>
            </p:nvGrpSpPr>
            <p:grpSpPr>
              <a:xfrm>
                <a:off x="2874730" y="3745828"/>
                <a:ext cx="72126" cy="53788"/>
                <a:chOff x="2874730" y="3745828"/>
                <a:chExt cx="72126" cy="53788"/>
              </a:xfrm>
            </p:grpSpPr>
            <p:sp>
              <p:nvSpPr>
                <p:cNvPr id="4895" name="Google Shape;4895;p6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0"/>
              <p:cNvGrpSpPr/>
              <p:nvPr/>
            </p:nvGrpSpPr>
            <p:grpSpPr>
              <a:xfrm>
                <a:off x="2878589" y="4081481"/>
                <a:ext cx="64321" cy="64544"/>
                <a:chOff x="2878589" y="4081481"/>
                <a:chExt cx="64321" cy="64544"/>
              </a:xfrm>
            </p:grpSpPr>
            <p:sp>
              <p:nvSpPr>
                <p:cNvPr id="4898" name="Google Shape;4898;p6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60"/>
              <p:cNvGrpSpPr/>
              <p:nvPr/>
            </p:nvGrpSpPr>
            <p:grpSpPr>
              <a:xfrm>
                <a:off x="2525796" y="4089633"/>
                <a:ext cx="72126" cy="53788"/>
                <a:chOff x="2525796" y="4089633"/>
                <a:chExt cx="72126" cy="53788"/>
              </a:xfrm>
            </p:grpSpPr>
            <p:sp>
              <p:nvSpPr>
                <p:cNvPr id="4901" name="Google Shape;4901;p6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60"/>
              <p:cNvGrpSpPr/>
              <p:nvPr/>
            </p:nvGrpSpPr>
            <p:grpSpPr>
              <a:xfrm>
                <a:off x="2525225" y="3731058"/>
                <a:ext cx="64321" cy="64544"/>
                <a:chOff x="2525225" y="3731058"/>
                <a:chExt cx="64321" cy="64544"/>
              </a:xfrm>
            </p:grpSpPr>
            <p:sp>
              <p:nvSpPr>
                <p:cNvPr id="4904" name="Google Shape;4904;p6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09"/>
        <p:cNvGrpSpPr/>
        <p:nvPr/>
      </p:nvGrpSpPr>
      <p:grpSpPr>
        <a:xfrm>
          <a:off x="0" y="0"/>
          <a:ext cx="0" cy="0"/>
          <a:chOff x="0" y="0"/>
          <a:chExt cx="0" cy="0"/>
        </a:xfrm>
      </p:grpSpPr>
      <p:grpSp>
        <p:nvGrpSpPr>
          <p:cNvPr id="4910" name="Google Shape;4910;p61"/>
          <p:cNvGrpSpPr/>
          <p:nvPr/>
        </p:nvGrpSpPr>
        <p:grpSpPr>
          <a:xfrm>
            <a:off x="5780153" y="1859606"/>
            <a:ext cx="671400" cy="674856"/>
            <a:chOff x="5780148" y="1859605"/>
            <a:chExt cx="671400" cy="674856"/>
          </a:xfrm>
        </p:grpSpPr>
        <p:sp>
          <p:nvSpPr>
            <p:cNvPr id="4911" name="Google Shape;4911;p6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1"/>
          <p:cNvGrpSpPr/>
          <p:nvPr/>
        </p:nvGrpSpPr>
        <p:grpSpPr>
          <a:xfrm>
            <a:off x="716996" y="971307"/>
            <a:ext cx="845921" cy="690752"/>
            <a:chOff x="732428" y="1198513"/>
            <a:chExt cx="845921" cy="690752"/>
          </a:xfrm>
        </p:grpSpPr>
        <p:grpSp>
          <p:nvGrpSpPr>
            <p:cNvPr id="4916" name="Google Shape;4916;p61"/>
            <p:cNvGrpSpPr/>
            <p:nvPr/>
          </p:nvGrpSpPr>
          <p:grpSpPr>
            <a:xfrm>
              <a:off x="823030" y="1198513"/>
              <a:ext cx="755319" cy="690752"/>
              <a:chOff x="823030" y="1198513"/>
              <a:chExt cx="755319" cy="690752"/>
            </a:xfrm>
          </p:grpSpPr>
          <p:sp>
            <p:nvSpPr>
              <p:cNvPr id="4917" name="Google Shape;4917;p6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1"/>
            <p:cNvGrpSpPr/>
            <p:nvPr/>
          </p:nvGrpSpPr>
          <p:grpSpPr>
            <a:xfrm>
              <a:off x="732428" y="1239937"/>
              <a:ext cx="739912" cy="607886"/>
              <a:chOff x="732428" y="1239937"/>
              <a:chExt cx="739912" cy="607886"/>
            </a:xfrm>
          </p:grpSpPr>
          <p:sp>
            <p:nvSpPr>
              <p:cNvPr id="4920" name="Google Shape;4920;p6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61"/>
            <p:cNvGrpSpPr/>
            <p:nvPr/>
          </p:nvGrpSpPr>
          <p:grpSpPr>
            <a:xfrm>
              <a:off x="732428" y="1277018"/>
              <a:ext cx="702832" cy="533758"/>
              <a:chOff x="732428" y="1277018"/>
              <a:chExt cx="702832" cy="533758"/>
            </a:xfrm>
          </p:grpSpPr>
          <p:sp>
            <p:nvSpPr>
              <p:cNvPr id="4923" name="Google Shape;4923;p6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1"/>
            <p:cNvGrpSpPr/>
            <p:nvPr/>
          </p:nvGrpSpPr>
          <p:grpSpPr>
            <a:xfrm>
              <a:off x="931170" y="1306653"/>
              <a:ext cx="647179" cy="474455"/>
              <a:chOff x="931170" y="1306653"/>
              <a:chExt cx="647179" cy="474455"/>
            </a:xfrm>
          </p:grpSpPr>
          <p:sp>
            <p:nvSpPr>
              <p:cNvPr id="4926" name="Google Shape;4926;p6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8" name="Google Shape;4928;p6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1"/>
          <p:cNvGrpSpPr/>
          <p:nvPr/>
        </p:nvGrpSpPr>
        <p:grpSpPr>
          <a:xfrm>
            <a:off x="3948605" y="971313"/>
            <a:ext cx="634656" cy="699982"/>
            <a:chOff x="5985650" y="2860025"/>
            <a:chExt cx="1396075" cy="1539775"/>
          </a:xfrm>
        </p:grpSpPr>
        <p:sp>
          <p:nvSpPr>
            <p:cNvPr id="4930" name="Google Shape;4930;p6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61"/>
          <p:cNvGrpSpPr/>
          <p:nvPr/>
        </p:nvGrpSpPr>
        <p:grpSpPr>
          <a:xfrm>
            <a:off x="4704254" y="971307"/>
            <a:ext cx="725845" cy="699975"/>
            <a:chOff x="4249973" y="1201875"/>
            <a:chExt cx="1958568" cy="1888762"/>
          </a:xfrm>
        </p:grpSpPr>
        <p:sp>
          <p:nvSpPr>
            <p:cNvPr id="4963" name="Google Shape;4963;p6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4" name="Google Shape;4964;p61"/>
            <p:cNvGrpSpPr/>
            <p:nvPr/>
          </p:nvGrpSpPr>
          <p:grpSpPr>
            <a:xfrm>
              <a:off x="5853086" y="1789142"/>
              <a:ext cx="355454" cy="1048099"/>
              <a:chOff x="5576108" y="2016725"/>
              <a:chExt cx="565200" cy="1666560"/>
            </a:xfrm>
          </p:grpSpPr>
          <p:sp>
            <p:nvSpPr>
              <p:cNvPr id="4965" name="Google Shape;4965;p6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66" name="Google Shape;4966;p6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61"/>
            <p:cNvGrpSpPr/>
            <p:nvPr/>
          </p:nvGrpSpPr>
          <p:grpSpPr>
            <a:xfrm>
              <a:off x="4869455" y="2691676"/>
              <a:ext cx="1013897" cy="398961"/>
              <a:chOff x="4012057" y="3451825"/>
              <a:chExt cx="1612175" cy="634379"/>
            </a:xfrm>
          </p:grpSpPr>
          <p:sp>
            <p:nvSpPr>
              <p:cNvPr id="4968" name="Google Shape;4968;p6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69" name="Google Shape;4969;p6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1"/>
            <p:cNvGrpSpPr/>
            <p:nvPr/>
          </p:nvGrpSpPr>
          <p:grpSpPr>
            <a:xfrm>
              <a:off x="4276937" y="2155961"/>
              <a:ext cx="651965" cy="891358"/>
              <a:chOff x="3069908" y="2599997"/>
              <a:chExt cx="1036675" cy="1417328"/>
            </a:xfrm>
          </p:grpSpPr>
          <p:sp>
            <p:nvSpPr>
              <p:cNvPr id="4971" name="Google Shape;4971;p6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72" name="Google Shape;4972;p6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1"/>
            <p:cNvGrpSpPr/>
            <p:nvPr/>
          </p:nvGrpSpPr>
          <p:grpSpPr>
            <a:xfrm>
              <a:off x="5054918" y="1201875"/>
              <a:ext cx="999548" cy="602711"/>
              <a:chOff x="4306958" y="1082925"/>
              <a:chExt cx="1589359" cy="958358"/>
            </a:xfrm>
          </p:grpSpPr>
          <p:sp>
            <p:nvSpPr>
              <p:cNvPr id="4974" name="Google Shape;4974;p6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75" name="Google Shape;4975;p6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1"/>
            <p:cNvGrpSpPr/>
            <p:nvPr/>
          </p:nvGrpSpPr>
          <p:grpSpPr>
            <a:xfrm>
              <a:off x="4249973" y="1303451"/>
              <a:ext cx="799317" cy="841334"/>
              <a:chOff x="3027033" y="1244439"/>
              <a:chExt cx="1270977" cy="1337786"/>
            </a:xfrm>
          </p:grpSpPr>
          <p:sp>
            <p:nvSpPr>
              <p:cNvPr id="4977" name="Google Shape;4977;p6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78" name="Google Shape;4978;p6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9" name="Google Shape;4979;p61"/>
          <p:cNvGrpSpPr/>
          <p:nvPr/>
        </p:nvGrpSpPr>
        <p:grpSpPr>
          <a:xfrm>
            <a:off x="4057119" y="1858087"/>
            <a:ext cx="750769" cy="683784"/>
            <a:chOff x="4204684" y="2104422"/>
            <a:chExt cx="699822" cy="637382"/>
          </a:xfrm>
        </p:grpSpPr>
        <p:grpSp>
          <p:nvGrpSpPr>
            <p:cNvPr id="4980" name="Google Shape;4980;p61"/>
            <p:cNvGrpSpPr/>
            <p:nvPr/>
          </p:nvGrpSpPr>
          <p:grpSpPr>
            <a:xfrm>
              <a:off x="4204684" y="2430067"/>
              <a:ext cx="342957" cy="311738"/>
              <a:chOff x="4204684" y="2430067"/>
              <a:chExt cx="342957" cy="311738"/>
            </a:xfrm>
          </p:grpSpPr>
          <p:sp>
            <p:nvSpPr>
              <p:cNvPr id="4981" name="Google Shape;4981;p6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1"/>
            <p:cNvGrpSpPr/>
            <p:nvPr/>
          </p:nvGrpSpPr>
          <p:grpSpPr>
            <a:xfrm>
              <a:off x="4561586" y="2430067"/>
              <a:ext cx="342920" cy="311738"/>
              <a:chOff x="4561586" y="2430067"/>
              <a:chExt cx="342920" cy="311738"/>
            </a:xfrm>
          </p:grpSpPr>
          <p:sp>
            <p:nvSpPr>
              <p:cNvPr id="4984" name="Google Shape;4984;p6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61"/>
            <p:cNvGrpSpPr/>
            <p:nvPr/>
          </p:nvGrpSpPr>
          <p:grpSpPr>
            <a:xfrm>
              <a:off x="4561586" y="2104422"/>
              <a:ext cx="342920" cy="311738"/>
              <a:chOff x="4561586" y="2104422"/>
              <a:chExt cx="342920" cy="311738"/>
            </a:xfrm>
          </p:grpSpPr>
          <p:sp>
            <p:nvSpPr>
              <p:cNvPr id="4987" name="Google Shape;4987;p6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61"/>
            <p:cNvGrpSpPr/>
            <p:nvPr/>
          </p:nvGrpSpPr>
          <p:grpSpPr>
            <a:xfrm>
              <a:off x="4204684" y="2104422"/>
              <a:ext cx="342957" cy="311664"/>
              <a:chOff x="4204684" y="2104422"/>
              <a:chExt cx="342957" cy="311664"/>
            </a:xfrm>
          </p:grpSpPr>
          <p:sp>
            <p:nvSpPr>
              <p:cNvPr id="4990" name="Google Shape;4990;p6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61"/>
          <p:cNvGrpSpPr/>
          <p:nvPr/>
        </p:nvGrpSpPr>
        <p:grpSpPr>
          <a:xfrm>
            <a:off x="5521552" y="971301"/>
            <a:ext cx="660591" cy="688867"/>
            <a:chOff x="5830645" y="1267368"/>
            <a:chExt cx="530340" cy="553040"/>
          </a:xfrm>
        </p:grpSpPr>
        <p:sp>
          <p:nvSpPr>
            <p:cNvPr id="4993" name="Google Shape;4993;p6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4" name="Google Shape;4994;p61"/>
            <p:cNvGrpSpPr/>
            <p:nvPr/>
          </p:nvGrpSpPr>
          <p:grpSpPr>
            <a:xfrm>
              <a:off x="5830645" y="1267368"/>
              <a:ext cx="259743" cy="269909"/>
              <a:chOff x="5830645" y="1267368"/>
              <a:chExt cx="259743" cy="269909"/>
            </a:xfrm>
          </p:grpSpPr>
          <p:sp>
            <p:nvSpPr>
              <p:cNvPr id="4995" name="Google Shape;4995;p6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1"/>
            <p:cNvGrpSpPr/>
            <p:nvPr/>
          </p:nvGrpSpPr>
          <p:grpSpPr>
            <a:xfrm>
              <a:off x="6101293" y="1267368"/>
              <a:ext cx="259692" cy="269909"/>
              <a:chOff x="6101293" y="1267368"/>
              <a:chExt cx="259692" cy="269909"/>
            </a:xfrm>
          </p:grpSpPr>
          <p:sp>
            <p:nvSpPr>
              <p:cNvPr id="4998" name="Google Shape;4998;p6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1"/>
            <p:cNvGrpSpPr/>
            <p:nvPr/>
          </p:nvGrpSpPr>
          <p:grpSpPr>
            <a:xfrm>
              <a:off x="5830645" y="1550500"/>
              <a:ext cx="259692" cy="269909"/>
              <a:chOff x="5830645" y="1550500"/>
              <a:chExt cx="259692" cy="269909"/>
            </a:xfrm>
          </p:grpSpPr>
          <p:sp>
            <p:nvSpPr>
              <p:cNvPr id="5001" name="Google Shape;5001;p6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61"/>
            <p:cNvGrpSpPr/>
            <p:nvPr/>
          </p:nvGrpSpPr>
          <p:grpSpPr>
            <a:xfrm>
              <a:off x="6101293" y="1550500"/>
              <a:ext cx="259692" cy="269909"/>
              <a:chOff x="6101293" y="1550500"/>
              <a:chExt cx="259692" cy="269909"/>
            </a:xfrm>
          </p:grpSpPr>
          <p:sp>
            <p:nvSpPr>
              <p:cNvPr id="5004" name="Google Shape;5004;p6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6" name="Google Shape;5006;p61"/>
          <p:cNvGrpSpPr/>
          <p:nvPr/>
        </p:nvGrpSpPr>
        <p:grpSpPr>
          <a:xfrm>
            <a:off x="723705" y="1861761"/>
            <a:ext cx="697154" cy="679574"/>
            <a:chOff x="2679875" y="2361475"/>
            <a:chExt cx="780425" cy="760575"/>
          </a:xfrm>
        </p:grpSpPr>
        <p:sp>
          <p:nvSpPr>
            <p:cNvPr id="5007" name="Google Shape;5007;p6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1"/>
          <p:cNvGrpSpPr/>
          <p:nvPr/>
        </p:nvGrpSpPr>
        <p:grpSpPr>
          <a:xfrm>
            <a:off x="3122864" y="971353"/>
            <a:ext cx="735829" cy="684547"/>
            <a:chOff x="3351965" y="1148808"/>
            <a:chExt cx="750770" cy="698375"/>
          </a:xfrm>
        </p:grpSpPr>
        <p:grpSp>
          <p:nvGrpSpPr>
            <p:cNvPr id="5014" name="Google Shape;5014;p61"/>
            <p:cNvGrpSpPr/>
            <p:nvPr/>
          </p:nvGrpSpPr>
          <p:grpSpPr>
            <a:xfrm>
              <a:off x="3586796" y="1148808"/>
              <a:ext cx="294857" cy="286830"/>
              <a:chOff x="3750225" y="1774000"/>
              <a:chExt cx="149575" cy="145525"/>
            </a:xfrm>
          </p:grpSpPr>
          <p:sp>
            <p:nvSpPr>
              <p:cNvPr id="5015" name="Google Shape;5015;p6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1"/>
            <p:cNvGrpSpPr/>
            <p:nvPr/>
          </p:nvGrpSpPr>
          <p:grpSpPr>
            <a:xfrm>
              <a:off x="3779245" y="1375768"/>
              <a:ext cx="323490" cy="286978"/>
              <a:chOff x="3847850" y="1889150"/>
              <a:chExt cx="164100" cy="145600"/>
            </a:xfrm>
          </p:grpSpPr>
          <p:sp>
            <p:nvSpPr>
              <p:cNvPr id="5018" name="Google Shape;5018;p6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61"/>
            <p:cNvGrpSpPr/>
            <p:nvPr/>
          </p:nvGrpSpPr>
          <p:grpSpPr>
            <a:xfrm>
              <a:off x="3351965" y="1330435"/>
              <a:ext cx="295449" cy="285401"/>
              <a:chOff x="3631100" y="1866150"/>
              <a:chExt cx="149875" cy="144800"/>
            </a:xfrm>
          </p:grpSpPr>
          <p:sp>
            <p:nvSpPr>
              <p:cNvPr id="5021" name="Google Shape;5021;p6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61"/>
            <p:cNvGrpSpPr/>
            <p:nvPr/>
          </p:nvGrpSpPr>
          <p:grpSpPr>
            <a:xfrm>
              <a:off x="3548208" y="1560352"/>
              <a:ext cx="294808" cy="286830"/>
              <a:chOff x="3730650" y="1982800"/>
              <a:chExt cx="149550" cy="145525"/>
            </a:xfrm>
          </p:grpSpPr>
          <p:sp>
            <p:nvSpPr>
              <p:cNvPr id="5024" name="Google Shape;5024;p6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6" name="Google Shape;5026;p61"/>
          <p:cNvGrpSpPr/>
          <p:nvPr/>
        </p:nvGrpSpPr>
        <p:grpSpPr>
          <a:xfrm>
            <a:off x="7624517" y="971307"/>
            <a:ext cx="804565" cy="677795"/>
            <a:chOff x="7636443" y="1204988"/>
            <a:chExt cx="804565" cy="677795"/>
          </a:xfrm>
        </p:grpSpPr>
        <p:grpSp>
          <p:nvGrpSpPr>
            <p:cNvPr id="5027" name="Google Shape;5027;p61"/>
            <p:cNvGrpSpPr/>
            <p:nvPr/>
          </p:nvGrpSpPr>
          <p:grpSpPr>
            <a:xfrm>
              <a:off x="7636443" y="1509705"/>
              <a:ext cx="804565" cy="373078"/>
              <a:chOff x="7636443" y="1509705"/>
              <a:chExt cx="804565" cy="373078"/>
            </a:xfrm>
          </p:grpSpPr>
          <p:sp>
            <p:nvSpPr>
              <p:cNvPr id="5028" name="Google Shape;5028;p6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61"/>
            <p:cNvGrpSpPr/>
            <p:nvPr/>
          </p:nvGrpSpPr>
          <p:grpSpPr>
            <a:xfrm>
              <a:off x="7636443" y="1408133"/>
              <a:ext cx="804565" cy="373078"/>
              <a:chOff x="7636443" y="1408133"/>
              <a:chExt cx="804565" cy="373078"/>
            </a:xfrm>
          </p:grpSpPr>
          <p:sp>
            <p:nvSpPr>
              <p:cNvPr id="5031" name="Google Shape;5031;p6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61"/>
            <p:cNvGrpSpPr/>
            <p:nvPr/>
          </p:nvGrpSpPr>
          <p:grpSpPr>
            <a:xfrm>
              <a:off x="7636443" y="1306560"/>
              <a:ext cx="804565" cy="373078"/>
              <a:chOff x="7636443" y="1306560"/>
              <a:chExt cx="804565" cy="373078"/>
            </a:xfrm>
          </p:grpSpPr>
          <p:sp>
            <p:nvSpPr>
              <p:cNvPr id="5034" name="Google Shape;5034;p6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61"/>
            <p:cNvGrpSpPr/>
            <p:nvPr/>
          </p:nvGrpSpPr>
          <p:grpSpPr>
            <a:xfrm>
              <a:off x="7636443" y="1204988"/>
              <a:ext cx="804565" cy="373078"/>
              <a:chOff x="7636443" y="1204988"/>
              <a:chExt cx="804565" cy="373078"/>
            </a:xfrm>
          </p:grpSpPr>
          <p:sp>
            <p:nvSpPr>
              <p:cNvPr id="5037" name="Google Shape;5037;p6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61"/>
          <p:cNvGrpSpPr/>
          <p:nvPr/>
        </p:nvGrpSpPr>
        <p:grpSpPr>
          <a:xfrm>
            <a:off x="4963363" y="1878721"/>
            <a:ext cx="661339" cy="661188"/>
            <a:chOff x="3990000" y="975400"/>
            <a:chExt cx="3934200" cy="3933300"/>
          </a:xfrm>
        </p:grpSpPr>
        <p:sp>
          <p:nvSpPr>
            <p:cNvPr id="5040" name="Google Shape;5040;p6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1"/>
          <p:cNvGrpSpPr/>
          <p:nvPr/>
        </p:nvGrpSpPr>
        <p:grpSpPr>
          <a:xfrm>
            <a:off x="6607011" y="1857359"/>
            <a:ext cx="868881" cy="684241"/>
            <a:chOff x="6598259" y="2078634"/>
            <a:chExt cx="868881" cy="684241"/>
          </a:xfrm>
        </p:grpSpPr>
        <p:sp>
          <p:nvSpPr>
            <p:cNvPr id="5045" name="Google Shape;5045;p6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61"/>
            <p:cNvGrpSpPr/>
            <p:nvPr/>
          </p:nvGrpSpPr>
          <p:grpSpPr>
            <a:xfrm>
              <a:off x="6808175" y="2078634"/>
              <a:ext cx="452229" cy="684241"/>
              <a:chOff x="6808175" y="2078634"/>
              <a:chExt cx="452229" cy="684241"/>
            </a:xfrm>
          </p:grpSpPr>
          <p:sp>
            <p:nvSpPr>
              <p:cNvPr id="5052" name="Google Shape;5052;p6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8" name="Google Shape;5058;p61"/>
              <p:cNvGrpSpPr/>
              <p:nvPr/>
            </p:nvGrpSpPr>
            <p:grpSpPr>
              <a:xfrm>
                <a:off x="6821586" y="2078634"/>
                <a:ext cx="426871" cy="684241"/>
                <a:chOff x="6821586" y="2078634"/>
                <a:chExt cx="426871" cy="684241"/>
              </a:xfrm>
            </p:grpSpPr>
            <p:grpSp>
              <p:nvGrpSpPr>
                <p:cNvPr id="5059" name="Google Shape;5059;p61"/>
                <p:cNvGrpSpPr/>
                <p:nvPr/>
              </p:nvGrpSpPr>
              <p:grpSpPr>
                <a:xfrm>
                  <a:off x="6821586" y="2078634"/>
                  <a:ext cx="426871" cy="684241"/>
                  <a:chOff x="6821586" y="2078634"/>
                  <a:chExt cx="426871" cy="684241"/>
                </a:xfrm>
              </p:grpSpPr>
              <p:sp>
                <p:nvSpPr>
                  <p:cNvPr id="5060" name="Google Shape;5060;p6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5079;p6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85" name="Google Shape;5085;p61"/>
          <p:cNvGrpSpPr/>
          <p:nvPr/>
        </p:nvGrpSpPr>
        <p:grpSpPr>
          <a:xfrm>
            <a:off x="716994" y="3531369"/>
            <a:ext cx="1340789" cy="640830"/>
            <a:chOff x="238125" y="1151100"/>
            <a:chExt cx="7139450" cy="3412300"/>
          </a:xfrm>
        </p:grpSpPr>
        <p:sp>
          <p:nvSpPr>
            <p:cNvPr id="5086" name="Google Shape;5086;p6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61"/>
          <p:cNvGrpSpPr/>
          <p:nvPr/>
        </p:nvGrpSpPr>
        <p:grpSpPr>
          <a:xfrm>
            <a:off x="5584217" y="2734650"/>
            <a:ext cx="985357" cy="585764"/>
            <a:chOff x="5145061" y="2881789"/>
            <a:chExt cx="1107641" cy="658458"/>
          </a:xfrm>
        </p:grpSpPr>
        <p:grpSp>
          <p:nvGrpSpPr>
            <p:cNvPr id="5099" name="Google Shape;5099;p61"/>
            <p:cNvGrpSpPr/>
            <p:nvPr/>
          </p:nvGrpSpPr>
          <p:grpSpPr>
            <a:xfrm>
              <a:off x="5722989" y="3244587"/>
              <a:ext cx="529713" cy="295659"/>
              <a:chOff x="5722989" y="3244587"/>
              <a:chExt cx="529713" cy="295659"/>
            </a:xfrm>
          </p:grpSpPr>
          <p:sp>
            <p:nvSpPr>
              <p:cNvPr id="5100" name="Google Shape;5100;p6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01" name="Google Shape;5101;p6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02" name="Google Shape;5102;p61"/>
            <p:cNvGrpSpPr/>
            <p:nvPr/>
          </p:nvGrpSpPr>
          <p:grpSpPr>
            <a:xfrm>
              <a:off x="5145061" y="3244587"/>
              <a:ext cx="536807" cy="295659"/>
              <a:chOff x="5145061" y="3244587"/>
              <a:chExt cx="536807" cy="295659"/>
            </a:xfrm>
          </p:grpSpPr>
          <p:sp>
            <p:nvSpPr>
              <p:cNvPr id="5103" name="Google Shape;5103;p6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04" name="Google Shape;5104;p6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05" name="Google Shape;5105;p61"/>
            <p:cNvGrpSpPr/>
            <p:nvPr/>
          </p:nvGrpSpPr>
          <p:grpSpPr>
            <a:xfrm>
              <a:off x="5341327" y="2898245"/>
              <a:ext cx="532309" cy="614891"/>
              <a:chOff x="5341327" y="2898245"/>
              <a:chExt cx="532309" cy="614891"/>
            </a:xfrm>
          </p:grpSpPr>
          <p:sp>
            <p:nvSpPr>
              <p:cNvPr id="5106" name="Google Shape;5106;p6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07" name="Google Shape;5107;p6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08" name="Google Shape;5108;p61"/>
            <p:cNvGrpSpPr/>
            <p:nvPr/>
          </p:nvGrpSpPr>
          <p:grpSpPr>
            <a:xfrm>
              <a:off x="5532290" y="2881789"/>
              <a:ext cx="620516" cy="305456"/>
              <a:chOff x="5532290" y="2881789"/>
              <a:chExt cx="620516" cy="305456"/>
            </a:xfrm>
          </p:grpSpPr>
          <p:sp>
            <p:nvSpPr>
              <p:cNvPr id="5109" name="Google Shape;5109;p6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10" name="Google Shape;5110;p6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11" name="Google Shape;5111;p61"/>
          <p:cNvGrpSpPr/>
          <p:nvPr/>
        </p:nvGrpSpPr>
        <p:grpSpPr>
          <a:xfrm>
            <a:off x="8163140" y="3526708"/>
            <a:ext cx="269068" cy="645491"/>
            <a:chOff x="7026852" y="3311869"/>
            <a:chExt cx="434331" cy="1041954"/>
          </a:xfrm>
        </p:grpSpPr>
        <p:sp>
          <p:nvSpPr>
            <p:cNvPr id="5112" name="Google Shape;5112;p6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1"/>
          <p:cNvGrpSpPr/>
          <p:nvPr/>
        </p:nvGrpSpPr>
        <p:grpSpPr>
          <a:xfrm>
            <a:off x="6179721" y="3565945"/>
            <a:ext cx="293882" cy="293836"/>
            <a:chOff x="4873519" y="3311869"/>
            <a:chExt cx="499374" cy="499296"/>
          </a:xfrm>
        </p:grpSpPr>
        <p:sp>
          <p:nvSpPr>
            <p:cNvPr id="5116" name="Google Shape;5116;p6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1"/>
          <p:cNvGrpSpPr/>
          <p:nvPr/>
        </p:nvGrpSpPr>
        <p:grpSpPr>
          <a:xfrm>
            <a:off x="6179721" y="3878317"/>
            <a:ext cx="293882" cy="293882"/>
            <a:chOff x="4873519" y="3875839"/>
            <a:chExt cx="499374" cy="499374"/>
          </a:xfrm>
        </p:grpSpPr>
        <p:sp>
          <p:nvSpPr>
            <p:cNvPr id="5119" name="Google Shape;5119;p6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1"/>
          <p:cNvGrpSpPr/>
          <p:nvPr/>
        </p:nvGrpSpPr>
        <p:grpSpPr>
          <a:xfrm>
            <a:off x="2410248" y="1850269"/>
            <a:ext cx="698104" cy="698208"/>
            <a:chOff x="2565073" y="2075876"/>
            <a:chExt cx="672482" cy="672518"/>
          </a:xfrm>
        </p:grpSpPr>
        <p:sp>
          <p:nvSpPr>
            <p:cNvPr id="5122" name="Google Shape;5122;p6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1"/>
          <p:cNvGrpSpPr/>
          <p:nvPr/>
        </p:nvGrpSpPr>
        <p:grpSpPr>
          <a:xfrm>
            <a:off x="5633660" y="3534870"/>
            <a:ext cx="438354" cy="637329"/>
            <a:chOff x="1697726" y="3244179"/>
            <a:chExt cx="788124" cy="1146069"/>
          </a:xfrm>
        </p:grpSpPr>
        <p:sp>
          <p:nvSpPr>
            <p:cNvPr id="5129" name="Google Shape;5129;p6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1" name="Google Shape;5131;p6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2" name="Google Shape;5132;p61"/>
          <p:cNvGrpSpPr/>
          <p:nvPr/>
        </p:nvGrpSpPr>
        <p:grpSpPr>
          <a:xfrm>
            <a:off x="7634874" y="1863232"/>
            <a:ext cx="799565" cy="670282"/>
            <a:chOff x="7617850" y="2063282"/>
            <a:chExt cx="799565" cy="670282"/>
          </a:xfrm>
        </p:grpSpPr>
        <p:cxnSp>
          <p:nvCxnSpPr>
            <p:cNvPr id="5133" name="Google Shape;5133;p6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34" name="Google Shape;5134;p6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35" name="Google Shape;5135;p6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36" name="Google Shape;5136;p6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37" name="Google Shape;5137;p6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38" name="Google Shape;5138;p6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39" name="Google Shape;5139;p61"/>
            <p:cNvGrpSpPr/>
            <p:nvPr/>
          </p:nvGrpSpPr>
          <p:grpSpPr>
            <a:xfrm>
              <a:off x="7734309" y="2063282"/>
              <a:ext cx="570957" cy="620095"/>
              <a:chOff x="7734309" y="2063282"/>
              <a:chExt cx="570957" cy="620095"/>
            </a:xfrm>
          </p:grpSpPr>
          <p:grpSp>
            <p:nvGrpSpPr>
              <p:cNvPr id="5140" name="Google Shape;5140;p61"/>
              <p:cNvGrpSpPr/>
              <p:nvPr/>
            </p:nvGrpSpPr>
            <p:grpSpPr>
              <a:xfrm>
                <a:off x="8031573" y="2063282"/>
                <a:ext cx="273693" cy="620095"/>
                <a:chOff x="8031573" y="2063282"/>
                <a:chExt cx="273693" cy="620095"/>
              </a:xfrm>
            </p:grpSpPr>
            <p:sp>
              <p:nvSpPr>
                <p:cNvPr id="5141" name="Google Shape;5141;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1"/>
              <p:cNvGrpSpPr/>
              <p:nvPr/>
            </p:nvGrpSpPr>
            <p:grpSpPr>
              <a:xfrm flipH="1">
                <a:off x="7734309" y="2063282"/>
                <a:ext cx="273693" cy="620095"/>
                <a:chOff x="8031573" y="2063282"/>
                <a:chExt cx="273693" cy="620095"/>
              </a:xfrm>
            </p:grpSpPr>
            <p:sp>
              <p:nvSpPr>
                <p:cNvPr id="5146" name="Google Shape;5146;p6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50" name="Google Shape;5150;p6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2" name="Google Shape;5152;p61"/>
          <p:cNvGrpSpPr/>
          <p:nvPr/>
        </p:nvGrpSpPr>
        <p:grpSpPr>
          <a:xfrm>
            <a:off x="7821480" y="2716716"/>
            <a:ext cx="602567" cy="601884"/>
            <a:chOff x="1186975" y="238125"/>
            <a:chExt cx="5244275" cy="5238325"/>
          </a:xfrm>
        </p:grpSpPr>
        <p:sp>
          <p:nvSpPr>
            <p:cNvPr id="5153" name="Google Shape;5153;p6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1"/>
          <p:cNvGrpSpPr/>
          <p:nvPr/>
        </p:nvGrpSpPr>
        <p:grpSpPr>
          <a:xfrm>
            <a:off x="3264218" y="1856199"/>
            <a:ext cx="651848" cy="687338"/>
            <a:chOff x="3400515" y="2056248"/>
            <a:chExt cx="698134" cy="735987"/>
          </a:xfrm>
        </p:grpSpPr>
        <p:grpSp>
          <p:nvGrpSpPr>
            <p:cNvPr id="5158" name="Google Shape;5158;p61"/>
            <p:cNvGrpSpPr/>
            <p:nvPr/>
          </p:nvGrpSpPr>
          <p:grpSpPr>
            <a:xfrm>
              <a:off x="3400515" y="2283913"/>
              <a:ext cx="312919" cy="219900"/>
              <a:chOff x="3400515" y="2283913"/>
              <a:chExt cx="312919" cy="219900"/>
            </a:xfrm>
          </p:grpSpPr>
          <p:sp>
            <p:nvSpPr>
              <p:cNvPr id="5159" name="Google Shape;5159;p6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60" name="Google Shape;5160;p6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61" name="Google Shape;5161;p61"/>
            <p:cNvGrpSpPr/>
            <p:nvPr/>
          </p:nvGrpSpPr>
          <p:grpSpPr>
            <a:xfrm>
              <a:off x="3547823" y="2461089"/>
              <a:ext cx="219900" cy="331146"/>
              <a:chOff x="3547823" y="2461089"/>
              <a:chExt cx="219900" cy="331146"/>
            </a:xfrm>
          </p:grpSpPr>
          <p:sp>
            <p:nvSpPr>
              <p:cNvPr id="5162" name="Google Shape;5162;p6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63" name="Google Shape;5163;p6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64" name="Google Shape;5164;p61"/>
            <p:cNvGrpSpPr/>
            <p:nvPr/>
          </p:nvGrpSpPr>
          <p:grpSpPr>
            <a:xfrm>
              <a:off x="3734138" y="2461089"/>
              <a:ext cx="219900" cy="331146"/>
              <a:chOff x="3734138" y="2461089"/>
              <a:chExt cx="219900" cy="331146"/>
            </a:xfrm>
          </p:grpSpPr>
          <p:sp>
            <p:nvSpPr>
              <p:cNvPr id="5165" name="Google Shape;5165;p6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66" name="Google Shape;5166;p6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67" name="Google Shape;5167;p61"/>
            <p:cNvGrpSpPr/>
            <p:nvPr/>
          </p:nvGrpSpPr>
          <p:grpSpPr>
            <a:xfrm>
              <a:off x="3787560" y="2281742"/>
              <a:ext cx="311089" cy="219900"/>
              <a:chOff x="3787560" y="2281742"/>
              <a:chExt cx="311089" cy="219900"/>
            </a:xfrm>
          </p:grpSpPr>
          <p:sp>
            <p:nvSpPr>
              <p:cNvPr id="5168" name="Google Shape;5168;p6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69" name="Google Shape;5169;p6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70" name="Google Shape;5170;p61"/>
            <p:cNvGrpSpPr/>
            <p:nvPr/>
          </p:nvGrpSpPr>
          <p:grpSpPr>
            <a:xfrm>
              <a:off x="3637290" y="2056248"/>
              <a:ext cx="219900" cy="330736"/>
              <a:chOff x="3637290" y="2056248"/>
              <a:chExt cx="219900" cy="330736"/>
            </a:xfrm>
          </p:grpSpPr>
          <p:sp>
            <p:nvSpPr>
              <p:cNvPr id="5171" name="Google Shape;5171;p6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72" name="Google Shape;5172;p6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73" name="Google Shape;5173;p61"/>
          <p:cNvGrpSpPr/>
          <p:nvPr/>
        </p:nvGrpSpPr>
        <p:grpSpPr>
          <a:xfrm>
            <a:off x="2555923" y="2726206"/>
            <a:ext cx="1268144" cy="592394"/>
            <a:chOff x="238125" y="1188750"/>
            <a:chExt cx="7140450" cy="3335550"/>
          </a:xfrm>
        </p:grpSpPr>
        <p:sp>
          <p:nvSpPr>
            <p:cNvPr id="5174" name="Google Shape;5174;p6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1"/>
          <p:cNvGrpSpPr/>
          <p:nvPr/>
        </p:nvGrpSpPr>
        <p:grpSpPr>
          <a:xfrm>
            <a:off x="6663824" y="2728360"/>
            <a:ext cx="1053944" cy="590147"/>
            <a:chOff x="238125" y="1335475"/>
            <a:chExt cx="5418735" cy="3034175"/>
          </a:xfrm>
        </p:grpSpPr>
        <p:sp>
          <p:nvSpPr>
            <p:cNvPr id="5180" name="Google Shape;5180;p6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1"/>
          <p:cNvGrpSpPr/>
          <p:nvPr/>
        </p:nvGrpSpPr>
        <p:grpSpPr>
          <a:xfrm>
            <a:off x="4094633" y="3533260"/>
            <a:ext cx="1268207" cy="638939"/>
            <a:chOff x="3967651" y="3645904"/>
            <a:chExt cx="1479304" cy="745292"/>
          </a:xfrm>
        </p:grpSpPr>
        <p:grpSp>
          <p:nvGrpSpPr>
            <p:cNvPr id="5184" name="Google Shape;5184;p61"/>
            <p:cNvGrpSpPr/>
            <p:nvPr/>
          </p:nvGrpSpPr>
          <p:grpSpPr>
            <a:xfrm>
              <a:off x="3967651" y="4009026"/>
              <a:ext cx="1479304" cy="382170"/>
              <a:chOff x="3967651" y="4009026"/>
              <a:chExt cx="1479304" cy="382170"/>
            </a:xfrm>
          </p:grpSpPr>
          <p:grpSp>
            <p:nvGrpSpPr>
              <p:cNvPr id="5185" name="Google Shape;5185;p61"/>
              <p:cNvGrpSpPr/>
              <p:nvPr/>
            </p:nvGrpSpPr>
            <p:grpSpPr>
              <a:xfrm>
                <a:off x="4892216" y="4195630"/>
                <a:ext cx="554739" cy="195566"/>
                <a:chOff x="3604375" y="4892160"/>
                <a:chExt cx="1651500" cy="582215"/>
              </a:xfrm>
            </p:grpSpPr>
            <p:sp>
              <p:nvSpPr>
                <p:cNvPr id="5186" name="Google Shape;5186;p6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1"/>
              <p:cNvGrpSpPr/>
              <p:nvPr/>
            </p:nvGrpSpPr>
            <p:grpSpPr>
              <a:xfrm>
                <a:off x="3967651" y="4146303"/>
                <a:ext cx="579402" cy="244893"/>
                <a:chOff x="851875" y="4745310"/>
                <a:chExt cx="1724925" cy="729065"/>
              </a:xfrm>
            </p:grpSpPr>
            <p:sp>
              <p:nvSpPr>
                <p:cNvPr id="5189" name="Google Shape;5189;p6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1"/>
              <p:cNvGrpSpPr/>
              <p:nvPr/>
            </p:nvGrpSpPr>
            <p:grpSpPr>
              <a:xfrm>
                <a:off x="4460753" y="4009026"/>
                <a:ext cx="493110" cy="382170"/>
                <a:chOff x="2319875" y="4336625"/>
                <a:chExt cx="1468025" cy="1137750"/>
              </a:xfrm>
            </p:grpSpPr>
            <p:sp>
              <p:nvSpPr>
                <p:cNvPr id="5192" name="Google Shape;5192;p6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4" name="Google Shape;5194;p61"/>
            <p:cNvGrpSpPr/>
            <p:nvPr/>
          </p:nvGrpSpPr>
          <p:grpSpPr>
            <a:xfrm>
              <a:off x="4479443" y="3645904"/>
              <a:ext cx="455965" cy="388789"/>
              <a:chOff x="2957425" y="238100"/>
              <a:chExt cx="1910200" cy="1628775"/>
            </a:xfrm>
          </p:grpSpPr>
          <p:sp>
            <p:nvSpPr>
              <p:cNvPr id="5195" name="Google Shape;5195;p6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5" name="Google Shape;5205;p61"/>
          <p:cNvGrpSpPr/>
          <p:nvPr/>
        </p:nvGrpSpPr>
        <p:grpSpPr>
          <a:xfrm>
            <a:off x="2480746" y="3534460"/>
            <a:ext cx="1243128" cy="637739"/>
            <a:chOff x="2496310" y="3693351"/>
            <a:chExt cx="1342906" cy="688926"/>
          </a:xfrm>
        </p:grpSpPr>
        <p:grpSp>
          <p:nvGrpSpPr>
            <p:cNvPr id="5206" name="Google Shape;5206;p61"/>
            <p:cNvGrpSpPr/>
            <p:nvPr/>
          </p:nvGrpSpPr>
          <p:grpSpPr>
            <a:xfrm>
              <a:off x="2496310" y="3693351"/>
              <a:ext cx="1342906" cy="688875"/>
              <a:chOff x="2496310" y="3693351"/>
              <a:chExt cx="1342906" cy="688875"/>
            </a:xfrm>
          </p:grpSpPr>
          <p:sp>
            <p:nvSpPr>
              <p:cNvPr id="5207" name="Google Shape;5207;p6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1"/>
              <p:cNvCxnSpPr>
                <a:stCxn id="521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14" name="Google Shape;5214;p61"/>
              <p:cNvCxnSpPr>
                <a:stCxn id="520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15" name="Google Shape;5215;p61"/>
              <p:cNvCxnSpPr>
                <a:stCxn id="520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16" name="Google Shape;5216;p61"/>
              <p:cNvCxnSpPr>
                <a:stCxn id="521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17" name="Google Shape;5217;p61"/>
              <p:cNvCxnSpPr>
                <a:stCxn id="521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18" name="Google Shape;5218;p61"/>
            <p:cNvGrpSpPr/>
            <p:nvPr/>
          </p:nvGrpSpPr>
          <p:grpSpPr>
            <a:xfrm>
              <a:off x="2675275" y="3930557"/>
              <a:ext cx="1003306" cy="451719"/>
              <a:chOff x="2675275" y="4174282"/>
              <a:chExt cx="1003306" cy="451719"/>
            </a:xfrm>
          </p:grpSpPr>
          <p:sp>
            <p:nvSpPr>
              <p:cNvPr id="5219" name="Google Shape;5219;p6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2" name="Google Shape;5222;p61"/>
          <p:cNvGrpSpPr/>
          <p:nvPr/>
        </p:nvGrpSpPr>
        <p:grpSpPr>
          <a:xfrm>
            <a:off x="1654417" y="971307"/>
            <a:ext cx="574511" cy="874709"/>
            <a:chOff x="1715404" y="1112080"/>
            <a:chExt cx="642270" cy="977984"/>
          </a:xfrm>
        </p:grpSpPr>
        <p:grpSp>
          <p:nvGrpSpPr>
            <p:cNvPr id="5223" name="Google Shape;5223;p61"/>
            <p:cNvGrpSpPr/>
            <p:nvPr/>
          </p:nvGrpSpPr>
          <p:grpSpPr>
            <a:xfrm>
              <a:off x="1715404" y="1112080"/>
              <a:ext cx="642270" cy="977984"/>
              <a:chOff x="1715404" y="1112080"/>
              <a:chExt cx="642270" cy="977984"/>
            </a:xfrm>
          </p:grpSpPr>
          <p:sp>
            <p:nvSpPr>
              <p:cNvPr id="5224" name="Google Shape;5224;p6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61"/>
            <p:cNvGrpSpPr/>
            <p:nvPr/>
          </p:nvGrpSpPr>
          <p:grpSpPr>
            <a:xfrm>
              <a:off x="1768927" y="1165603"/>
              <a:ext cx="535225" cy="851367"/>
              <a:chOff x="1768927" y="1165603"/>
              <a:chExt cx="535225" cy="851367"/>
            </a:xfrm>
          </p:grpSpPr>
          <p:sp>
            <p:nvSpPr>
              <p:cNvPr id="5227" name="Google Shape;5227;p6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61"/>
            <p:cNvGrpSpPr/>
            <p:nvPr/>
          </p:nvGrpSpPr>
          <p:grpSpPr>
            <a:xfrm>
              <a:off x="1822449" y="1219125"/>
              <a:ext cx="428180" cy="718859"/>
              <a:chOff x="1822449" y="1219125"/>
              <a:chExt cx="428180" cy="718859"/>
            </a:xfrm>
          </p:grpSpPr>
          <p:sp>
            <p:nvSpPr>
              <p:cNvPr id="5230" name="Google Shape;5230;p6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1"/>
            <p:cNvGrpSpPr/>
            <p:nvPr/>
          </p:nvGrpSpPr>
          <p:grpSpPr>
            <a:xfrm>
              <a:off x="1875972" y="1272648"/>
              <a:ext cx="321135" cy="586939"/>
              <a:chOff x="1875972" y="1272648"/>
              <a:chExt cx="321135" cy="586939"/>
            </a:xfrm>
          </p:grpSpPr>
          <p:sp>
            <p:nvSpPr>
              <p:cNvPr id="5233" name="Google Shape;5233;p6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5" name="Google Shape;5235;p61"/>
          <p:cNvGrpSpPr/>
          <p:nvPr/>
        </p:nvGrpSpPr>
        <p:grpSpPr>
          <a:xfrm>
            <a:off x="7761578" y="3528028"/>
            <a:ext cx="293855" cy="644170"/>
            <a:chOff x="241025" y="3151575"/>
            <a:chExt cx="293855" cy="644170"/>
          </a:xfrm>
        </p:grpSpPr>
        <p:sp>
          <p:nvSpPr>
            <p:cNvPr id="5236" name="Google Shape;5236;p6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1"/>
          <p:cNvGrpSpPr/>
          <p:nvPr/>
        </p:nvGrpSpPr>
        <p:grpSpPr>
          <a:xfrm>
            <a:off x="709562" y="2728028"/>
            <a:ext cx="1779649" cy="591620"/>
            <a:chOff x="246070" y="1983375"/>
            <a:chExt cx="1855347" cy="616849"/>
          </a:xfrm>
        </p:grpSpPr>
        <p:sp>
          <p:nvSpPr>
            <p:cNvPr id="5239" name="Google Shape;5239;p6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61"/>
          <p:cNvGrpSpPr/>
          <p:nvPr/>
        </p:nvGrpSpPr>
        <p:grpSpPr>
          <a:xfrm>
            <a:off x="2320428" y="971307"/>
            <a:ext cx="711055" cy="745993"/>
            <a:chOff x="2496269" y="1171698"/>
            <a:chExt cx="761953" cy="799392"/>
          </a:xfrm>
        </p:grpSpPr>
        <p:grpSp>
          <p:nvGrpSpPr>
            <p:cNvPr id="5249" name="Google Shape;5249;p61"/>
            <p:cNvGrpSpPr/>
            <p:nvPr/>
          </p:nvGrpSpPr>
          <p:grpSpPr>
            <a:xfrm>
              <a:off x="2496269" y="1171698"/>
              <a:ext cx="761953" cy="723022"/>
              <a:chOff x="2496269" y="1171698"/>
              <a:chExt cx="761953" cy="723022"/>
            </a:xfrm>
          </p:grpSpPr>
          <p:sp>
            <p:nvSpPr>
              <p:cNvPr id="5250" name="Google Shape;5250;p6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1"/>
              <p:cNvGrpSpPr/>
              <p:nvPr/>
            </p:nvGrpSpPr>
            <p:grpSpPr>
              <a:xfrm>
                <a:off x="2496269" y="1171698"/>
                <a:ext cx="761953" cy="723022"/>
                <a:chOff x="2496269" y="1120652"/>
                <a:chExt cx="761953" cy="723022"/>
              </a:xfrm>
            </p:grpSpPr>
            <p:grpSp>
              <p:nvGrpSpPr>
                <p:cNvPr id="5253" name="Google Shape;5253;p61"/>
                <p:cNvGrpSpPr/>
                <p:nvPr/>
              </p:nvGrpSpPr>
              <p:grpSpPr>
                <a:xfrm>
                  <a:off x="2496269" y="1120652"/>
                  <a:ext cx="761953" cy="723022"/>
                  <a:chOff x="2496269" y="1120652"/>
                  <a:chExt cx="761953" cy="723022"/>
                </a:xfrm>
              </p:grpSpPr>
              <p:grpSp>
                <p:nvGrpSpPr>
                  <p:cNvPr id="5254" name="Google Shape;5254;p61"/>
                  <p:cNvGrpSpPr/>
                  <p:nvPr/>
                </p:nvGrpSpPr>
                <p:grpSpPr>
                  <a:xfrm>
                    <a:off x="2496269" y="1304589"/>
                    <a:ext cx="407089" cy="305057"/>
                    <a:chOff x="2496269" y="1304589"/>
                    <a:chExt cx="407089" cy="305057"/>
                  </a:xfrm>
                </p:grpSpPr>
                <p:sp>
                  <p:nvSpPr>
                    <p:cNvPr id="5255" name="Google Shape;5255;p6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61"/>
                  <p:cNvGrpSpPr/>
                  <p:nvPr/>
                </p:nvGrpSpPr>
                <p:grpSpPr>
                  <a:xfrm>
                    <a:off x="2586468" y="1493376"/>
                    <a:ext cx="358850" cy="349656"/>
                    <a:chOff x="2586468" y="1493376"/>
                    <a:chExt cx="358850" cy="349656"/>
                  </a:xfrm>
                </p:grpSpPr>
                <p:sp>
                  <p:nvSpPr>
                    <p:cNvPr id="5258" name="Google Shape;5258;p6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61"/>
                  <p:cNvGrpSpPr/>
                  <p:nvPr/>
                </p:nvGrpSpPr>
                <p:grpSpPr>
                  <a:xfrm>
                    <a:off x="2807939" y="1494024"/>
                    <a:ext cx="358857" cy="349650"/>
                    <a:chOff x="2807939" y="1494024"/>
                    <a:chExt cx="358857" cy="349650"/>
                  </a:xfrm>
                </p:grpSpPr>
                <p:sp>
                  <p:nvSpPr>
                    <p:cNvPr id="5261" name="Google Shape;5261;p6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61"/>
                  <p:cNvGrpSpPr/>
                  <p:nvPr/>
                </p:nvGrpSpPr>
                <p:grpSpPr>
                  <a:xfrm>
                    <a:off x="2851133" y="1305635"/>
                    <a:ext cx="407089" cy="305057"/>
                    <a:chOff x="2851133" y="1305635"/>
                    <a:chExt cx="407089" cy="305057"/>
                  </a:xfrm>
                </p:grpSpPr>
                <p:sp>
                  <p:nvSpPr>
                    <p:cNvPr id="5264" name="Google Shape;5264;p6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1"/>
                  <p:cNvGrpSpPr/>
                  <p:nvPr/>
                </p:nvGrpSpPr>
                <p:grpSpPr>
                  <a:xfrm>
                    <a:off x="2727495" y="1120652"/>
                    <a:ext cx="300271" cy="396358"/>
                    <a:chOff x="2727495" y="1120652"/>
                    <a:chExt cx="300271" cy="396358"/>
                  </a:xfrm>
                </p:grpSpPr>
                <p:sp>
                  <p:nvSpPr>
                    <p:cNvPr id="5267" name="Google Shape;5267;p6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9" name="Google Shape;5269;p61"/>
                <p:cNvGrpSpPr/>
                <p:nvPr/>
              </p:nvGrpSpPr>
              <p:grpSpPr>
                <a:xfrm>
                  <a:off x="2722305" y="1350460"/>
                  <a:ext cx="308357" cy="308344"/>
                  <a:chOff x="2722305" y="1350460"/>
                  <a:chExt cx="308357" cy="308344"/>
                </a:xfrm>
              </p:grpSpPr>
              <p:sp>
                <p:nvSpPr>
                  <p:cNvPr id="5270" name="Google Shape;5270;p6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1" name="Google Shape;5271;p61"/>
                  <p:cNvGrpSpPr/>
                  <p:nvPr/>
                </p:nvGrpSpPr>
                <p:grpSpPr>
                  <a:xfrm>
                    <a:off x="2725064" y="1364529"/>
                    <a:ext cx="297954" cy="280182"/>
                    <a:chOff x="2725064" y="1364529"/>
                    <a:chExt cx="297954" cy="280182"/>
                  </a:xfrm>
                </p:grpSpPr>
                <p:sp>
                  <p:nvSpPr>
                    <p:cNvPr id="5272" name="Google Shape;5272;p6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77" name="Google Shape;5277;p6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1"/>
          <p:cNvGrpSpPr/>
          <p:nvPr/>
        </p:nvGrpSpPr>
        <p:grpSpPr>
          <a:xfrm>
            <a:off x="3909129" y="2727412"/>
            <a:ext cx="1569144" cy="591015"/>
            <a:chOff x="3820100" y="3023049"/>
            <a:chExt cx="1303926" cy="491162"/>
          </a:xfrm>
        </p:grpSpPr>
        <p:grpSp>
          <p:nvGrpSpPr>
            <p:cNvPr id="5283" name="Google Shape;5283;p61"/>
            <p:cNvGrpSpPr/>
            <p:nvPr/>
          </p:nvGrpSpPr>
          <p:grpSpPr>
            <a:xfrm>
              <a:off x="3820100" y="3023072"/>
              <a:ext cx="1303926" cy="491139"/>
              <a:chOff x="3820100" y="3023072"/>
              <a:chExt cx="1303926" cy="491139"/>
            </a:xfrm>
          </p:grpSpPr>
          <p:sp>
            <p:nvSpPr>
              <p:cNvPr id="5284" name="Google Shape;5284;p6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1"/>
            <p:cNvGrpSpPr/>
            <p:nvPr/>
          </p:nvGrpSpPr>
          <p:grpSpPr>
            <a:xfrm>
              <a:off x="4132439" y="3023645"/>
              <a:ext cx="393633" cy="177096"/>
              <a:chOff x="4132439" y="3023645"/>
              <a:chExt cx="393633" cy="177096"/>
            </a:xfrm>
          </p:grpSpPr>
          <p:sp>
            <p:nvSpPr>
              <p:cNvPr id="5287" name="Google Shape;5287;p6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61"/>
            <p:cNvGrpSpPr/>
            <p:nvPr/>
          </p:nvGrpSpPr>
          <p:grpSpPr>
            <a:xfrm>
              <a:off x="3921811" y="3023049"/>
              <a:ext cx="1002397" cy="388943"/>
              <a:chOff x="3921811" y="3023049"/>
              <a:chExt cx="1002397" cy="388943"/>
            </a:xfrm>
          </p:grpSpPr>
          <p:sp>
            <p:nvSpPr>
              <p:cNvPr id="5290" name="Google Shape;5290;p6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61"/>
            <p:cNvGrpSpPr/>
            <p:nvPr/>
          </p:nvGrpSpPr>
          <p:grpSpPr>
            <a:xfrm>
              <a:off x="4023645" y="3023049"/>
              <a:ext cx="683032" cy="286722"/>
              <a:chOff x="4023645" y="3023049"/>
              <a:chExt cx="683032" cy="286722"/>
            </a:xfrm>
          </p:grpSpPr>
          <p:sp>
            <p:nvSpPr>
              <p:cNvPr id="5293" name="Google Shape;5293;p6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5" name="Google Shape;5295;p61"/>
          <p:cNvGrpSpPr/>
          <p:nvPr/>
        </p:nvGrpSpPr>
        <p:grpSpPr>
          <a:xfrm>
            <a:off x="1541251" y="1854258"/>
            <a:ext cx="713522" cy="688025"/>
            <a:chOff x="1706078" y="2092648"/>
            <a:chExt cx="660913" cy="637296"/>
          </a:xfrm>
        </p:grpSpPr>
        <p:sp>
          <p:nvSpPr>
            <p:cNvPr id="5296" name="Google Shape;5296;p6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61"/>
            <p:cNvGrpSpPr/>
            <p:nvPr/>
          </p:nvGrpSpPr>
          <p:grpSpPr>
            <a:xfrm>
              <a:off x="1706078" y="2092648"/>
              <a:ext cx="660913" cy="575241"/>
              <a:chOff x="1706078" y="2092648"/>
              <a:chExt cx="660913" cy="575241"/>
            </a:xfrm>
          </p:grpSpPr>
          <p:sp>
            <p:nvSpPr>
              <p:cNvPr id="5298" name="Google Shape;5298;p6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61"/>
          <p:cNvGrpSpPr/>
          <p:nvPr/>
        </p:nvGrpSpPr>
        <p:grpSpPr>
          <a:xfrm>
            <a:off x="6303109" y="971806"/>
            <a:ext cx="1317459" cy="684168"/>
            <a:chOff x="238125" y="999450"/>
            <a:chExt cx="7140700" cy="3708225"/>
          </a:xfrm>
        </p:grpSpPr>
        <p:sp>
          <p:nvSpPr>
            <p:cNvPr id="5302" name="Google Shape;5302;p6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14"/>
        <p:cNvGrpSpPr/>
        <p:nvPr/>
      </p:nvGrpSpPr>
      <p:grpSpPr>
        <a:xfrm>
          <a:off x="0" y="0"/>
          <a:ext cx="0" cy="0"/>
          <a:chOff x="0" y="0"/>
          <a:chExt cx="0" cy="0"/>
        </a:xfrm>
      </p:grpSpPr>
      <p:grpSp>
        <p:nvGrpSpPr>
          <p:cNvPr id="5315" name="Google Shape;5315;p62"/>
          <p:cNvGrpSpPr/>
          <p:nvPr/>
        </p:nvGrpSpPr>
        <p:grpSpPr>
          <a:xfrm>
            <a:off x="717027" y="967622"/>
            <a:ext cx="1636117" cy="1526144"/>
            <a:chOff x="729238" y="1179665"/>
            <a:chExt cx="1636117" cy="1526144"/>
          </a:xfrm>
        </p:grpSpPr>
        <p:grpSp>
          <p:nvGrpSpPr>
            <p:cNvPr id="5316" name="Google Shape;5316;p62"/>
            <p:cNvGrpSpPr/>
            <p:nvPr/>
          </p:nvGrpSpPr>
          <p:grpSpPr>
            <a:xfrm>
              <a:off x="729238" y="1179665"/>
              <a:ext cx="80700" cy="1526144"/>
              <a:chOff x="729238" y="1179665"/>
              <a:chExt cx="80700" cy="1526144"/>
            </a:xfrm>
          </p:grpSpPr>
          <p:sp>
            <p:nvSpPr>
              <p:cNvPr id="5317" name="Google Shape;5317;p6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2"/>
            <p:cNvGrpSpPr/>
            <p:nvPr/>
          </p:nvGrpSpPr>
          <p:grpSpPr>
            <a:xfrm>
              <a:off x="903098" y="1179665"/>
              <a:ext cx="80700" cy="1526144"/>
              <a:chOff x="903098" y="1179665"/>
              <a:chExt cx="80700" cy="1526144"/>
            </a:xfrm>
          </p:grpSpPr>
          <p:sp>
            <p:nvSpPr>
              <p:cNvPr id="5328" name="Google Shape;5328;p6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62"/>
            <p:cNvGrpSpPr/>
            <p:nvPr/>
          </p:nvGrpSpPr>
          <p:grpSpPr>
            <a:xfrm>
              <a:off x="1076958" y="1179665"/>
              <a:ext cx="80700" cy="1526144"/>
              <a:chOff x="1076958" y="1179665"/>
              <a:chExt cx="80700" cy="1526144"/>
            </a:xfrm>
          </p:grpSpPr>
          <p:sp>
            <p:nvSpPr>
              <p:cNvPr id="5339" name="Google Shape;5339;p6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62"/>
            <p:cNvGrpSpPr/>
            <p:nvPr/>
          </p:nvGrpSpPr>
          <p:grpSpPr>
            <a:xfrm>
              <a:off x="1247707" y="1179665"/>
              <a:ext cx="80700" cy="1526144"/>
              <a:chOff x="1247707" y="1179665"/>
              <a:chExt cx="80700" cy="1526144"/>
            </a:xfrm>
          </p:grpSpPr>
          <p:sp>
            <p:nvSpPr>
              <p:cNvPr id="5350" name="Google Shape;5350;p6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62"/>
            <p:cNvGrpSpPr/>
            <p:nvPr/>
          </p:nvGrpSpPr>
          <p:grpSpPr>
            <a:xfrm>
              <a:off x="1421567" y="1179665"/>
              <a:ext cx="80700" cy="1526144"/>
              <a:chOff x="1421567" y="1179665"/>
              <a:chExt cx="80700" cy="1526144"/>
            </a:xfrm>
          </p:grpSpPr>
          <p:sp>
            <p:nvSpPr>
              <p:cNvPr id="5361" name="Google Shape;5361;p6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62"/>
            <p:cNvGrpSpPr/>
            <p:nvPr/>
          </p:nvGrpSpPr>
          <p:grpSpPr>
            <a:xfrm>
              <a:off x="1592327" y="1179665"/>
              <a:ext cx="80700" cy="1526144"/>
              <a:chOff x="1592327" y="1179665"/>
              <a:chExt cx="80700" cy="1526144"/>
            </a:xfrm>
          </p:grpSpPr>
          <p:sp>
            <p:nvSpPr>
              <p:cNvPr id="5372" name="Google Shape;5372;p6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2"/>
            <p:cNvGrpSpPr/>
            <p:nvPr/>
          </p:nvGrpSpPr>
          <p:grpSpPr>
            <a:xfrm>
              <a:off x="1766187" y="1179665"/>
              <a:ext cx="80700" cy="1526144"/>
              <a:chOff x="1766187" y="1179665"/>
              <a:chExt cx="80700" cy="1526144"/>
            </a:xfrm>
          </p:grpSpPr>
          <p:sp>
            <p:nvSpPr>
              <p:cNvPr id="5383" name="Google Shape;5383;p6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62"/>
            <p:cNvGrpSpPr/>
            <p:nvPr/>
          </p:nvGrpSpPr>
          <p:grpSpPr>
            <a:xfrm>
              <a:off x="1936935" y="1179665"/>
              <a:ext cx="80700" cy="1526144"/>
              <a:chOff x="1936935" y="1179665"/>
              <a:chExt cx="80700" cy="1526144"/>
            </a:xfrm>
          </p:grpSpPr>
          <p:sp>
            <p:nvSpPr>
              <p:cNvPr id="5394" name="Google Shape;5394;p6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62"/>
            <p:cNvGrpSpPr/>
            <p:nvPr/>
          </p:nvGrpSpPr>
          <p:grpSpPr>
            <a:xfrm>
              <a:off x="2110795" y="1179665"/>
              <a:ext cx="80700" cy="1526144"/>
              <a:chOff x="2110795" y="1179665"/>
              <a:chExt cx="80700" cy="1526144"/>
            </a:xfrm>
          </p:grpSpPr>
          <p:sp>
            <p:nvSpPr>
              <p:cNvPr id="5405" name="Google Shape;5405;p6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62"/>
            <p:cNvGrpSpPr/>
            <p:nvPr/>
          </p:nvGrpSpPr>
          <p:grpSpPr>
            <a:xfrm>
              <a:off x="2284655" y="1179665"/>
              <a:ext cx="80700" cy="1526144"/>
              <a:chOff x="2284655" y="1179665"/>
              <a:chExt cx="80700" cy="1526144"/>
            </a:xfrm>
          </p:grpSpPr>
          <p:sp>
            <p:nvSpPr>
              <p:cNvPr id="5416" name="Google Shape;5416;p6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6" name="Google Shape;5426;p62"/>
          <p:cNvGrpSpPr/>
          <p:nvPr/>
        </p:nvGrpSpPr>
        <p:grpSpPr>
          <a:xfrm>
            <a:off x="2611693" y="986760"/>
            <a:ext cx="1364248" cy="1102133"/>
            <a:chOff x="2623904" y="1198803"/>
            <a:chExt cx="1364248" cy="1102133"/>
          </a:xfrm>
        </p:grpSpPr>
        <p:grpSp>
          <p:nvGrpSpPr>
            <p:cNvPr id="5427" name="Google Shape;5427;p62"/>
            <p:cNvGrpSpPr/>
            <p:nvPr/>
          </p:nvGrpSpPr>
          <p:grpSpPr>
            <a:xfrm>
              <a:off x="2623907" y="1198803"/>
              <a:ext cx="1364245" cy="273000"/>
              <a:chOff x="2623907" y="1198803"/>
              <a:chExt cx="1364245" cy="273000"/>
            </a:xfrm>
          </p:grpSpPr>
          <p:sp>
            <p:nvSpPr>
              <p:cNvPr id="5428" name="Google Shape;5428;p6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62"/>
            <p:cNvGrpSpPr/>
            <p:nvPr/>
          </p:nvGrpSpPr>
          <p:grpSpPr>
            <a:xfrm>
              <a:off x="2623904" y="1476964"/>
              <a:ext cx="1364245" cy="273000"/>
              <a:chOff x="2623904" y="1476964"/>
              <a:chExt cx="1364245" cy="273000"/>
            </a:xfrm>
          </p:grpSpPr>
          <p:sp>
            <p:nvSpPr>
              <p:cNvPr id="5434" name="Google Shape;5434;p6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9" name="Google Shape;5439;p62"/>
            <p:cNvGrpSpPr/>
            <p:nvPr/>
          </p:nvGrpSpPr>
          <p:grpSpPr>
            <a:xfrm>
              <a:off x="2623907" y="1749775"/>
              <a:ext cx="1364245" cy="273000"/>
              <a:chOff x="2623907" y="1749775"/>
              <a:chExt cx="1364245" cy="273000"/>
            </a:xfrm>
          </p:grpSpPr>
          <p:sp>
            <p:nvSpPr>
              <p:cNvPr id="5440" name="Google Shape;5440;p6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62"/>
            <p:cNvGrpSpPr/>
            <p:nvPr/>
          </p:nvGrpSpPr>
          <p:grpSpPr>
            <a:xfrm>
              <a:off x="2623904" y="2027936"/>
              <a:ext cx="1364245" cy="273000"/>
              <a:chOff x="2623904" y="2027936"/>
              <a:chExt cx="1364245" cy="273000"/>
            </a:xfrm>
          </p:grpSpPr>
          <p:sp>
            <p:nvSpPr>
              <p:cNvPr id="5446" name="Google Shape;5446;p6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1" name="Google Shape;5451;p62"/>
          <p:cNvGrpSpPr/>
          <p:nvPr/>
        </p:nvGrpSpPr>
        <p:grpSpPr>
          <a:xfrm>
            <a:off x="2601154" y="2445833"/>
            <a:ext cx="1387541" cy="159124"/>
            <a:chOff x="3200660" y="2180272"/>
            <a:chExt cx="2563824" cy="378237"/>
          </a:xfrm>
        </p:grpSpPr>
        <p:sp>
          <p:nvSpPr>
            <p:cNvPr id="5452" name="Google Shape;5452;p6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62"/>
          <p:cNvGrpSpPr/>
          <p:nvPr/>
        </p:nvGrpSpPr>
        <p:grpSpPr>
          <a:xfrm>
            <a:off x="2597679" y="2723597"/>
            <a:ext cx="1390502" cy="159625"/>
            <a:chOff x="3530150" y="2790075"/>
            <a:chExt cx="1962600" cy="225300"/>
          </a:xfrm>
        </p:grpSpPr>
        <p:sp>
          <p:nvSpPr>
            <p:cNvPr id="5471" name="Google Shape;5471;p6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62"/>
          <p:cNvGrpSpPr/>
          <p:nvPr/>
        </p:nvGrpSpPr>
        <p:grpSpPr>
          <a:xfrm>
            <a:off x="2597736" y="3001862"/>
            <a:ext cx="1411629" cy="154175"/>
            <a:chOff x="3558802" y="4011244"/>
            <a:chExt cx="1866000" cy="111600"/>
          </a:xfrm>
        </p:grpSpPr>
        <p:sp>
          <p:nvSpPr>
            <p:cNvPr id="5474" name="Google Shape;5474;p6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2"/>
          <p:cNvGrpSpPr/>
          <p:nvPr/>
        </p:nvGrpSpPr>
        <p:grpSpPr>
          <a:xfrm>
            <a:off x="2598024" y="2207432"/>
            <a:ext cx="1383503" cy="119761"/>
            <a:chOff x="3465975" y="2270258"/>
            <a:chExt cx="1986364" cy="171947"/>
          </a:xfrm>
        </p:grpSpPr>
        <p:sp>
          <p:nvSpPr>
            <p:cNvPr id="5477" name="Google Shape;5477;p6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62"/>
          <p:cNvGrpSpPr/>
          <p:nvPr/>
        </p:nvGrpSpPr>
        <p:grpSpPr>
          <a:xfrm>
            <a:off x="2609031" y="3571205"/>
            <a:ext cx="1369531" cy="195460"/>
            <a:chOff x="723300" y="4253549"/>
            <a:chExt cx="2276482" cy="324900"/>
          </a:xfrm>
        </p:grpSpPr>
        <p:sp>
          <p:nvSpPr>
            <p:cNvPr id="5486" name="Google Shape;5486;p6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62"/>
          <p:cNvGrpSpPr/>
          <p:nvPr/>
        </p:nvGrpSpPr>
        <p:grpSpPr>
          <a:xfrm>
            <a:off x="2598592" y="3272446"/>
            <a:ext cx="1389066" cy="180119"/>
            <a:chOff x="705948" y="3788465"/>
            <a:chExt cx="2308953" cy="299400"/>
          </a:xfrm>
        </p:grpSpPr>
        <p:sp>
          <p:nvSpPr>
            <p:cNvPr id="5492" name="Google Shape;5492;p6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62"/>
          <p:cNvGrpSpPr/>
          <p:nvPr/>
        </p:nvGrpSpPr>
        <p:grpSpPr>
          <a:xfrm>
            <a:off x="4195583" y="1876400"/>
            <a:ext cx="1433821" cy="191501"/>
            <a:chOff x="4273350" y="2088443"/>
            <a:chExt cx="1433821" cy="191501"/>
          </a:xfrm>
        </p:grpSpPr>
        <p:grpSp>
          <p:nvGrpSpPr>
            <p:cNvPr id="5498" name="Google Shape;5498;p62"/>
            <p:cNvGrpSpPr/>
            <p:nvPr/>
          </p:nvGrpSpPr>
          <p:grpSpPr>
            <a:xfrm>
              <a:off x="4273350" y="2088443"/>
              <a:ext cx="1433821" cy="0"/>
              <a:chOff x="5224975" y="2962250"/>
              <a:chExt cx="1544400" cy="0"/>
            </a:xfrm>
          </p:grpSpPr>
          <p:cxnSp>
            <p:nvCxnSpPr>
              <p:cNvPr id="5499" name="Google Shape;5499;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00" name="Google Shape;5500;p6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01" name="Google Shape;5501;p62"/>
            <p:cNvGrpSpPr/>
            <p:nvPr/>
          </p:nvGrpSpPr>
          <p:grpSpPr>
            <a:xfrm>
              <a:off x="4273350" y="2279944"/>
              <a:ext cx="1433821" cy="0"/>
              <a:chOff x="5224975" y="2962250"/>
              <a:chExt cx="1544400" cy="0"/>
            </a:xfrm>
          </p:grpSpPr>
          <p:cxnSp>
            <p:nvCxnSpPr>
              <p:cNvPr id="5502" name="Google Shape;5502;p6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03" name="Google Shape;5503;p6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04" name="Google Shape;5504;p62"/>
          <p:cNvGrpSpPr/>
          <p:nvPr/>
        </p:nvGrpSpPr>
        <p:grpSpPr>
          <a:xfrm>
            <a:off x="2646529" y="3885304"/>
            <a:ext cx="1304609" cy="294074"/>
            <a:chOff x="2658741" y="4097347"/>
            <a:chExt cx="1304609" cy="294074"/>
          </a:xfrm>
        </p:grpSpPr>
        <p:grpSp>
          <p:nvGrpSpPr>
            <p:cNvPr id="5505" name="Google Shape;5505;p62"/>
            <p:cNvGrpSpPr/>
            <p:nvPr/>
          </p:nvGrpSpPr>
          <p:grpSpPr>
            <a:xfrm>
              <a:off x="2658741" y="4097347"/>
              <a:ext cx="118572" cy="294074"/>
              <a:chOff x="3343310" y="4475555"/>
              <a:chExt cx="127717" cy="316753"/>
            </a:xfrm>
          </p:grpSpPr>
          <p:sp>
            <p:nvSpPr>
              <p:cNvPr id="5506" name="Google Shape;5506;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62"/>
            <p:cNvGrpSpPr/>
            <p:nvPr/>
          </p:nvGrpSpPr>
          <p:grpSpPr>
            <a:xfrm>
              <a:off x="3815519" y="4098388"/>
              <a:ext cx="147831" cy="291991"/>
              <a:chOff x="3527539" y="4476677"/>
              <a:chExt cx="159232" cy="314510"/>
            </a:xfrm>
          </p:grpSpPr>
          <p:sp>
            <p:nvSpPr>
              <p:cNvPr id="5509" name="Google Shape;5509;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2"/>
            <p:cNvGrpSpPr/>
            <p:nvPr/>
          </p:nvGrpSpPr>
          <p:grpSpPr>
            <a:xfrm>
              <a:off x="3511696" y="4098388"/>
              <a:ext cx="147831" cy="291991"/>
              <a:chOff x="3527539" y="4476677"/>
              <a:chExt cx="159232" cy="314510"/>
            </a:xfrm>
          </p:grpSpPr>
          <p:sp>
            <p:nvSpPr>
              <p:cNvPr id="5512" name="Google Shape;5512;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2"/>
            <p:cNvGrpSpPr/>
            <p:nvPr/>
          </p:nvGrpSpPr>
          <p:grpSpPr>
            <a:xfrm>
              <a:off x="3207874" y="4098388"/>
              <a:ext cx="147831" cy="291991"/>
              <a:chOff x="3527539" y="4476677"/>
              <a:chExt cx="159232" cy="314510"/>
            </a:xfrm>
          </p:grpSpPr>
          <p:sp>
            <p:nvSpPr>
              <p:cNvPr id="5515" name="Google Shape;5515;p6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62"/>
            <p:cNvGrpSpPr/>
            <p:nvPr/>
          </p:nvGrpSpPr>
          <p:grpSpPr>
            <a:xfrm>
              <a:off x="2933305" y="4097347"/>
              <a:ext cx="118572" cy="294074"/>
              <a:chOff x="3343310" y="4475555"/>
              <a:chExt cx="127717" cy="316753"/>
            </a:xfrm>
          </p:grpSpPr>
          <p:sp>
            <p:nvSpPr>
              <p:cNvPr id="5518" name="Google Shape;5518;p6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0" name="Google Shape;5520;p62"/>
          <p:cNvGrpSpPr/>
          <p:nvPr/>
        </p:nvGrpSpPr>
        <p:grpSpPr>
          <a:xfrm>
            <a:off x="4197138" y="963998"/>
            <a:ext cx="1430711" cy="751237"/>
            <a:chOff x="5159450" y="1919950"/>
            <a:chExt cx="1541050" cy="862500"/>
          </a:xfrm>
        </p:grpSpPr>
        <p:sp>
          <p:nvSpPr>
            <p:cNvPr id="5521" name="Google Shape;5521;p6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pt-BR"/>
            </a:p>
          </p:txBody>
        </p:sp>
        <p:grpSp>
          <p:nvGrpSpPr>
            <p:cNvPr id="5522" name="Google Shape;5522;p62"/>
            <p:cNvGrpSpPr/>
            <p:nvPr/>
          </p:nvGrpSpPr>
          <p:grpSpPr>
            <a:xfrm>
              <a:off x="5159450" y="1919950"/>
              <a:ext cx="1541050" cy="862500"/>
              <a:chOff x="5159450" y="1919950"/>
              <a:chExt cx="1541050" cy="862500"/>
            </a:xfrm>
          </p:grpSpPr>
          <p:cxnSp>
            <p:nvCxnSpPr>
              <p:cNvPr id="5523" name="Google Shape;5523;p6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24" name="Google Shape;5524;p6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25" name="Google Shape;5525;p62"/>
          <p:cNvGrpSpPr/>
          <p:nvPr/>
        </p:nvGrpSpPr>
        <p:grpSpPr>
          <a:xfrm>
            <a:off x="4245275" y="2227768"/>
            <a:ext cx="1334436" cy="967914"/>
            <a:chOff x="4294923" y="2439811"/>
            <a:chExt cx="1334436" cy="967914"/>
          </a:xfrm>
        </p:grpSpPr>
        <p:grpSp>
          <p:nvGrpSpPr>
            <p:cNvPr id="5526" name="Google Shape;5526;p62"/>
            <p:cNvGrpSpPr/>
            <p:nvPr/>
          </p:nvGrpSpPr>
          <p:grpSpPr>
            <a:xfrm>
              <a:off x="4960455" y="2469658"/>
              <a:ext cx="668904" cy="885524"/>
              <a:chOff x="4960455" y="2469658"/>
              <a:chExt cx="668904" cy="885524"/>
            </a:xfrm>
          </p:grpSpPr>
          <p:sp>
            <p:nvSpPr>
              <p:cNvPr id="5527" name="Google Shape;5527;p6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2"/>
            <p:cNvGrpSpPr/>
            <p:nvPr/>
          </p:nvGrpSpPr>
          <p:grpSpPr>
            <a:xfrm>
              <a:off x="4294923" y="2469658"/>
              <a:ext cx="668951" cy="885524"/>
              <a:chOff x="4294923" y="2469658"/>
              <a:chExt cx="668951" cy="885524"/>
            </a:xfrm>
          </p:grpSpPr>
          <p:sp>
            <p:nvSpPr>
              <p:cNvPr id="5534" name="Google Shape;5534;p6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6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2"/>
          <p:cNvGrpSpPr/>
          <p:nvPr/>
        </p:nvGrpSpPr>
        <p:grpSpPr>
          <a:xfrm>
            <a:off x="4231478" y="3282213"/>
            <a:ext cx="1430949" cy="897289"/>
            <a:chOff x="4351371" y="3547942"/>
            <a:chExt cx="1345130" cy="843475"/>
          </a:xfrm>
        </p:grpSpPr>
        <p:grpSp>
          <p:nvGrpSpPr>
            <p:cNvPr id="5542" name="Google Shape;5542;p62"/>
            <p:cNvGrpSpPr/>
            <p:nvPr/>
          </p:nvGrpSpPr>
          <p:grpSpPr>
            <a:xfrm>
              <a:off x="4351371" y="4209917"/>
              <a:ext cx="1345130" cy="181500"/>
              <a:chOff x="4351371" y="4209917"/>
              <a:chExt cx="1345130" cy="181500"/>
            </a:xfrm>
          </p:grpSpPr>
          <p:sp>
            <p:nvSpPr>
              <p:cNvPr id="5543" name="Google Shape;5543;p6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4" name="Google Shape;5544;p6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45" name="Google Shape;5545;p62"/>
            <p:cNvGrpSpPr/>
            <p:nvPr/>
          </p:nvGrpSpPr>
          <p:grpSpPr>
            <a:xfrm>
              <a:off x="4403010" y="3985221"/>
              <a:ext cx="1109518" cy="181500"/>
              <a:chOff x="4403010" y="3985221"/>
              <a:chExt cx="1109518" cy="181500"/>
            </a:xfrm>
          </p:grpSpPr>
          <p:sp>
            <p:nvSpPr>
              <p:cNvPr id="5546" name="Google Shape;5546;p6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7" name="Google Shape;5547;p6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48" name="Google Shape;5548;p62"/>
            <p:cNvGrpSpPr/>
            <p:nvPr/>
          </p:nvGrpSpPr>
          <p:grpSpPr>
            <a:xfrm>
              <a:off x="4618704" y="3766582"/>
              <a:ext cx="807858" cy="181500"/>
              <a:chOff x="4618704" y="3766582"/>
              <a:chExt cx="807858" cy="181500"/>
            </a:xfrm>
          </p:grpSpPr>
          <p:sp>
            <p:nvSpPr>
              <p:cNvPr id="5549" name="Google Shape;5549;p6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0" name="Google Shape;5550;p6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51" name="Google Shape;5551;p62"/>
            <p:cNvGrpSpPr/>
            <p:nvPr/>
          </p:nvGrpSpPr>
          <p:grpSpPr>
            <a:xfrm>
              <a:off x="4735238" y="3547942"/>
              <a:ext cx="462839" cy="181500"/>
              <a:chOff x="4735238" y="3547942"/>
              <a:chExt cx="462839" cy="181500"/>
            </a:xfrm>
          </p:grpSpPr>
          <p:sp>
            <p:nvSpPr>
              <p:cNvPr id="5552" name="Google Shape;5552;p6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3" name="Google Shape;5553;p6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54" name="Google Shape;5554;p62"/>
          <p:cNvGrpSpPr/>
          <p:nvPr/>
        </p:nvGrpSpPr>
        <p:grpSpPr>
          <a:xfrm>
            <a:off x="7407836" y="2217537"/>
            <a:ext cx="1020955" cy="928853"/>
            <a:chOff x="926675" y="238125"/>
            <a:chExt cx="5755100" cy="5232975"/>
          </a:xfrm>
        </p:grpSpPr>
        <p:sp>
          <p:nvSpPr>
            <p:cNvPr id="5555" name="Google Shape;5555;p6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62"/>
          <p:cNvGrpSpPr/>
          <p:nvPr/>
        </p:nvGrpSpPr>
        <p:grpSpPr>
          <a:xfrm>
            <a:off x="715210" y="2616272"/>
            <a:ext cx="1695374" cy="1560837"/>
            <a:chOff x="727421" y="2828315"/>
            <a:chExt cx="1695374" cy="1560837"/>
          </a:xfrm>
        </p:grpSpPr>
        <p:grpSp>
          <p:nvGrpSpPr>
            <p:cNvPr id="5560" name="Google Shape;5560;p62"/>
            <p:cNvGrpSpPr/>
            <p:nvPr/>
          </p:nvGrpSpPr>
          <p:grpSpPr>
            <a:xfrm>
              <a:off x="727421" y="2828315"/>
              <a:ext cx="1695374" cy="1560837"/>
              <a:chOff x="734799" y="2782450"/>
              <a:chExt cx="1571100" cy="1577400"/>
            </a:xfrm>
          </p:grpSpPr>
          <p:cxnSp>
            <p:nvCxnSpPr>
              <p:cNvPr id="5561" name="Google Shape;5561;p6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62" name="Google Shape;5562;p6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63" name="Google Shape;5563;p62"/>
            <p:cNvGrpSpPr/>
            <p:nvPr/>
          </p:nvGrpSpPr>
          <p:grpSpPr>
            <a:xfrm>
              <a:off x="819108" y="2882501"/>
              <a:ext cx="1556791" cy="1426186"/>
              <a:chOff x="819108" y="2882501"/>
              <a:chExt cx="1556791" cy="1426186"/>
            </a:xfrm>
          </p:grpSpPr>
          <p:grpSp>
            <p:nvGrpSpPr>
              <p:cNvPr id="5564" name="Google Shape;5564;p62"/>
              <p:cNvGrpSpPr/>
              <p:nvPr/>
            </p:nvGrpSpPr>
            <p:grpSpPr>
              <a:xfrm>
                <a:off x="819108" y="2882501"/>
                <a:ext cx="103104" cy="1426186"/>
                <a:chOff x="4674013" y="3100904"/>
                <a:chExt cx="122758" cy="1698043"/>
              </a:xfrm>
            </p:grpSpPr>
            <p:sp>
              <p:nvSpPr>
                <p:cNvPr id="5565" name="Google Shape;5565;p6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2"/>
              <p:cNvGrpSpPr/>
              <p:nvPr/>
            </p:nvGrpSpPr>
            <p:grpSpPr>
              <a:xfrm>
                <a:off x="1062475" y="2882501"/>
                <a:ext cx="103104" cy="1426186"/>
                <a:chOff x="4940438" y="3100904"/>
                <a:chExt cx="122758" cy="1698043"/>
              </a:xfrm>
            </p:grpSpPr>
            <p:sp>
              <p:nvSpPr>
                <p:cNvPr id="5573" name="Google Shape;5573;p6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62"/>
              <p:cNvGrpSpPr/>
              <p:nvPr/>
            </p:nvGrpSpPr>
            <p:grpSpPr>
              <a:xfrm>
                <a:off x="1299324" y="2882501"/>
                <a:ext cx="103104" cy="1426186"/>
                <a:chOff x="5206863" y="3100904"/>
                <a:chExt cx="122758" cy="1698043"/>
              </a:xfrm>
            </p:grpSpPr>
            <p:sp>
              <p:nvSpPr>
                <p:cNvPr id="5581" name="Google Shape;5581;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62"/>
              <p:cNvGrpSpPr/>
              <p:nvPr/>
            </p:nvGrpSpPr>
            <p:grpSpPr>
              <a:xfrm>
                <a:off x="1786057" y="2882501"/>
                <a:ext cx="103104" cy="1426186"/>
                <a:chOff x="6006138" y="3143629"/>
                <a:chExt cx="122758" cy="1698043"/>
              </a:xfrm>
            </p:grpSpPr>
            <p:sp>
              <p:nvSpPr>
                <p:cNvPr id="5589" name="Google Shape;5589;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2"/>
              <p:cNvGrpSpPr/>
              <p:nvPr/>
            </p:nvGrpSpPr>
            <p:grpSpPr>
              <a:xfrm>
                <a:off x="2029422" y="2882501"/>
                <a:ext cx="103104" cy="1426186"/>
                <a:chOff x="6805413" y="3100904"/>
                <a:chExt cx="122758" cy="1698043"/>
              </a:xfrm>
            </p:grpSpPr>
            <p:sp>
              <p:nvSpPr>
                <p:cNvPr id="5597" name="Google Shape;5597;p6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62"/>
              <p:cNvGrpSpPr/>
              <p:nvPr/>
            </p:nvGrpSpPr>
            <p:grpSpPr>
              <a:xfrm>
                <a:off x="2272795" y="2882501"/>
                <a:ext cx="103104" cy="1426186"/>
                <a:chOff x="5206863" y="3100904"/>
                <a:chExt cx="122758" cy="1698043"/>
              </a:xfrm>
            </p:grpSpPr>
            <p:sp>
              <p:nvSpPr>
                <p:cNvPr id="5605" name="Google Shape;5605;p6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2"/>
              <p:cNvGrpSpPr/>
              <p:nvPr/>
            </p:nvGrpSpPr>
            <p:grpSpPr>
              <a:xfrm>
                <a:off x="1542694" y="2882501"/>
                <a:ext cx="103104" cy="1426186"/>
                <a:chOff x="6006138" y="3143629"/>
                <a:chExt cx="122758" cy="1698043"/>
              </a:xfrm>
            </p:grpSpPr>
            <p:sp>
              <p:nvSpPr>
                <p:cNvPr id="5613" name="Google Shape;5613;p6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0" name="Google Shape;5620;p62"/>
          <p:cNvGrpSpPr/>
          <p:nvPr/>
        </p:nvGrpSpPr>
        <p:grpSpPr>
          <a:xfrm>
            <a:off x="5671260" y="3305994"/>
            <a:ext cx="2749952" cy="870677"/>
            <a:chOff x="238125" y="1725700"/>
            <a:chExt cx="7139025" cy="2260325"/>
          </a:xfrm>
        </p:grpSpPr>
        <p:sp>
          <p:nvSpPr>
            <p:cNvPr id="5621" name="Google Shape;5621;p6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2"/>
          <p:cNvGrpSpPr/>
          <p:nvPr/>
        </p:nvGrpSpPr>
        <p:grpSpPr>
          <a:xfrm>
            <a:off x="5941424" y="2247740"/>
            <a:ext cx="1105452" cy="916747"/>
            <a:chOff x="5249100" y="1210600"/>
            <a:chExt cx="3502700" cy="2904775"/>
          </a:xfrm>
        </p:grpSpPr>
        <p:sp>
          <p:nvSpPr>
            <p:cNvPr id="5632" name="Google Shape;5632;p6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6" name="Google Shape;5636;p6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37" name="Google Shape;5637;p6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38" name="Google Shape;5638;p6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39" name="Google Shape;5639;p6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40" name="Google Shape;5640;p6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2"/>
          <p:cNvGrpSpPr/>
          <p:nvPr/>
        </p:nvGrpSpPr>
        <p:grpSpPr>
          <a:xfrm>
            <a:off x="7123972" y="967158"/>
            <a:ext cx="1304650" cy="1124856"/>
            <a:chOff x="7287122" y="1165658"/>
            <a:chExt cx="1219413" cy="1051365"/>
          </a:xfrm>
        </p:grpSpPr>
        <p:grpSp>
          <p:nvGrpSpPr>
            <p:cNvPr id="5642" name="Google Shape;5642;p62"/>
            <p:cNvGrpSpPr/>
            <p:nvPr/>
          </p:nvGrpSpPr>
          <p:grpSpPr>
            <a:xfrm>
              <a:off x="7287122" y="1969723"/>
              <a:ext cx="1219413" cy="247300"/>
              <a:chOff x="7287122" y="1969723"/>
              <a:chExt cx="1219413" cy="247300"/>
            </a:xfrm>
          </p:grpSpPr>
          <p:sp>
            <p:nvSpPr>
              <p:cNvPr id="5643" name="Google Shape;5643;p6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4" name="Google Shape;5644;p62"/>
              <p:cNvGrpSpPr/>
              <p:nvPr/>
            </p:nvGrpSpPr>
            <p:grpSpPr>
              <a:xfrm>
                <a:off x="7287122" y="2063892"/>
                <a:ext cx="1151753" cy="73428"/>
                <a:chOff x="7287122" y="2063892"/>
                <a:chExt cx="1151753" cy="73428"/>
              </a:xfrm>
            </p:grpSpPr>
            <p:sp>
              <p:nvSpPr>
                <p:cNvPr id="5645" name="Google Shape;5645;p6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6" name="Google Shape;5646;p6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47" name="Google Shape;5647;p62"/>
            <p:cNvGrpSpPr/>
            <p:nvPr/>
          </p:nvGrpSpPr>
          <p:grpSpPr>
            <a:xfrm>
              <a:off x="7287122" y="1712201"/>
              <a:ext cx="1219403" cy="246767"/>
              <a:chOff x="7287122" y="1712201"/>
              <a:chExt cx="1219403" cy="246767"/>
            </a:xfrm>
          </p:grpSpPr>
          <p:sp>
            <p:nvSpPr>
              <p:cNvPr id="5648" name="Google Shape;5648;p6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9" name="Google Shape;5649;p62"/>
              <p:cNvGrpSpPr/>
              <p:nvPr/>
            </p:nvGrpSpPr>
            <p:grpSpPr>
              <a:xfrm>
                <a:off x="7287122" y="1842861"/>
                <a:ext cx="1005303" cy="73419"/>
                <a:chOff x="7287122" y="1842861"/>
                <a:chExt cx="1005303" cy="73419"/>
              </a:xfrm>
            </p:grpSpPr>
            <p:sp>
              <p:nvSpPr>
                <p:cNvPr id="5650" name="Google Shape;5650;p6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1" name="Google Shape;5651;p6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52" name="Google Shape;5652;p62"/>
            <p:cNvGrpSpPr/>
            <p:nvPr/>
          </p:nvGrpSpPr>
          <p:grpSpPr>
            <a:xfrm>
              <a:off x="7287122" y="1447520"/>
              <a:ext cx="1219403" cy="286667"/>
              <a:chOff x="7287122" y="1447520"/>
              <a:chExt cx="1219403" cy="286667"/>
            </a:xfrm>
          </p:grpSpPr>
          <p:sp>
            <p:nvSpPr>
              <p:cNvPr id="5653" name="Google Shape;5653;p6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62"/>
              <p:cNvGrpSpPr/>
              <p:nvPr/>
            </p:nvGrpSpPr>
            <p:grpSpPr>
              <a:xfrm>
                <a:off x="7287122" y="1581977"/>
                <a:ext cx="852803" cy="73428"/>
                <a:chOff x="7287122" y="1581977"/>
                <a:chExt cx="852803" cy="73428"/>
              </a:xfrm>
            </p:grpSpPr>
            <p:sp>
              <p:nvSpPr>
                <p:cNvPr id="5655" name="Google Shape;5655;p6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6" name="Google Shape;5656;p6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57" name="Google Shape;5657;p62"/>
            <p:cNvGrpSpPr/>
            <p:nvPr/>
          </p:nvGrpSpPr>
          <p:grpSpPr>
            <a:xfrm>
              <a:off x="7287122" y="1165658"/>
              <a:ext cx="1219403" cy="344253"/>
              <a:chOff x="7287122" y="1165658"/>
              <a:chExt cx="1219403" cy="344253"/>
            </a:xfrm>
          </p:grpSpPr>
          <p:sp>
            <p:nvSpPr>
              <p:cNvPr id="5658" name="Google Shape;5658;p6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9" name="Google Shape;5659;p62"/>
              <p:cNvGrpSpPr/>
              <p:nvPr/>
            </p:nvGrpSpPr>
            <p:grpSpPr>
              <a:xfrm>
                <a:off x="7287122" y="1341025"/>
                <a:ext cx="695703" cy="73419"/>
                <a:chOff x="7287122" y="1341025"/>
                <a:chExt cx="695703" cy="73419"/>
              </a:xfrm>
            </p:grpSpPr>
            <p:sp>
              <p:nvSpPr>
                <p:cNvPr id="5660" name="Google Shape;5660;p6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1" name="Google Shape;5661;p6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62" name="Google Shape;5662;p62"/>
          <p:cNvGrpSpPr/>
          <p:nvPr/>
        </p:nvGrpSpPr>
        <p:grpSpPr>
          <a:xfrm>
            <a:off x="5790464" y="973181"/>
            <a:ext cx="1397729" cy="1098540"/>
            <a:chOff x="5900602" y="1193063"/>
            <a:chExt cx="1299851" cy="1021707"/>
          </a:xfrm>
        </p:grpSpPr>
        <p:grpSp>
          <p:nvGrpSpPr>
            <p:cNvPr id="5663" name="Google Shape;5663;p62"/>
            <p:cNvGrpSpPr/>
            <p:nvPr/>
          </p:nvGrpSpPr>
          <p:grpSpPr>
            <a:xfrm>
              <a:off x="6520337" y="1193063"/>
              <a:ext cx="341815" cy="799959"/>
              <a:chOff x="6520337" y="1193063"/>
              <a:chExt cx="341815" cy="799959"/>
            </a:xfrm>
          </p:grpSpPr>
          <p:grpSp>
            <p:nvGrpSpPr>
              <p:cNvPr id="5664" name="Google Shape;5664;p62"/>
              <p:cNvGrpSpPr/>
              <p:nvPr/>
            </p:nvGrpSpPr>
            <p:grpSpPr>
              <a:xfrm>
                <a:off x="6520337" y="1589527"/>
                <a:ext cx="213950" cy="403494"/>
                <a:chOff x="6520337" y="1589527"/>
                <a:chExt cx="213950" cy="403494"/>
              </a:xfrm>
            </p:grpSpPr>
            <p:sp>
              <p:nvSpPr>
                <p:cNvPr id="5665" name="Google Shape;5665;p6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62"/>
              <p:cNvGrpSpPr/>
              <p:nvPr/>
            </p:nvGrpSpPr>
            <p:grpSpPr>
              <a:xfrm>
                <a:off x="6577204" y="1193063"/>
                <a:ext cx="284947" cy="464512"/>
                <a:chOff x="6577204" y="1193063"/>
                <a:chExt cx="284947" cy="464512"/>
              </a:xfrm>
            </p:grpSpPr>
            <p:sp>
              <p:nvSpPr>
                <p:cNvPr id="5668" name="Google Shape;5668;p6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9" name="Google Shape;5669;p6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70" name="Google Shape;5670;p62"/>
            <p:cNvGrpSpPr/>
            <p:nvPr/>
          </p:nvGrpSpPr>
          <p:grpSpPr>
            <a:xfrm>
              <a:off x="6238903" y="1193063"/>
              <a:ext cx="300475" cy="900152"/>
              <a:chOff x="6238903" y="1193063"/>
              <a:chExt cx="300475" cy="900152"/>
            </a:xfrm>
          </p:grpSpPr>
          <p:grpSp>
            <p:nvGrpSpPr>
              <p:cNvPr id="5671" name="Google Shape;5671;p62"/>
              <p:cNvGrpSpPr/>
              <p:nvPr/>
            </p:nvGrpSpPr>
            <p:grpSpPr>
              <a:xfrm>
                <a:off x="6290865" y="1489315"/>
                <a:ext cx="248514" cy="603900"/>
                <a:chOff x="6290865" y="1489315"/>
                <a:chExt cx="248514" cy="603900"/>
              </a:xfrm>
            </p:grpSpPr>
            <p:sp>
              <p:nvSpPr>
                <p:cNvPr id="5672" name="Google Shape;5672;p6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2"/>
              <p:cNvGrpSpPr/>
              <p:nvPr/>
            </p:nvGrpSpPr>
            <p:grpSpPr>
              <a:xfrm>
                <a:off x="6238903" y="1193063"/>
                <a:ext cx="284947" cy="333087"/>
                <a:chOff x="6238903" y="1193063"/>
                <a:chExt cx="284947" cy="333087"/>
              </a:xfrm>
            </p:grpSpPr>
            <p:sp>
              <p:nvSpPr>
                <p:cNvPr id="5675" name="Google Shape;5675;p6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6" name="Google Shape;5676;p6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77" name="Google Shape;5677;p62"/>
            <p:cNvGrpSpPr/>
            <p:nvPr/>
          </p:nvGrpSpPr>
          <p:grpSpPr>
            <a:xfrm>
              <a:off x="5900602" y="1193063"/>
              <a:ext cx="444345" cy="1021707"/>
              <a:chOff x="5900602" y="1193063"/>
              <a:chExt cx="444345" cy="1021707"/>
            </a:xfrm>
          </p:grpSpPr>
          <p:grpSp>
            <p:nvGrpSpPr>
              <p:cNvPr id="5678" name="Google Shape;5678;p62"/>
              <p:cNvGrpSpPr/>
              <p:nvPr/>
            </p:nvGrpSpPr>
            <p:grpSpPr>
              <a:xfrm>
                <a:off x="6046501" y="1367785"/>
                <a:ext cx="298446" cy="846986"/>
                <a:chOff x="6046501" y="1367785"/>
                <a:chExt cx="298446" cy="846986"/>
              </a:xfrm>
            </p:grpSpPr>
            <p:sp>
              <p:nvSpPr>
                <p:cNvPr id="5679" name="Google Shape;5679;p6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62"/>
              <p:cNvGrpSpPr/>
              <p:nvPr/>
            </p:nvGrpSpPr>
            <p:grpSpPr>
              <a:xfrm>
                <a:off x="5900602" y="1193063"/>
                <a:ext cx="284947" cy="182312"/>
                <a:chOff x="5900602" y="1193063"/>
                <a:chExt cx="284947" cy="182312"/>
              </a:xfrm>
            </p:grpSpPr>
            <p:sp>
              <p:nvSpPr>
                <p:cNvPr id="5682" name="Google Shape;5682;p6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3" name="Google Shape;5683;p6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84" name="Google Shape;5684;p62"/>
            <p:cNvGrpSpPr/>
            <p:nvPr/>
          </p:nvGrpSpPr>
          <p:grpSpPr>
            <a:xfrm>
              <a:off x="6738300" y="1193063"/>
              <a:ext cx="462153" cy="707634"/>
              <a:chOff x="6738300" y="1193063"/>
              <a:chExt cx="462153" cy="707634"/>
            </a:xfrm>
          </p:grpSpPr>
          <p:grpSp>
            <p:nvGrpSpPr>
              <p:cNvPr id="5685" name="Google Shape;5685;p62"/>
              <p:cNvGrpSpPr/>
              <p:nvPr/>
            </p:nvGrpSpPr>
            <p:grpSpPr>
              <a:xfrm>
                <a:off x="6915505" y="1193063"/>
                <a:ext cx="284947" cy="597387"/>
                <a:chOff x="6915505" y="1193063"/>
                <a:chExt cx="284947" cy="597387"/>
              </a:xfrm>
            </p:grpSpPr>
            <p:sp>
              <p:nvSpPr>
                <p:cNvPr id="5686" name="Google Shape;5686;p6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6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88" name="Google Shape;5688;p62"/>
              <p:cNvGrpSpPr/>
              <p:nvPr/>
            </p:nvGrpSpPr>
            <p:grpSpPr>
              <a:xfrm>
                <a:off x="6738300" y="1684725"/>
                <a:ext cx="230066" cy="215971"/>
                <a:chOff x="6738300" y="1684725"/>
                <a:chExt cx="230066" cy="215971"/>
              </a:xfrm>
            </p:grpSpPr>
            <p:sp>
              <p:nvSpPr>
                <p:cNvPr id="5689" name="Google Shape;5689;p6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94"/>
        <p:cNvGrpSpPr/>
        <p:nvPr/>
      </p:nvGrpSpPr>
      <p:grpSpPr>
        <a:xfrm>
          <a:off x="0" y="0"/>
          <a:ext cx="0" cy="0"/>
          <a:chOff x="0" y="0"/>
          <a:chExt cx="0" cy="0"/>
        </a:xfrm>
      </p:grpSpPr>
      <p:grpSp>
        <p:nvGrpSpPr>
          <p:cNvPr id="5695" name="Google Shape;5695;p63"/>
          <p:cNvGrpSpPr/>
          <p:nvPr/>
        </p:nvGrpSpPr>
        <p:grpSpPr>
          <a:xfrm>
            <a:off x="821785" y="2307635"/>
            <a:ext cx="339235" cy="298186"/>
            <a:chOff x="898875" y="244725"/>
            <a:chExt cx="481800" cy="423500"/>
          </a:xfrm>
        </p:grpSpPr>
        <p:sp>
          <p:nvSpPr>
            <p:cNvPr id="5696" name="Google Shape;5696;p6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6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6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6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6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6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2" name="Google Shape;5702;p63"/>
          <p:cNvGrpSpPr/>
          <p:nvPr/>
        </p:nvGrpSpPr>
        <p:grpSpPr>
          <a:xfrm>
            <a:off x="1260167" y="2287103"/>
            <a:ext cx="298169" cy="339253"/>
            <a:chOff x="1529350" y="258825"/>
            <a:chExt cx="423475" cy="481825"/>
          </a:xfrm>
        </p:grpSpPr>
        <p:sp>
          <p:nvSpPr>
            <p:cNvPr id="5703" name="Google Shape;5703;p6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6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5" name="Google Shape;5705;p63"/>
          <p:cNvGrpSpPr/>
          <p:nvPr/>
        </p:nvGrpSpPr>
        <p:grpSpPr>
          <a:xfrm>
            <a:off x="2102437" y="2287102"/>
            <a:ext cx="298169" cy="339253"/>
            <a:chOff x="2707500" y="249400"/>
            <a:chExt cx="423475" cy="481825"/>
          </a:xfrm>
        </p:grpSpPr>
        <p:sp>
          <p:nvSpPr>
            <p:cNvPr id="5706" name="Google Shape;5706;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8" name="Google Shape;5708;p63"/>
          <p:cNvGrpSpPr/>
          <p:nvPr/>
        </p:nvGrpSpPr>
        <p:grpSpPr>
          <a:xfrm>
            <a:off x="2516052" y="2287428"/>
            <a:ext cx="305386" cy="338602"/>
            <a:chOff x="3300325" y="249875"/>
            <a:chExt cx="433725" cy="480900"/>
          </a:xfrm>
        </p:grpSpPr>
        <p:sp>
          <p:nvSpPr>
            <p:cNvPr id="5709" name="Google Shape;5709;p6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6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6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6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6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6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5" name="Google Shape;5715;p63"/>
          <p:cNvGrpSpPr/>
          <p:nvPr/>
        </p:nvGrpSpPr>
        <p:grpSpPr>
          <a:xfrm>
            <a:off x="1653142" y="2367273"/>
            <a:ext cx="340890" cy="178912"/>
            <a:chOff x="2084325" y="363300"/>
            <a:chExt cx="484150" cy="254100"/>
          </a:xfrm>
        </p:grpSpPr>
        <p:sp>
          <p:nvSpPr>
            <p:cNvPr id="5716" name="Google Shape;5716;p6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6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8" name="Google Shape;5718;p63"/>
          <p:cNvGrpSpPr/>
          <p:nvPr/>
        </p:nvGrpSpPr>
        <p:grpSpPr>
          <a:xfrm>
            <a:off x="2905137" y="2287349"/>
            <a:ext cx="352349" cy="338760"/>
            <a:chOff x="3854700" y="249750"/>
            <a:chExt cx="500425" cy="481125"/>
          </a:xfrm>
        </p:grpSpPr>
        <p:sp>
          <p:nvSpPr>
            <p:cNvPr id="5719" name="Google Shape;5719;p6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6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6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6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6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6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6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6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63"/>
          <p:cNvGrpSpPr/>
          <p:nvPr/>
        </p:nvGrpSpPr>
        <p:grpSpPr>
          <a:xfrm>
            <a:off x="3323126" y="2287349"/>
            <a:ext cx="352349" cy="338760"/>
            <a:chOff x="4447550" y="249750"/>
            <a:chExt cx="500425" cy="481125"/>
          </a:xfrm>
        </p:grpSpPr>
        <p:sp>
          <p:nvSpPr>
            <p:cNvPr id="5728" name="Google Shape;5728;p6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6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63"/>
          <p:cNvGrpSpPr/>
          <p:nvPr/>
        </p:nvGrpSpPr>
        <p:grpSpPr>
          <a:xfrm>
            <a:off x="3752328" y="2287102"/>
            <a:ext cx="339253" cy="339253"/>
            <a:chOff x="5049725" y="249400"/>
            <a:chExt cx="481825" cy="481825"/>
          </a:xfrm>
        </p:grpSpPr>
        <p:sp>
          <p:nvSpPr>
            <p:cNvPr id="5731" name="Google Shape;5731;p6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6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3" name="Google Shape;5733;p63"/>
          <p:cNvGrpSpPr/>
          <p:nvPr/>
        </p:nvGrpSpPr>
        <p:grpSpPr>
          <a:xfrm>
            <a:off x="4166269" y="2287102"/>
            <a:ext cx="339253" cy="339253"/>
            <a:chOff x="5660400" y="238125"/>
            <a:chExt cx="481825" cy="481825"/>
          </a:xfrm>
        </p:grpSpPr>
        <p:sp>
          <p:nvSpPr>
            <p:cNvPr id="5734" name="Google Shape;5734;p6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6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63"/>
          <p:cNvGrpSpPr/>
          <p:nvPr/>
        </p:nvGrpSpPr>
        <p:grpSpPr>
          <a:xfrm>
            <a:off x="4582955" y="2287102"/>
            <a:ext cx="339253" cy="339253"/>
            <a:chOff x="6235400" y="249400"/>
            <a:chExt cx="481825" cy="481825"/>
          </a:xfrm>
        </p:grpSpPr>
        <p:sp>
          <p:nvSpPr>
            <p:cNvPr id="5737" name="Google Shape;5737;p6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6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6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6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6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63"/>
          <p:cNvGrpSpPr/>
          <p:nvPr/>
        </p:nvGrpSpPr>
        <p:grpSpPr>
          <a:xfrm>
            <a:off x="821301" y="2731810"/>
            <a:ext cx="340204" cy="298116"/>
            <a:chOff x="899850" y="871450"/>
            <a:chExt cx="483175" cy="423400"/>
          </a:xfrm>
        </p:grpSpPr>
        <p:sp>
          <p:nvSpPr>
            <p:cNvPr id="5743" name="Google Shape;5743;p6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6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6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6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7" name="Google Shape;5747;p6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48" name="Google Shape;5748;p63"/>
          <p:cNvGrpSpPr/>
          <p:nvPr/>
        </p:nvGrpSpPr>
        <p:grpSpPr>
          <a:xfrm>
            <a:off x="1653301" y="2711232"/>
            <a:ext cx="340573" cy="339271"/>
            <a:chOff x="2085450" y="842250"/>
            <a:chExt cx="483700" cy="481850"/>
          </a:xfrm>
        </p:grpSpPr>
        <p:sp>
          <p:nvSpPr>
            <p:cNvPr id="5749" name="Google Shape;5749;p6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6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6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63"/>
          <p:cNvGrpSpPr/>
          <p:nvPr/>
        </p:nvGrpSpPr>
        <p:grpSpPr>
          <a:xfrm>
            <a:off x="2081868" y="2711241"/>
            <a:ext cx="339306" cy="339253"/>
            <a:chOff x="2685825" y="840375"/>
            <a:chExt cx="481900" cy="481825"/>
          </a:xfrm>
        </p:grpSpPr>
        <p:sp>
          <p:nvSpPr>
            <p:cNvPr id="5753" name="Google Shape;5753;p6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6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5" name="Google Shape;5755;p63"/>
          <p:cNvGrpSpPr/>
          <p:nvPr/>
        </p:nvGrpSpPr>
        <p:grpSpPr>
          <a:xfrm>
            <a:off x="2493529" y="2710924"/>
            <a:ext cx="350431" cy="339887"/>
            <a:chOff x="3270675" y="841800"/>
            <a:chExt cx="497700" cy="482725"/>
          </a:xfrm>
        </p:grpSpPr>
        <p:sp>
          <p:nvSpPr>
            <p:cNvPr id="5756" name="Google Shape;5756;p6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6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6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9" name="Google Shape;5759;p6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60" name="Google Shape;5760;p63"/>
          <p:cNvGrpSpPr/>
          <p:nvPr/>
        </p:nvGrpSpPr>
        <p:grpSpPr>
          <a:xfrm>
            <a:off x="3329675" y="2731783"/>
            <a:ext cx="339253" cy="298169"/>
            <a:chOff x="4467200" y="877100"/>
            <a:chExt cx="481825" cy="423475"/>
          </a:xfrm>
        </p:grpSpPr>
        <p:sp>
          <p:nvSpPr>
            <p:cNvPr id="5761" name="Google Shape;5761;p6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6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6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6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63"/>
          <p:cNvGrpSpPr/>
          <p:nvPr/>
        </p:nvGrpSpPr>
        <p:grpSpPr>
          <a:xfrm>
            <a:off x="3744565" y="2711232"/>
            <a:ext cx="354778" cy="339271"/>
            <a:chOff x="5045500" y="842250"/>
            <a:chExt cx="503875" cy="481850"/>
          </a:xfrm>
        </p:grpSpPr>
        <p:sp>
          <p:nvSpPr>
            <p:cNvPr id="5766" name="Google Shape;5766;p6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6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63"/>
          <p:cNvGrpSpPr/>
          <p:nvPr/>
        </p:nvGrpSpPr>
        <p:grpSpPr>
          <a:xfrm>
            <a:off x="4167413" y="2737451"/>
            <a:ext cx="336965" cy="286833"/>
            <a:chOff x="5645200" y="879425"/>
            <a:chExt cx="478575" cy="407375"/>
          </a:xfrm>
        </p:grpSpPr>
        <p:sp>
          <p:nvSpPr>
            <p:cNvPr id="5769" name="Google Shape;5769;p6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6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6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6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6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6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63"/>
          <p:cNvGrpSpPr/>
          <p:nvPr/>
        </p:nvGrpSpPr>
        <p:grpSpPr>
          <a:xfrm>
            <a:off x="4603488" y="2711241"/>
            <a:ext cx="298186" cy="339253"/>
            <a:chOff x="6264525" y="842250"/>
            <a:chExt cx="423500" cy="481825"/>
          </a:xfrm>
        </p:grpSpPr>
        <p:sp>
          <p:nvSpPr>
            <p:cNvPr id="5776" name="Google Shape;5776;p6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6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6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6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6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6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6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3" name="Google Shape;5783;p63"/>
          <p:cNvGrpSpPr/>
          <p:nvPr/>
        </p:nvGrpSpPr>
        <p:grpSpPr>
          <a:xfrm>
            <a:off x="821776" y="3125895"/>
            <a:ext cx="339253" cy="339253"/>
            <a:chOff x="900750" y="1436075"/>
            <a:chExt cx="481825" cy="481825"/>
          </a:xfrm>
        </p:grpSpPr>
        <p:sp>
          <p:nvSpPr>
            <p:cNvPr id="5784" name="Google Shape;5784;p6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6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6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6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8" name="Google Shape;5788;p63"/>
          <p:cNvGrpSpPr/>
          <p:nvPr/>
        </p:nvGrpSpPr>
        <p:grpSpPr>
          <a:xfrm>
            <a:off x="1239624" y="3186183"/>
            <a:ext cx="339253" cy="218676"/>
            <a:chOff x="1492675" y="1520750"/>
            <a:chExt cx="481825" cy="310575"/>
          </a:xfrm>
        </p:grpSpPr>
        <p:sp>
          <p:nvSpPr>
            <p:cNvPr id="5789" name="Google Shape;5789;p6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6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1" name="Google Shape;5791;p63"/>
          <p:cNvGrpSpPr/>
          <p:nvPr/>
        </p:nvGrpSpPr>
        <p:grpSpPr>
          <a:xfrm>
            <a:off x="1647421" y="3125877"/>
            <a:ext cx="352332" cy="339288"/>
            <a:chOff x="2071000" y="1435025"/>
            <a:chExt cx="500400" cy="481875"/>
          </a:xfrm>
        </p:grpSpPr>
        <p:sp>
          <p:nvSpPr>
            <p:cNvPr id="5792" name="Google Shape;5792;p6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6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6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5" name="Google Shape;5795;p63"/>
          <p:cNvGrpSpPr/>
          <p:nvPr/>
        </p:nvGrpSpPr>
        <p:grpSpPr>
          <a:xfrm>
            <a:off x="2075584" y="3146709"/>
            <a:ext cx="351874" cy="297623"/>
            <a:chOff x="2678350" y="1464650"/>
            <a:chExt cx="499750" cy="422700"/>
          </a:xfrm>
        </p:grpSpPr>
        <p:sp>
          <p:nvSpPr>
            <p:cNvPr id="5796" name="Google Shape;5796;p6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6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6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9" name="Google Shape;5799;p63"/>
          <p:cNvGrpSpPr/>
          <p:nvPr/>
        </p:nvGrpSpPr>
        <p:grpSpPr>
          <a:xfrm>
            <a:off x="2499118" y="3125895"/>
            <a:ext cx="339253" cy="339253"/>
            <a:chOff x="3271200" y="1435075"/>
            <a:chExt cx="481825" cy="481825"/>
          </a:xfrm>
        </p:grpSpPr>
        <p:sp>
          <p:nvSpPr>
            <p:cNvPr id="5800" name="Google Shape;5800;p6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6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63"/>
          <p:cNvGrpSpPr/>
          <p:nvPr/>
        </p:nvGrpSpPr>
        <p:grpSpPr>
          <a:xfrm>
            <a:off x="2909591" y="3125877"/>
            <a:ext cx="343442" cy="339288"/>
            <a:chOff x="3858100" y="1435075"/>
            <a:chExt cx="487775" cy="481875"/>
          </a:xfrm>
        </p:grpSpPr>
        <p:sp>
          <p:nvSpPr>
            <p:cNvPr id="5803" name="Google Shape;5803;p6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6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6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6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6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63"/>
          <p:cNvGrpSpPr/>
          <p:nvPr/>
        </p:nvGrpSpPr>
        <p:grpSpPr>
          <a:xfrm>
            <a:off x="3329674" y="3125895"/>
            <a:ext cx="339253" cy="339253"/>
            <a:chOff x="4456875" y="1435075"/>
            <a:chExt cx="481825" cy="481825"/>
          </a:xfrm>
        </p:grpSpPr>
        <p:sp>
          <p:nvSpPr>
            <p:cNvPr id="5809" name="Google Shape;5809;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8" name="Google Shape;5828;p63"/>
          <p:cNvGrpSpPr/>
          <p:nvPr/>
        </p:nvGrpSpPr>
        <p:grpSpPr>
          <a:xfrm>
            <a:off x="3750665" y="3125886"/>
            <a:ext cx="342580" cy="339271"/>
            <a:chOff x="5049725" y="1435050"/>
            <a:chExt cx="486550" cy="481850"/>
          </a:xfrm>
        </p:grpSpPr>
        <p:sp>
          <p:nvSpPr>
            <p:cNvPr id="5829" name="Google Shape;5829;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3" name="Google Shape;5833;p63"/>
          <p:cNvGrpSpPr/>
          <p:nvPr/>
        </p:nvGrpSpPr>
        <p:grpSpPr>
          <a:xfrm>
            <a:off x="4166216" y="3125895"/>
            <a:ext cx="339359" cy="339253"/>
            <a:chOff x="5642475" y="1435075"/>
            <a:chExt cx="481975" cy="481825"/>
          </a:xfrm>
        </p:grpSpPr>
        <p:sp>
          <p:nvSpPr>
            <p:cNvPr id="5834" name="Google Shape;5834;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63"/>
          <p:cNvGrpSpPr/>
          <p:nvPr/>
        </p:nvGrpSpPr>
        <p:grpSpPr>
          <a:xfrm>
            <a:off x="4580702" y="3125886"/>
            <a:ext cx="343759" cy="339271"/>
            <a:chOff x="6232000" y="1435050"/>
            <a:chExt cx="488225" cy="481850"/>
          </a:xfrm>
        </p:grpSpPr>
        <p:sp>
          <p:nvSpPr>
            <p:cNvPr id="5838" name="Google Shape;5838;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3" name="Google Shape;5843;p63"/>
          <p:cNvGrpSpPr/>
          <p:nvPr/>
        </p:nvGrpSpPr>
        <p:grpSpPr>
          <a:xfrm>
            <a:off x="841438" y="3539545"/>
            <a:ext cx="299929" cy="337792"/>
            <a:chOff x="924450" y="2028975"/>
            <a:chExt cx="425975" cy="479750"/>
          </a:xfrm>
        </p:grpSpPr>
        <p:sp>
          <p:nvSpPr>
            <p:cNvPr id="5844" name="Google Shape;5844;p6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6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6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63"/>
          <p:cNvGrpSpPr/>
          <p:nvPr/>
        </p:nvGrpSpPr>
        <p:grpSpPr>
          <a:xfrm>
            <a:off x="1653934" y="3559347"/>
            <a:ext cx="339306" cy="298186"/>
            <a:chOff x="2085450" y="2057100"/>
            <a:chExt cx="481900" cy="423500"/>
          </a:xfrm>
        </p:grpSpPr>
        <p:sp>
          <p:nvSpPr>
            <p:cNvPr id="5848" name="Google Shape;5848;p6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6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6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63"/>
          <p:cNvGrpSpPr/>
          <p:nvPr/>
        </p:nvGrpSpPr>
        <p:grpSpPr>
          <a:xfrm>
            <a:off x="2081868" y="3582592"/>
            <a:ext cx="339306" cy="251698"/>
            <a:chOff x="2678275" y="2090100"/>
            <a:chExt cx="481900" cy="357475"/>
          </a:xfrm>
        </p:grpSpPr>
        <p:sp>
          <p:nvSpPr>
            <p:cNvPr id="5852" name="Google Shape;5852;p6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6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6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6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6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63"/>
          <p:cNvGrpSpPr/>
          <p:nvPr/>
        </p:nvGrpSpPr>
        <p:grpSpPr>
          <a:xfrm>
            <a:off x="2559072" y="3594790"/>
            <a:ext cx="219345" cy="227301"/>
            <a:chOff x="3357325" y="2093500"/>
            <a:chExt cx="311525" cy="322825"/>
          </a:xfrm>
        </p:grpSpPr>
        <p:sp>
          <p:nvSpPr>
            <p:cNvPr id="5858" name="Google Shape;5858;p6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6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6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1" name="Google Shape;5861;p6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2" name="Google Shape;5862;p63"/>
          <p:cNvGrpSpPr/>
          <p:nvPr/>
        </p:nvGrpSpPr>
        <p:grpSpPr>
          <a:xfrm>
            <a:off x="3353262" y="3538814"/>
            <a:ext cx="292078" cy="339253"/>
            <a:chOff x="4492800" y="2027925"/>
            <a:chExt cx="414825" cy="481825"/>
          </a:xfrm>
        </p:grpSpPr>
        <p:sp>
          <p:nvSpPr>
            <p:cNvPr id="5863" name="Google Shape;5863;p6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6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5" name="Google Shape;5865;p63"/>
          <p:cNvGrpSpPr/>
          <p:nvPr/>
        </p:nvGrpSpPr>
        <p:grpSpPr>
          <a:xfrm>
            <a:off x="3752354" y="3538805"/>
            <a:ext cx="339200" cy="339271"/>
            <a:chOff x="5049725" y="2027900"/>
            <a:chExt cx="481750" cy="481850"/>
          </a:xfrm>
        </p:grpSpPr>
        <p:sp>
          <p:nvSpPr>
            <p:cNvPr id="5866" name="Google Shape;5866;p6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6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6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6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6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6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6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6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63"/>
          <p:cNvGrpSpPr/>
          <p:nvPr/>
        </p:nvGrpSpPr>
        <p:grpSpPr>
          <a:xfrm>
            <a:off x="4225950" y="3538893"/>
            <a:ext cx="219890" cy="339095"/>
            <a:chOff x="5726350" y="2028150"/>
            <a:chExt cx="312300" cy="481600"/>
          </a:xfrm>
        </p:grpSpPr>
        <p:sp>
          <p:nvSpPr>
            <p:cNvPr id="5875" name="Google Shape;5875;p6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6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6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63"/>
          <p:cNvGrpSpPr/>
          <p:nvPr/>
        </p:nvGrpSpPr>
        <p:grpSpPr>
          <a:xfrm>
            <a:off x="4586141" y="3542000"/>
            <a:ext cx="332881" cy="332881"/>
            <a:chOff x="6239925" y="2032450"/>
            <a:chExt cx="472775" cy="472775"/>
          </a:xfrm>
        </p:grpSpPr>
        <p:sp>
          <p:nvSpPr>
            <p:cNvPr id="5879" name="Google Shape;5879;p6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6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63"/>
          <p:cNvGrpSpPr/>
          <p:nvPr/>
        </p:nvGrpSpPr>
        <p:grpSpPr>
          <a:xfrm>
            <a:off x="5035233" y="2364092"/>
            <a:ext cx="334641" cy="185425"/>
            <a:chOff x="903075" y="2730000"/>
            <a:chExt cx="475275" cy="263350"/>
          </a:xfrm>
        </p:grpSpPr>
        <p:sp>
          <p:nvSpPr>
            <p:cNvPr id="5882" name="Google Shape;5882;p6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6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6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5" name="Google Shape;5885;p63"/>
          <p:cNvGrpSpPr/>
          <p:nvPr/>
        </p:nvGrpSpPr>
        <p:grpSpPr>
          <a:xfrm>
            <a:off x="1239624" y="3538814"/>
            <a:ext cx="339253" cy="339253"/>
            <a:chOff x="1492675" y="2027925"/>
            <a:chExt cx="481825" cy="481825"/>
          </a:xfrm>
        </p:grpSpPr>
        <p:sp>
          <p:nvSpPr>
            <p:cNvPr id="5886" name="Google Shape;5886;p6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6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6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6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6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63"/>
          <p:cNvGrpSpPr/>
          <p:nvPr/>
        </p:nvGrpSpPr>
        <p:grpSpPr>
          <a:xfrm>
            <a:off x="5466000" y="2287178"/>
            <a:ext cx="339253" cy="339253"/>
            <a:chOff x="1492675" y="2620775"/>
            <a:chExt cx="481825" cy="481825"/>
          </a:xfrm>
        </p:grpSpPr>
        <p:sp>
          <p:nvSpPr>
            <p:cNvPr id="5892" name="Google Shape;5892;p6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6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4" name="Google Shape;5894;p6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5" name="Google Shape;5895;p63"/>
          <p:cNvGrpSpPr/>
          <p:nvPr/>
        </p:nvGrpSpPr>
        <p:grpSpPr>
          <a:xfrm>
            <a:off x="6289754" y="2303161"/>
            <a:ext cx="333585" cy="307287"/>
            <a:chOff x="2682350" y="2643425"/>
            <a:chExt cx="473775" cy="436425"/>
          </a:xfrm>
        </p:grpSpPr>
        <p:sp>
          <p:nvSpPr>
            <p:cNvPr id="5896" name="Google Shape;5896;p6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6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6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6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6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6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6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3" name="Google Shape;5903;p63"/>
          <p:cNvGrpSpPr/>
          <p:nvPr/>
        </p:nvGrpSpPr>
        <p:grpSpPr>
          <a:xfrm>
            <a:off x="6755243" y="2287178"/>
            <a:ext cx="238531" cy="339253"/>
            <a:chOff x="3342725" y="2620775"/>
            <a:chExt cx="338775" cy="481825"/>
          </a:xfrm>
        </p:grpSpPr>
        <p:sp>
          <p:nvSpPr>
            <p:cNvPr id="5904" name="Google Shape;5904;p6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6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6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63"/>
          <p:cNvGrpSpPr/>
          <p:nvPr/>
        </p:nvGrpSpPr>
        <p:grpSpPr>
          <a:xfrm>
            <a:off x="7148994" y="2287178"/>
            <a:ext cx="278296" cy="339253"/>
            <a:chOff x="3907325" y="2620775"/>
            <a:chExt cx="395250" cy="481825"/>
          </a:xfrm>
        </p:grpSpPr>
        <p:sp>
          <p:nvSpPr>
            <p:cNvPr id="5908" name="Google Shape;5908;p6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6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6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6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2" name="Google Shape;5912;p63"/>
          <p:cNvGrpSpPr/>
          <p:nvPr/>
        </p:nvGrpSpPr>
        <p:grpSpPr>
          <a:xfrm>
            <a:off x="7542181" y="2297783"/>
            <a:ext cx="339253" cy="318042"/>
            <a:chOff x="4456875" y="2635825"/>
            <a:chExt cx="481825" cy="451700"/>
          </a:xfrm>
        </p:grpSpPr>
        <p:sp>
          <p:nvSpPr>
            <p:cNvPr id="5913" name="Google Shape;5913;p6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6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6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6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6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6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9" name="Google Shape;5919;p63"/>
          <p:cNvGrpSpPr/>
          <p:nvPr/>
        </p:nvGrpSpPr>
        <p:grpSpPr>
          <a:xfrm>
            <a:off x="7967105" y="2297783"/>
            <a:ext cx="339253" cy="318042"/>
            <a:chOff x="5049725" y="2635825"/>
            <a:chExt cx="481825" cy="451700"/>
          </a:xfrm>
        </p:grpSpPr>
        <p:sp>
          <p:nvSpPr>
            <p:cNvPr id="5920" name="Google Shape;5920;p6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6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6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3" name="Google Shape;5923;p63"/>
          <p:cNvGrpSpPr/>
          <p:nvPr/>
        </p:nvGrpSpPr>
        <p:grpSpPr>
          <a:xfrm>
            <a:off x="2211475" y="3952243"/>
            <a:ext cx="338566" cy="338373"/>
            <a:chOff x="5643000" y="2621375"/>
            <a:chExt cx="480850" cy="480575"/>
          </a:xfrm>
        </p:grpSpPr>
        <p:sp>
          <p:nvSpPr>
            <p:cNvPr id="5924" name="Google Shape;5924;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63"/>
          <p:cNvGrpSpPr/>
          <p:nvPr/>
        </p:nvGrpSpPr>
        <p:grpSpPr>
          <a:xfrm>
            <a:off x="4032695" y="3951803"/>
            <a:ext cx="339359" cy="339253"/>
            <a:chOff x="6235250" y="2620775"/>
            <a:chExt cx="481975" cy="481825"/>
          </a:xfrm>
        </p:grpSpPr>
        <p:sp>
          <p:nvSpPr>
            <p:cNvPr id="5932" name="Google Shape;5932;p6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6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6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6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6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37" name="Google Shape;5937;p6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38" name="Google Shape;5938;p63"/>
          <p:cNvGrpSpPr/>
          <p:nvPr/>
        </p:nvGrpSpPr>
        <p:grpSpPr>
          <a:xfrm>
            <a:off x="5465078" y="2711317"/>
            <a:ext cx="341101" cy="339253"/>
            <a:chOff x="1535000" y="3223325"/>
            <a:chExt cx="484450" cy="481825"/>
          </a:xfrm>
        </p:grpSpPr>
        <p:sp>
          <p:nvSpPr>
            <p:cNvPr id="5939" name="Google Shape;5939;p6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6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6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63"/>
          <p:cNvGrpSpPr/>
          <p:nvPr/>
        </p:nvGrpSpPr>
        <p:grpSpPr>
          <a:xfrm>
            <a:off x="5872645" y="2746618"/>
            <a:ext cx="339253" cy="268649"/>
            <a:chOff x="2085525" y="3263750"/>
            <a:chExt cx="481825" cy="381550"/>
          </a:xfrm>
        </p:grpSpPr>
        <p:sp>
          <p:nvSpPr>
            <p:cNvPr id="5943" name="Google Shape;5943;p6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6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45" name="Google Shape;5945;p6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46" name="Google Shape;5946;p63"/>
          <p:cNvGrpSpPr/>
          <p:nvPr/>
        </p:nvGrpSpPr>
        <p:grpSpPr>
          <a:xfrm>
            <a:off x="6704407" y="2711308"/>
            <a:ext cx="340204" cy="339271"/>
            <a:chOff x="3270450" y="3213625"/>
            <a:chExt cx="483175" cy="481850"/>
          </a:xfrm>
        </p:grpSpPr>
        <p:sp>
          <p:nvSpPr>
            <p:cNvPr id="5947" name="Google Shape;5947;p6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6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9" name="Google Shape;5949;p63"/>
          <p:cNvGrpSpPr/>
          <p:nvPr/>
        </p:nvGrpSpPr>
        <p:grpSpPr>
          <a:xfrm>
            <a:off x="7203676" y="2711317"/>
            <a:ext cx="168931" cy="339253"/>
            <a:chOff x="3984950" y="3213600"/>
            <a:chExt cx="239925" cy="481825"/>
          </a:xfrm>
        </p:grpSpPr>
        <p:sp>
          <p:nvSpPr>
            <p:cNvPr id="5950" name="Google Shape;5950;p6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6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52" name="Google Shape;5952;p6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6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54" name="Google Shape;5954;p63"/>
          <p:cNvGrpSpPr/>
          <p:nvPr/>
        </p:nvGrpSpPr>
        <p:grpSpPr>
          <a:xfrm>
            <a:off x="1736111" y="3981487"/>
            <a:ext cx="355218" cy="279880"/>
            <a:chOff x="5629975" y="3255775"/>
            <a:chExt cx="504500" cy="397500"/>
          </a:xfrm>
        </p:grpSpPr>
        <p:sp>
          <p:nvSpPr>
            <p:cNvPr id="5955" name="Google Shape;5955;p6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6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6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6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6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63"/>
          <p:cNvGrpSpPr/>
          <p:nvPr/>
        </p:nvGrpSpPr>
        <p:grpSpPr>
          <a:xfrm>
            <a:off x="3572294" y="3981593"/>
            <a:ext cx="340256" cy="279669"/>
            <a:chOff x="6234950" y="3255925"/>
            <a:chExt cx="483250" cy="397200"/>
          </a:xfrm>
        </p:grpSpPr>
        <p:sp>
          <p:nvSpPr>
            <p:cNvPr id="5961" name="Google Shape;5961;p6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6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6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6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6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6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63"/>
          <p:cNvGrpSpPr/>
          <p:nvPr/>
        </p:nvGrpSpPr>
        <p:grpSpPr>
          <a:xfrm>
            <a:off x="5043532" y="3125970"/>
            <a:ext cx="318042" cy="339253"/>
            <a:chOff x="914900" y="3806450"/>
            <a:chExt cx="451700" cy="481825"/>
          </a:xfrm>
        </p:grpSpPr>
        <p:sp>
          <p:nvSpPr>
            <p:cNvPr id="5968" name="Google Shape;5968;p6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6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6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6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6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63"/>
          <p:cNvGrpSpPr/>
          <p:nvPr/>
        </p:nvGrpSpPr>
        <p:grpSpPr>
          <a:xfrm>
            <a:off x="5462454" y="3125785"/>
            <a:ext cx="346347" cy="339623"/>
            <a:chOff x="1490050" y="3805975"/>
            <a:chExt cx="491900" cy="482350"/>
          </a:xfrm>
        </p:grpSpPr>
        <p:sp>
          <p:nvSpPr>
            <p:cNvPr id="5974" name="Google Shape;5974;p6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8" name="Google Shape;5978;p63"/>
          <p:cNvGrpSpPr/>
          <p:nvPr/>
        </p:nvGrpSpPr>
        <p:grpSpPr>
          <a:xfrm>
            <a:off x="5886322" y="3125970"/>
            <a:ext cx="311899" cy="339253"/>
            <a:chOff x="2104275" y="3806450"/>
            <a:chExt cx="442975" cy="481825"/>
          </a:xfrm>
        </p:grpSpPr>
        <p:sp>
          <p:nvSpPr>
            <p:cNvPr id="5979" name="Google Shape;5979;p6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63"/>
          <p:cNvGrpSpPr/>
          <p:nvPr/>
        </p:nvGrpSpPr>
        <p:grpSpPr>
          <a:xfrm>
            <a:off x="6309839" y="3125970"/>
            <a:ext cx="293416" cy="339253"/>
            <a:chOff x="2710875" y="3806450"/>
            <a:chExt cx="416725" cy="481825"/>
          </a:xfrm>
        </p:grpSpPr>
        <p:sp>
          <p:nvSpPr>
            <p:cNvPr id="5982" name="Google Shape;5982;p6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6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63"/>
          <p:cNvGrpSpPr/>
          <p:nvPr/>
        </p:nvGrpSpPr>
        <p:grpSpPr>
          <a:xfrm>
            <a:off x="6704883" y="3166412"/>
            <a:ext cx="339253" cy="258369"/>
            <a:chOff x="3271200" y="3863875"/>
            <a:chExt cx="481825" cy="366950"/>
          </a:xfrm>
        </p:grpSpPr>
        <p:sp>
          <p:nvSpPr>
            <p:cNvPr id="5985" name="Google Shape;5985;p6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3"/>
          <p:cNvGrpSpPr/>
          <p:nvPr/>
        </p:nvGrpSpPr>
        <p:grpSpPr>
          <a:xfrm>
            <a:off x="7140377" y="3126199"/>
            <a:ext cx="295528" cy="338795"/>
            <a:chOff x="3895050" y="3806775"/>
            <a:chExt cx="419725" cy="481175"/>
          </a:xfrm>
        </p:grpSpPr>
        <p:sp>
          <p:nvSpPr>
            <p:cNvPr id="5988" name="Google Shape;5988;p6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63"/>
          <p:cNvGrpSpPr/>
          <p:nvPr/>
        </p:nvGrpSpPr>
        <p:grpSpPr>
          <a:xfrm>
            <a:off x="7543659" y="3125979"/>
            <a:ext cx="336296" cy="339235"/>
            <a:chOff x="4464775" y="3806475"/>
            <a:chExt cx="477625" cy="481800"/>
          </a:xfrm>
        </p:grpSpPr>
        <p:sp>
          <p:nvSpPr>
            <p:cNvPr id="5991" name="Google Shape;5991;p6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6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6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63"/>
          <p:cNvGrpSpPr/>
          <p:nvPr/>
        </p:nvGrpSpPr>
        <p:grpSpPr>
          <a:xfrm>
            <a:off x="7967105" y="3125970"/>
            <a:ext cx="339253" cy="339253"/>
            <a:chOff x="5049725" y="3806450"/>
            <a:chExt cx="481825" cy="481825"/>
          </a:xfrm>
        </p:grpSpPr>
        <p:sp>
          <p:nvSpPr>
            <p:cNvPr id="5998" name="Google Shape;5998;p6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63"/>
          <p:cNvGrpSpPr/>
          <p:nvPr/>
        </p:nvGrpSpPr>
        <p:grpSpPr>
          <a:xfrm>
            <a:off x="1276714" y="3951798"/>
            <a:ext cx="339253" cy="339253"/>
            <a:chOff x="5651375" y="3806450"/>
            <a:chExt cx="481825" cy="481825"/>
          </a:xfrm>
        </p:grpSpPr>
        <p:sp>
          <p:nvSpPr>
            <p:cNvPr id="6002" name="Google Shape;6002;p6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6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6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6" name="Google Shape;6006;p63"/>
          <p:cNvGrpSpPr/>
          <p:nvPr/>
        </p:nvGrpSpPr>
        <p:grpSpPr>
          <a:xfrm>
            <a:off x="3153646" y="3953787"/>
            <a:ext cx="298503" cy="335275"/>
            <a:chOff x="6264300" y="3809300"/>
            <a:chExt cx="423950" cy="476175"/>
          </a:xfrm>
        </p:grpSpPr>
        <p:sp>
          <p:nvSpPr>
            <p:cNvPr id="6007" name="Google Shape;6007;p6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6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63"/>
          <p:cNvGrpSpPr/>
          <p:nvPr/>
        </p:nvGrpSpPr>
        <p:grpSpPr>
          <a:xfrm>
            <a:off x="5032267" y="3538881"/>
            <a:ext cx="340573" cy="339271"/>
            <a:chOff x="898875" y="4399275"/>
            <a:chExt cx="483700" cy="481850"/>
          </a:xfrm>
        </p:grpSpPr>
        <p:sp>
          <p:nvSpPr>
            <p:cNvPr id="6011" name="Google Shape;6011;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6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9" name="Google Shape;6019;p63"/>
          <p:cNvGrpSpPr/>
          <p:nvPr/>
        </p:nvGrpSpPr>
        <p:grpSpPr>
          <a:xfrm>
            <a:off x="5466000" y="3554133"/>
            <a:ext cx="339253" cy="308765"/>
            <a:chOff x="1492675" y="4420975"/>
            <a:chExt cx="481825" cy="438525"/>
          </a:xfrm>
        </p:grpSpPr>
        <p:sp>
          <p:nvSpPr>
            <p:cNvPr id="6020" name="Google Shape;6020;p6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6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6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6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6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63"/>
          <p:cNvGrpSpPr/>
          <p:nvPr/>
        </p:nvGrpSpPr>
        <p:grpSpPr>
          <a:xfrm>
            <a:off x="5870982" y="3539558"/>
            <a:ext cx="342580" cy="337915"/>
            <a:chOff x="2084100" y="4400250"/>
            <a:chExt cx="486550" cy="479925"/>
          </a:xfrm>
        </p:grpSpPr>
        <p:sp>
          <p:nvSpPr>
            <p:cNvPr id="6026" name="Google Shape;6026;p6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6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6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6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63"/>
          <p:cNvGrpSpPr/>
          <p:nvPr/>
        </p:nvGrpSpPr>
        <p:grpSpPr>
          <a:xfrm>
            <a:off x="6307462" y="3538907"/>
            <a:ext cx="298169" cy="339218"/>
            <a:chOff x="2707950" y="4399325"/>
            <a:chExt cx="423475" cy="481775"/>
          </a:xfrm>
        </p:grpSpPr>
        <p:sp>
          <p:nvSpPr>
            <p:cNvPr id="6033" name="Google Shape;6033;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63"/>
          <p:cNvGrpSpPr/>
          <p:nvPr/>
        </p:nvGrpSpPr>
        <p:grpSpPr>
          <a:xfrm>
            <a:off x="6736981" y="3538881"/>
            <a:ext cx="275057" cy="339271"/>
            <a:chOff x="3330525" y="4399275"/>
            <a:chExt cx="390650" cy="481850"/>
          </a:xfrm>
        </p:grpSpPr>
        <p:sp>
          <p:nvSpPr>
            <p:cNvPr id="6046" name="Google Shape;6046;p6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6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6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6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6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63"/>
          <p:cNvGrpSpPr/>
          <p:nvPr/>
        </p:nvGrpSpPr>
        <p:grpSpPr>
          <a:xfrm>
            <a:off x="7161510" y="3538890"/>
            <a:ext cx="253265" cy="339253"/>
            <a:chOff x="3938800" y="4399275"/>
            <a:chExt cx="359700" cy="481825"/>
          </a:xfrm>
        </p:grpSpPr>
        <p:sp>
          <p:nvSpPr>
            <p:cNvPr id="6054" name="Google Shape;6054;p6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3"/>
          <p:cNvGrpSpPr/>
          <p:nvPr/>
        </p:nvGrpSpPr>
        <p:grpSpPr>
          <a:xfrm>
            <a:off x="7632288" y="3538890"/>
            <a:ext cx="159039" cy="339253"/>
            <a:chOff x="4584850" y="4399275"/>
            <a:chExt cx="225875" cy="481825"/>
          </a:xfrm>
        </p:grpSpPr>
        <p:sp>
          <p:nvSpPr>
            <p:cNvPr id="6060" name="Google Shape;6060;p6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62" name="Google Shape;6062;p6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63" name="Google Shape;6063;p63"/>
          <p:cNvGrpSpPr/>
          <p:nvPr/>
        </p:nvGrpSpPr>
        <p:grpSpPr>
          <a:xfrm>
            <a:off x="817316" y="3951795"/>
            <a:ext cx="339253" cy="339253"/>
            <a:chOff x="5642550" y="4399275"/>
            <a:chExt cx="481825" cy="481825"/>
          </a:xfrm>
        </p:grpSpPr>
        <p:sp>
          <p:nvSpPr>
            <p:cNvPr id="6064" name="Google Shape;6064;p6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6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6" name="Google Shape;6066;p63"/>
          <p:cNvGrpSpPr/>
          <p:nvPr/>
        </p:nvGrpSpPr>
        <p:grpSpPr>
          <a:xfrm>
            <a:off x="2670186" y="3963703"/>
            <a:ext cx="363316" cy="315437"/>
            <a:chOff x="6218300" y="4416175"/>
            <a:chExt cx="516000" cy="448000"/>
          </a:xfrm>
        </p:grpSpPr>
        <p:sp>
          <p:nvSpPr>
            <p:cNvPr id="6067" name="Google Shape;6067;p6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6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63"/>
          <p:cNvGrpSpPr/>
          <p:nvPr/>
        </p:nvGrpSpPr>
        <p:grpSpPr>
          <a:xfrm>
            <a:off x="5870391" y="3951792"/>
            <a:ext cx="339253" cy="339253"/>
            <a:chOff x="899850" y="4992125"/>
            <a:chExt cx="481825" cy="481825"/>
          </a:xfrm>
        </p:grpSpPr>
        <p:sp>
          <p:nvSpPr>
            <p:cNvPr id="6071" name="Google Shape;6071;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4" name="Google Shape;6074;p63"/>
          <p:cNvGrpSpPr/>
          <p:nvPr/>
        </p:nvGrpSpPr>
        <p:grpSpPr>
          <a:xfrm>
            <a:off x="5410993" y="3951792"/>
            <a:ext cx="339253" cy="339253"/>
            <a:chOff x="1492675" y="4992125"/>
            <a:chExt cx="481825" cy="481825"/>
          </a:xfrm>
        </p:grpSpPr>
        <p:sp>
          <p:nvSpPr>
            <p:cNvPr id="6075" name="Google Shape;6075;p6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6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63"/>
          <p:cNvGrpSpPr/>
          <p:nvPr/>
        </p:nvGrpSpPr>
        <p:grpSpPr>
          <a:xfrm>
            <a:off x="4951595" y="3951792"/>
            <a:ext cx="339253" cy="339253"/>
            <a:chOff x="2085525" y="4992125"/>
            <a:chExt cx="481825" cy="481825"/>
          </a:xfrm>
        </p:grpSpPr>
        <p:sp>
          <p:nvSpPr>
            <p:cNvPr id="6078" name="Google Shape;6078;p6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6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63"/>
          <p:cNvGrpSpPr/>
          <p:nvPr/>
        </p:nvGrpSpPr>
        <p:grpSpPr>
          <a:xfrm>
            <a:off x="6789344" y="3951792"/>
            <a:ext cx="339253" cy="339253"/>
            <a:chOff x="2678350" y="4992125"/>
            <a:chExt cx="481825" cy="481825"/>
          </a:xfrm>
        </p:grpSpPr>
        <p:sp>
          <p:nvSpPr>
            <p:cNvPr id="6081" name="Google Shape;6081;p6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6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6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63"/>
          <p:cNvGrpSpPr/>
          <p:nvPr/>
        </p:nvGrpSpPr>
        <p:grpSpPr>
          <a:xfrm>
            <a:off x="4492198" y="3951792"/>
            <a:ext cx="339253" cy="339253"/>
            <a:chOff x="3271200" y="4992125"/>
            <a:chExt cx="481825" cy="481825"/>
          </a:xfrm>
        </p:grpSpPr>
        <p:sp>
          <p:nvSpPr>
            <p:cNvPr id="6085" name="Google Shape;6085;p6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6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6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63"/>
          <p:cNvGrpSpPr/>
          <p:nvPr/>
        </p:nvGrpSpPr>
        <p:grpSpPr>
          <a:xfrm>
            <a:off x="6329788" y="3952813"/>
            <a:ext cx="339411" cy="337211"/>
            <a:chOff x="5049575" y="4993600"/>
            <a:chExt cx="482050" cy="478925"/>
          </a:xfrm>
        </p:grpSpPr>
        <p:sp>
          <p:nvSpPr>
            <p:cNvPr id="6089" name="Google Shape;6089;p6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6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6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3" name="Google Shape;6093;p6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094" name="Google Shape;6094;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6095" name="Google Shape;6095;p63"/>
          <p:cNvGrpSpPr/>
          <p:nvPr/>
        </p:nvGrpSpPr>
        <p:grpSpPr>
          <a:xfrm>
            <a:off x="7248742" y="3975375"/>
            <a:ext cx="195300" cy="343772"/>
            <a:chOff x="3999225" y="4364775"/>
            <a:chExt cx="195300" cy="343772"/>
          </a:xfrm>
        </p:grpSpPr>
        <p:grpSp>
          <p:nvGrpSpPr>
            <p:cNvPr id="6096" name="Google Shape;6096;p63"/>
            <p:cNvGrpSpPr/>
            <p:nvPr/>
          </p:nvGrpSpPr>
          <p:grpSpPr>
            <a:xfrm>
              <a:off x="4048568" y="4562577"/>
              <a:ext cx="97317" cy="145970"/>
              <a:chOff x="1529575" y="2222650"/>
              <a:chExt cx="203125" cy="304675"/>
            </a:xfrm>
          </p:grpSpPr>
          <p:sp>
            <p:nvSpPr>
              <p:cNvPr id="6097" name="Google Shape;6097;p63"/>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3"/>
            <p:cNvGrpSpPr/>
            <p:nvPr/>
          </p:nvGrpSpPr>
          <p:grpSpPr>
            <a:xfrm>
              <a:off x="3999225" y="4364775"/>
              <a:ext cx="195300" cy="195300"/>
              <a:chOff x="3999225" y="4364775"/>
              <a:chExt cx="195300" cy="195300"/>
            </a:xfrm>
          </p:grpSpPr>
          <p:sp>
            <p:nvSpPr>
              <p:cNvPr id="6100" name="Google Shape;6100;p63"/>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3"/>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2" name="Google Shape;6102;p63"/>
          <p:cNvGrpSpPr/>
          <p:nvPr/>
        </p:nvGrpSpPr>
        <p:grpSpPr>
          <a:xfrm>
            <a:off x="7564186" y="3991627"/>
            <a:ext cx="277088" cy="259611"/>
            <a:chOff x="4335888" y="4398114"/>
            <a:chExt cx="277088" cy="259611"/>
          </a:xfrm>
        </p:grpSpPr>
        <p:grpSp>
          <p:nvGrpSpPr>
            <p:cNvPr id="6103" name="Google Shape;6103;p63"/>
            <p:cNvGrpSpPr/>
            <p:nvPr/>
          </p:nvGrpSpPr>
          <p:grpSpPr>
            <a:xfrm>
              <a:off x="4335888" y="4462425"/>
              <a:ext cx="195300" cy="195300"/>
              <a:chOff x="4335888" y="4462425"/>
              <a:chExt cx="195300" cy="195300"/>
            </a:xfrm>
          </p:grpSpPr>
          <p:sp>
            <p:nvSpPr>
              <p:cNvPr id="6104" name="Google Shape;6104;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63"/>
            <p:cNvGrpSpPr/>
            <p:nvPr/>
          </p:nvGrpSpPr>
          <p:grpSpPr>
            <a:xfrm>
              <a:off x="4509813" y="4398114"/>
              <a:ext cx="103162" cy="103198"/>
              <a:chOff x="2277975" y="2021700"/>
              <a:chExt cx="215325" cy="215400"/>
            </a:xfrm>
          </p:grpSpPr>
          <p:sp>
            <p:nvSpPr>
              <p:cNvPr id="6107" name="Google Shape;6107;p63"/>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3"/>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9" name="Google Shape;6109;p63"/>
          <p:cNvGrpSpPr/>
          <p:nvPr/>
        </p:nvGrpSpPr>
        <p:grpSpPr>
          <a:xfrm>
            <a:off x="7961419" y="4049613"/>
            <a:ext cx="392275" cy="195300"/>
            <a:chOff x="4752588" y="4440200"/>
            <a:chExt cx="392275" cy="195300"/>
          </a:xfrm>
        </p:grpSpPr>
        <p:grpSp>
          <p:nvGrpSpPr>
            <p:cNvPr id="6110" name="Google Shape;6110;p63"/>
            <p:cNvGrpSpPr/>
            <p:nvPr/>
          </p:nvGrpSpPr>
          <p:grpSpPr>
            <a:xfrm>
              <a:off x="4950384" y="4469728"/>
              <a:ext cx="194479" cy="136244"/>
              <a:chOff x="3163375" y="2175125"/>
              <a:chExt cx="405925" cy="284375"/>
            </a:xfrm>
          </p:grpSpPr>
          <p:sp>
            <p:nvSpPr>
              <p:cNvPr id="6111" name="Google Shape;6111;p63"/>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3"/>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3"/>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63"/>
            <p:cNvGrpSpPr/>
            <p:nvPr/>
          </p:nvGrpSpPr>
          <p:grpSpPr>
            <a:xfrm>
              <a:off x="4752588" y="4440200"/>
              <a:ext cx="195300" cy="195300"/>
              <a:chOff x="4335888" y="4462425"/>
              <a:chExt cx="195300" cy="195300"/>
            </a:xfrm>
          </p:grpSpPr>
          <p:sp>
            <p:nvSpPr>
              <p:cNvPr id="6115" name="Google Shape;6115;p63"/>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3"/>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20"/>
        <p:cNvGrpSpPr/>
        <p:nvPr/>
      </p:nvGrpSpPr>
      <p:grpSpPr>
        <a:xfrm>
          <a:off x="0" y="0"/>
          <a:ext cx="0" cy="0"/>
          <a:chOff x="0" y="0"/>
          <a:chExt cx="0" cy="0"/>
        </a:xfrm>
      </p:grpSpPr>
      <p:grpSp>
        <p:nvGrpSpPr>
          <p:cNvPr id="6121" name="Google Shape;6121;p64"/>
          <p:cNvGrpSpPr/>
          <p:nvPr/>
        </p:nvGrpSpPr>
        <p:grpSpPr>
          <a:xfrm>
            <a:off x="856199" y="1311179"/>
            <a:ext cx="322099" cy="370529"/>
            <a:chOff x="-42971725" y="3217825"/>
            <a:chExt cx="275675" cy="317125"/>
          </a:xfrm>
        </p:grpSpPr>
        <p:sp>
          <p:nvSpPr>
            <p:cNvPr id="6122" name="Google Shape;6122;p6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4"/>
          <p:cNvGrpSpPr/>
          <p:nvPr/>
        </p:nvGrpSpPr>
        <p:grpSpPr>
          <a:xfrm>
            <a:off x="828113" y="1779835"/>
            <a:ext cx="378270" cy="337551"/>
            <a:chOff x="-42996150" y="3612600"/>
            <a:chExt cx="323750" cy="288900"/>
          </a:xfrm>
        </p:grpSpPr>
        <p:sp>
          <p:nvSpPr>
            <p:cNvPr id="6126" name="Google Shape;6126;p6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4"/>
          <p:cNvGrpSpPr/>
          <p:nvPr/>
        </p:nvGrpSpPr>
        <p:grpSpPr>
          <a:xfrm>
            <a:off x="830874" y="2189205"/>
            <a:ext cx="372749" cy="370909"/>
            <a:chOff x="-42994575" y="3950300"/>
            <a:chExt cx="319025" cy="317450"/>
          </a:xfrm>
        </p:grpSpPr>
        <p:sp>
          <p:nvSpPr>
            <p:cNvPr id="6130" name="Google Shape;6130;p6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4"/>
          <p:cNvGrpSpPr/>
          <p:nvPr/>
        </p:nvGrpSpPr>
        <p:grpSpPr>
          <a:xfrm>
            <a:off x="2984269" y="1336037"/>
            <a:ext cx="371785" cy="370879"/>
            <a:chOff x="-41111350" y="3239100"/>
            <a:chExt cx="318200" cy="317425"/>
          </a:xfrm>
        </p:grpSpPr>
        <p:sp>
          <p:nvSpPr>
            <p:cNvPr id="6134" name="Google Shape;6134;p6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4"/>
          <p:cNvGrpSpPr/>
          <p:nvPr/>
        </p:nvGrpSpPr>
        <p:grpSpPr>
          <a:xfrm>
            <a:off x="2980588" y="1771568"/>
            <a:ext cx="379146" cy="370967"/>
            <a:chOff x="-41117650" y="3605525"/>
            <a:chExt cx="324500" cy="317500"/>
          </a:xfrm>
        </p:grpSpPr>
        <p:sp>
          <p:nvSpPr>
            <p:cNvPr id="6139" name="Google Shape;6139;p6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2" name="Google Shape;6142;p6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3" name="Google Shape;6143;p64"/>
          <p:cNvGrpSpPr/>
          <p:nvPr/>
        </p:nvGrpSpPr>
        <p:grpSpPr>
          <a:xfrm>
            <a:off x="1806843" y="2663092"/>
            <a:ext cx="216271" cy="371814"/>
            <a:chOff x="-39205300" y="3220175"/>
            <a:chExt cx="185100" cy="318225"/>
          </a:xfrm>
        </p:grpSpPr>
        <p:sp>
          <p:nvSpPr>
            <p:cNvPr id="6144" name="Google Shape;6144;p6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4"/>
          <p:cNvGrpSpPr/>
          <p:nvPr/>
        </p:nvGrpSpPr>
        <p:grpSpPr>
          <a:xfrm>
            <a:off x="1772370" y="3123163"/>
            <a:ext cx="300016" cy="369273"/>
            <a:chOff x="-39248625" y="3588600"/>
            <a:chExt cx="256775" cy="316050"/>
          </a:xfrm>
        </p:grpSpPr>
        <p:sp>
          <p:nvSpPr>
            <p:cNvPr id="6147" name="Google Shape;6147;p6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6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1" name="Google Shape;6151;p64"/>
          <p:cNvGrpSpPr/>
          <p:nvPr/>
        </p:nvGrpSpPr>
        <p:grpSpPr>
          <a:xfrm>
            <a:off x="1223084" y="1311179"/>
            <a:ext cx="429504" cy="370879"/>
            <a:chOff x="-42651700" y="3217825"/>
            <a:chExt cx="367600" cy="317425"/>
          </a:xfrm>
        </p:grpSpPr>
        <p:sp>
          <p:nvSpPr>
            <p:cNvPr id="6152" name="Google Shape;6152;p6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4"/>
          <p:cNvGrpSpPr/>
          <p:nvPr/>
        </p:nvGrpSpPr>
        <p:grpSpPr>
          <a:xfrm>
            <a:off x="1258516" y="1750829"/>
            <a:ext cx="358640" cy="363226"/>
            <a:chOff x="-42617300" y="3587775"/>
            <a:chExt cx="306950" cy="310875"/>
          </a:xfrm>
        </p:grpSpPr>
        <p:sp>
          <p:nvSpPr>
            <p:cNvPr id="6157" name="Google Shape;6157;p6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9" name="Google Shape;6159;p6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0" name="Google Shape;6160;p64"/>
          <p:cNvGrpSpPr/>
          <p:nvPr/>
        </p:nvGrpSpPr>
        <p:grpSpPr>
          <a:xfrm>
            <a:off x="3430343" y="1335569"/>
            <a:ext cx="376926" cy="370324"/>
            <a:chOff x="-40748275" y="3238700"/>
            <a:chExt cx="322600" cy="316950"/>
          </a:xfrm>
        </p:grpSpPr>
        <p:sp>
          <p:nvSpPr>
            <p:cNvPr id="6161" name="Google Shape;6161;p6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4"/>
          <p:cNvGrpSpPr/>
          <p:nvPr/>
        </p:nvGrpSpPr>
        <p:grpSpPr>
          <a:xfrm>
            <a:off x="3432899" y="1803553"/>
            <a:ext cx="371814" cy="338690"/>
            <a:chOff x="-40745125" y="3632900"/>
            <a:chExt cx="318225" cy="289875"/>
          </a:xfrm>
        </p:grpSpPr>
        <p:sp>
          <p:nvSpPr>
            <p:cNvPr id="6168" name="Google Shape;6168;p6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4"/>
          <p:cNvGrpSpPr/>
          <p:nvPr/>
        </p:nvGrpSpPr>
        <p:grpSpPr>
          <a:xfrm>
            <a:off x="3437047" y="2214764"/>
            <a:ext cx="363518" cy="370178"/>
            <a:chOff x="-40742750" y="3972175"/>
            <a:chExt cx="311125" cy="316825"/>
          </a:xfrm>
        </p:grpSpPr>
        <p:sp>
          <p:nvSpPr>
            <p:cNvPr id="6176" name="Google Shape;6176;p6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4"/>
          <p:cNvGrpSpPr/>
          <p:nvPr/>
        </p:nvGrpSpPr>
        <p:grpSpPr>
          <a:xfrm>
            <a:off x="2219708" y="2664932"/>
            <a:ext cx="266892" cy="369974"/>
            <a:chOff x="-38860325" y="3221750"/>
            <a:chExt cx="228425" cy="316650"/>
          </a:xfrm>
        </p:grpSpPr>
        <p:sp>
          <p:nvSpPr>
            <p:cNvPr id="6179" name="Google Shape;6179;p6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4"/>
          <p:cNvGrpSpPr/>
          <p:nvPr/>
        </p:nvGrpSpPr>
        <p:grpSpPr>
          <a:xfrm>
            <a:off x="2170515" y="3126989"/>
            <a:ext cx="380081" cy="367111"/>
            <a:chOff x="-38905225" y="3591875"/>
            <a:chExt cx="325300" cy="314200"/>
          </a:xfrm>
        </p:grpSpPr>
        <p:sp>
          <p:nvSpPr>
            <p:cNvPr id="6184" name="Google Shape;6184;p6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4"/>
          <p:cNvGrpSpPr/>
          <p:nvPr/>
        </p:nvGrpSpPr>
        <p:grpSpPr>
          <a:xfrm>
            <a:off x="3977265" y="3112069"/>
            <a:ext cx="290815" cy="369740"/>
            <a:chOff x="-37370925" y="3579105"/>
            <a:chExt cx="248900" cy="316450"/>
          </a:xfrm>
        </p:grpSpPr>
        <p:sp>
          <p:nvSpPr>
            <p:cNvPr id="6189" name="Google Shape;6189;p6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1" name="Google Shape;6191;p6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3" name="Google Shape;6193;p64"/>
          <p:cNvGrpSpPr/>
          <p:nvPr/>
        </p:nvGrpSpPr>
        <p:grpSpPr>
          <a:xfrm>
            <a:off x="1670640" y="2190140"/>
            <a:ext cx="371814" cy="369974"/>
            <a:chOff x="-42259725" y="3951100"/>
            <a:chExt cx="318225" cy="316650"/>
          </a:xfrm>
        </p:grpSpPr>
        <p:sp>
          <p:nvSpPr>
            <p:cNvPr id="6194" name="Google Shape;6194;p6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4"/>
          <p:cNvGrpSpPr/>
          <p:nvPr/>
        </p:nvGrpSpPr>
        <p:grpSpPr>
          <a:xfrm>
            <a:off x="3869002" y="1369161"/>
            <a:ext cx="370879" cy="337755"/>
            <a:chOff x="-40378075" y="3267450"/>
            <a:chExt cx="317425" cy="289075"/>
          </a:xfrm>
        </p:grpSpPr>
        <p:sp>
          <p:nvSpPr>
            <p:cNvPr id="6197" name="Google Shape;6197;p6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64"/>
          <p:cNvGrpSpPr/>
          <p:nvPr/>
        </p:nvGrpSpPr>
        <p:grpSpPr>
          <a:xfrm>
            <a:off x="3872668" y="1770429"/>
            <a:ext cx="363548" cy="369974"/>
            <a:chOff x="-40372575" y="3604550"/>
            <a:chExt cx="311150" cy="316650"/>
          </a:xfrm>
        </p:grpSpPr>
        <p:sp>
          <p:nvSpPr>
            <p:cNvPr id="6202" name="Google Shape;6202;p6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5" name="Google Shape;6205;p6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6" name="Google Shape;6206;p64"/>
          <p:cNvGrpSpPr/>
          <p:nvPr/>
        </p:nvGrpSpPr>
        <p:grpSpPr>
          <a:xfrm>
            <a:off x="2596617" y="2663092"/>
            <a:ext cx="399038" cy="372165"/>
            <a:chOff x="-38542250" y="3220175"/>
            <a:chExt cx="341525" cy="318525"/>
          </a:xfrm>
        </p:grpSpPr>
        <p:sp>
          <p:nvSpPr>
            <p:cNvPr id="6207" name="Google Shape;6207;p6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64"/>
          <p:cNvGrpSpPr/>
          <p:nvPr/>
        </p:nvGrpSpPr>
        <p:grpSpPr>
          <a:xfrm>
            <a:off x="2618549" y="3122462"/>
            <a:ext cx="369974" cy="369068"/>
            <a:chOff x="-38537400" y="3588000"/>
            <a:chExt cx="316650" cy="315875"/>
          </a:xfrm>
        </p:grpSpPr>
        <p:sp>
          <p:nvSpPr>
            <p:cNvPr id="6211" name="Google Shape;6211;p6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4"/>
          <p:cNvGrpSpPr/>
          <p:nvPr/>
        </p:nvGrpSpPr>
        <p:grpSpPr>
          <a:xfrm>
            <a:off x="2617629" y="3579991"/>
            <a:ext cx="371814" cy="369974"/>
            <a:chOff x="-38538975" y="3954250"/>
            <a:chExt cx="318225" cy="316650"/>
          </a:xfrm>
        </p:grpSpPr>
        <p:sp>
          <p:nvSpPr>
            <p:cNvPr id="6216" name="Google Shape;6216;p6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64"/>
          <p:cNvGrpSpPr/>
          <p:nvPr/>
        </p:nvGrpSpPr>
        <p:grpSpPr>
          <a:xfrm>
            <a:off x="3934941" y="3574918"/>
            <a:ext cx="375465" cy="371814"/>
            <a:chOff x="-37385100" y="3949908"/>
            <a:chExt cx="321350" cy="318225"/>
          </a:xfrm>
        </p:grpSpPr>
        <p:sp>
          <p:nvSpPr>
            <p:cNvPr id="6219" name="Google Shape;6219;p6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64"/>
          <p:cNvGrpSpPr/>
          <p:nvPr/>
        </p:nvGrpSpPr>
        <p:grpSpPr>
          <a:xfrm>
            <a:off x="2110600" y="1310478"/>
            <a:ext cx="370909" cy="370675"/>
            <a:chOff x="-41895050" y="3217225"/>
            <a:chExt cx="317450" cy="317250"/>
          </a:xfrm>
        </p:grpSpPr>
        <p:sp>
          <p:nvSpPr>
            <p:cNvPr id="6222" name="Google Shape;6222;p6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4"/>
          <p:cNvGrpSpPr/>
          <p:nvPr/>
        </p:nvGrpSpPr>
        <p:grpSpPr>
          <a:xfrm>
            <a:off x="2110148" y="1747412"/>
            <a:ext cx="371814" cy="369974"/>
            <a:chOff x="-41893475" y="3584850"/>
            <a:chExt cx="318225" cy="316650"/>
          </a:xfrm>
        </p:grpSpPr>
        <p:sp>
          <p:nvSpPr>
            <p:cNvPr id="6228" name="Google Shape;6228;p6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2" name="Google Shape;6232;p6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4" name="Google Shape;6234;p64"/>
          <p:cNvGrpSpPr/>
          <p:nvPr/>
        </p:nvGrpSpPr>
        <p:grpSpPr>
          <a:xfrm>
            <a:off x="880176" y="3142704"/>
            <a:ext cx="337522" cy="370909"/>
            <a:chOff x="-39998250" y="3605325"/>
            <a:chExt cx="288875" cy="317450"/>
          </a:xfrm>
        </p:grpSpPr>
        <p:sp>
          <p:nvSpPr>
            <p:cNvPr id="6235" name="Google Shape;6235;p6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64"/>
          <p:cNvGrpSpPr/>
          <p:nvPr/>
        </p:nvGrpSpPr>
        <p:grpSpPr>
          <a:xfrm>
            <a:off x="863950" y="3601168"/>
            <a:ext cx="369974" cy="369945"/>
            <a:chOff x="-40011050" y="3972375"/>
            <a:chExt cx="316650" cy="316625"/>
          </a:xfrm>
        </p:grpSpPr>
        <p:sp>
          <p:nvSpPr>
            <p:cNvPr id="6238" name="Google Shape;6238;p6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4"/>
          <p:cNvGrpSpPr/>
          <p:nvPr/>
        </p:nvGrpSpPr>
        <p:grpSpPr>
          <a:xfrm>
            <a:off x="3095881" y="2665867"/>
            <a:ext cx="266921" cy="369039"/>
            <a:chOff x="-38129425" y="3222550"/>
            <a:chExt cx="228450" cy="315850"/>
          </a:xfrm>
        </p:grpSpPr>
        <p:sp>
          <p:nvSpPr>
            <p:cNvPr id="6241" name="Google Shape;6241;p6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64"/>
          <p:cNvGrpSpPr/>
          <p:nvPr/>
        </p:nvGrpSpPr>
        <p:grpSpPr>
          <a:xfrm>
            <a:off x="3050850" y="3122462"/>
            <a:ext cx="371785" cy="369974"/>
            <a:chOff x="-38172725" y="3588000"/>
            <a:chExt cx="318200" cy="316650"/>
          </a:xfrm>
        </p:grpSpPr>
        <p:sp>
          <p:nvSpPr>
            <p:cNvPr id="6244" name="Google Shape;6244;p6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64"/>
          <p:cNvGrpSpPr/>
          <p:nvPr/>
        </p:nvGrpSpPr>
        <p:grpSpPr>
          <a:xfrm>
            <a:off x="3126752" y="3580897"/>
            <a:ext cx="219981" cy="369974"/>
            <a:chOff x="-38109725" y="3955025"/>
            <a:chExt cx="188275" cy="316650"/>
          </a:xfrm>
        </p:grpSpPr>
        <p:sp>
          <p:nvSpPr>
            <p:cNvPr id="6253" name="Google Shape;6253;p6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5" name="Google Shape;6255;p6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64"/>
          <p:cNvGrpSpPr/>
          <p:nvPr/>
        </p:nvGrpSpPr>
        <p:grpSpPr>
          <a:xfrm>
            <a:off x="2542151" y="1312318"/>
            <a:ext cx="373654" cy="369068"/>
            <a:chOff x="-41530375" y="3218800"/>
            <a:chExt cx="319800" cy="315875"/>
          </a:xfrm>
        </p:grpSpPr>
        <p:sp>
          <p:nvSpPr>
            <p:cNvPr id="6257" name="Google Shape;6257;p6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4"/>
          <p:cNvGrpSpPr/>
          <p:nvPr/>
        </p:nvGrpSpPr>
        <p:grpSpPr>
          <a:xfrm>
            <a:off x="2544444" y="1827476"/>
            <a:ext cx="369068" cy="289004"/>
            <a:chOff x="-41526450" y="3653375"/>
            <a:chExt cx="315875" cy="247350"/>
          </a:xfrm>
        </p:grpSpPr>
        <p:sp>
          <p:nvSpPr>
            <p:cNvPr id="6260" name="Google Shape;6260;p6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4"/>
          <p:cNvGrpSpPr/>
          <p:nvPr/>
        </p:nvGrpSpPr>
        <p:grpSpPr>
          <a:xfrm>
            <a:off x="2545831" y="2190140"/>
            <a:ext cx="366293" cy="369974"/>
            <a:chOff x="-41526450" y="3951100"/>
            <a:chExt cx="313500" cy="316650"/>
          </a:xfrm>
        </p:grpSpPr>
        <p:sp>
          <p:nvSpPr>
            <p:cNvPr id="6263" name="Google Shape;6263;p6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64"/>
          <p:cNvGrpSpPr/>
          <p:nvPr/>
        </p:nvGrpSpPr>
        <p:grpSpPr>
          <a:xfrm>
            <a:off x="1311086" y="2684269"/>
            <a:ext cx="339595" cy="371814"/>
            <a:chOff x="-39625900" y="3238300"/>
            <a:chExt cx="290650" cy="318225"/>
          </a:xfrm>
        </p:grpSpPr>
        <p:sp>
          <p:nvSpPr>
            <p:cNvPr id="6267" name="Google Shape;6267;p6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6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64"/>
          <p:cNvGrpSpPr/>
          <p:nvPr/>
        </p:nvGrpSpPr>
        <p:grpSpPr>
          <a:xfrm>
            <a:off x="1305137" y="3600730"/>
            <a:ext cx="366293" cy="370441"/>
            <a:chOff x="-39647175" y="3972000"/>
            <a:chExt cx="313500" cy="317050"/>
          </a:xfrm>
        </p:grpSpPr>
        <p:sp>
          <p:nvSpPr>
            <p:cNvPr id="6271" name="Google Shape;6271;p6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64"/>
          <p:cNvGrpSpPr/>
          <p:nvPr/>
        </p:nvGrpSpPr>
        <p:grpSpPr>
          <a:xfrm>
            <a:off x="3474265" y="2664728"/>
            <a:ext cx="375495" cy="370879"/>
            <a:chOff x="-37808850" y="3221575"/>
            <a:chExt cx="321375" cy="317425"/>
          </a:xfrm>
        </p:grpSpPr>
        <p:sp>
          <p:nvSpPr>
            <p:cNvPr id="6275" name="Google Shape;6275;p6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4"/>
          <p:cNvGrpSpPr/>
          <p:nvPr/>
        </p:nvGrpSpPr>
        <p:grpSpPr>
          <a:xfrm>
            <a:off x="3483038" y="3186759"/>
            <a:ext cx="372749" cy="241158"/>
            <a:chOff x="-37806500" y="3643030"/>
            <a:chExt cx="319025" cy="206400"/>
          </a:xfrm>
        </p:grpSpPr>
        <p:sp>
          <p:nvSpPr>
            <p:cNvPr id="6278" name="Google Shape;6278;p6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64"/>
          <p:cNvGrpSpPr/>
          <p:nvPr/>
        </p:nvGrpSpPr>
        <p:grpSpPr>
          <a:xfrm>
            <a:off x="3485346" y="3579056"/>
            <a:ext cx="368134" cy="371814"/>
            <a:chOff x="-37804925" y="3953450"/>
            <a:chExt cx="315075" cy="318225"/>
          </a:xfrm>
        </p:grpSpPr>
        <p:sp>
          <p:nvSpPr>
            <p:cNvPr id="6281" name="Google Shape;6281;p6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4" name="Google Shape;6284;p6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64"/>
          <p:cNvGrpSpPr/>
          <p:nvPr/>
        </p:nvGrpSpPr>
        <p:grpSpPr>
          <a:xfrm>
            <a:off x="4840364" y="1328538"/>
            <a:ext cx="355663" cy="308725"/>
            <a:chOff x="-28462125" y="3199700"/>
            <a:chExt cx="298550" cy="259150"/>
          </a:xfrm>
        </p:grpSpPr>
        <p:sp>
          <p:nvSpPr>
            <p:cNvPr id="6286" name="Google Shape;6286;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64"/>
          <p:cNvGrpSpPr/>
          <p:nvPr/>
        </p:nvGrpSpPr>
        <p:grpSpPr>
          <a:xfrm>
            <a:off x="4841317" y="1763228"/>
            <a:ext cx="353757" cy="352833"/>
            <a:chOff x="-28461325" y="3545475"/>
            <a:chExt cx="296950" cy="296175"/>
          </a:xfrm>
        </p:grpSpPr>
        <p:sp>
          <p:nvSpPr>
            <p:cNvPr id="6290" name="Google Shape;6290;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4"/>
          <p:cNvGrpSpPr/>
          <p:nvPr/>
        </p:nvGrpSpPr>
        <p:grpSpPr>
          <a:xfrm>
            <a:off x="4837550" y="2213272"/>
            <a:ext cx="361292" cy="352803"/>
            <a:chOff x="-28463700" y="3914875"/>
            <a:chExt cx="303275" cy="296150"/>
          </a:xfrm>
        </p:grpSpPr>
        <p:sp>
          <p:nvSpPr>
            <p:cNvPr id="6297" name="Google Shape;6297;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4"/>
          <p:cNvGrpSpPr/>
          <p:nvPr/>
        </p:nvGrpSpPr>
        <p:grpSpPr>
          <a:xfrm>
            <a:off x="7072335" y="1369355"/>
            <a:ext cx="351880" cy="227092"/>
            <a:chOff x="-26573400" y="3224125"/>
            <a:chExt cx="295375" cy="190625"/>
          </a:xfrm>
        </p:grpSpPr>
        <p:sp>
          <p:nvSpPr>
            <p:cNvPr id="6300" name="Google Shape;6300;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4"/>
          <p:cNvGrpSpPr/>
          <p:nvPr/>
        </p:nvGrpSpPr>
        <p:grpSpPr>
          <a:xfrm>
            <a:off x="7072335" y="1763690"/>
            <a:ext cx="351880" cy="351910"/>
            <a:chOff x="-26573400" y="3546250"/>
            <a:chExt cx="295375" cy="295400"/>
          </a:xfrm>
        </p:grpSpPr>
        <p:sp>
          <p:nvSpPr>
            <p:cNvPr id="6303" name="Google Shape;6303;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4"/>
          <p:cNvGrpSpPr/>
          <p:nvPr/>
        </p:nvGrpSpPr>
        <p:grpSpPr>
          <a:xfrm>
            <a:off x="7060615" y="2213599"/>
            <a:ext cx="375319" cy="352148"/>
            <a:chOff x="-26583625" y="3917025"/>
            <a:chExt cx="315050" cy="295600"/>
          </a:xfrm>
        </p:grpSpPr>
        <p:sp>
          <p:nvSpPr>
            <p:cNvPr id="6309" name="Google Shape;6309;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3" name="Google Shape;6313;p6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4" name="Google Shape;6314;p64"/>
          <p:cNvGrpSpPr/>
          <p:nvPr/>
        </p:nvGrpSpPr>
        <p:grpSpPr>
          <a:xfrm>
            <a:off x="5759130" y="3172629"/>
            <a:ext cx="289039" cy="352833"/>
            <a:chOff x="-24694925" y="3518700"/>
            <a:chExt cx="242625" cy="296175"/>
          </a:xfrm>
        </p:grpSpPr>
        <p:sp>
          <p:nvSpPr>
            <p:cNvPr id="6315" name="Google Shape;6315;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4"/>
          <p:cNvGrpSpPr/>
          <p:nvPr/>
        </p:nvGrpSpPr>
        <p:grpSpPr>
          <a:xfrm>
            <a:off x="5758668" y="3622657"/>
            <a:ext cx="289962" cy="352833"/>
            <a:chOff x="-24709100" y="3888875"/>
            <a:chExt cx="243400" cy="296175"/>
          </a:xfrm>
        </p:grpSpPr>
        <p:sp>
          <p:nvSpPr>
            <p:cNvPr id="6320" name="Google Shape;6320;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64"/>
          <p:cNvGrpSpPr/>
          <p:nvPr/>
        </p:nvGrpSpPr>
        <p:grpSpPr>
          <a:xfrm>
            <a:off x="7958668" y="2695320"/>
            <a:ext cx="356556" cy="349557"/>
            <a:chOff x="-22863675" y="3131775"/>
            <a:chExt cx="299300" cy="293425"/>
          </a:xfrm>
        </p:grpSpPr>
        <p:sp>
          <p:nvSpPr>
            <p:cNvPr id="6324" name="Google Shape;6324;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64"/>
          <p:cNvGrpSpPr/>
          <p:nvPr/>
        </p:nvGrpSpPr>
        <p:grpSpPr>
          <a:xfrm>
            <a:off x="5301532" y="1306499"/>
            <a:ext cx="310602" cy="352803"/>
            <a:chOff x="-28069875" y="3175300"/>
            <a:chExt cx="260725" cy="296150"/>
          </a:xfrm>
        </p:grpSpPr>
        <p:sp>
          <p:nvSpPr>
            <p:cNvPr id="6328" name="Google Shape;6328;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7" name="Google Shape;6337;p6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8" name="Google Shape;6338;p64"/>
          <p:cNvGrpSpPr/>
          <p:nvPr/>
        </p:nvGrpSpPr>
        <p:grpSpPr>
          <a:xfrm>
            <a:off x="5342810" y="2213733"/>
            <a:ext cx="228045" cy="351880"/>
            <a:chOff x="-28032075" y="3916450"/>
            <a:chExt cx="191425" cy="295375"/>
          </a:xfrm>
        </p:grpSpPr>
        <p:sp>
          <p:nvSpPr>
            <p:cNvPr id="6339" name="Google Shape;6339;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64"/>
          <p:cNvGrpSpPr/>
          <p:nvPr/>
        </p:nvGrpSpPr>
        <p:grpSpPr>
          <a:xfrm>
            <a:off x="7508157" y="1306484"/>
            <a:ext cx="352833" cy="352833"/>
            <a:chOff x="-26201650" y="3176075"/>
            <a:chExt cx="296175" cy="296175"/>
          </a:xfrm>
        </p:grpSpPr>
        <p:sp>
          <p:nvSpPr>
            <p:cNvPr id="6343" name="Google Shape;6343;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4"/>
          <p:cNvGrpSpPr/>
          <p:nvPr/>
        </p:nvGrpSpPr>
        <p:grpSpPr>
          <a:xfrm>
            <a:off x="7507680" y="1763705"/>
            <a:ext cx="353786" cy="351880"/>
            <a:chOff x="-26204800" y="3547050"/>
            <a:chExt cx="296975" cy="295375"/>
          </a:xfrm>
        </p:grpSpPr>
        <p:sp>
          <p:nvSpPr>
            <p:cNvPr id="6346" name="Google Shape;6346;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6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64"/>
          <p:cNvGrpSpPr/>
          <p:nvPr/>
        </p:nvGrpSpPr>
        <p:grpSpPr>
          <a:xfrm>
            <a:off x="6178935" y="2693683"/>
            <a:ext cx="345328" cy="352833"/>
            <a:chOff x="-24353875" y="3147725"/>
            <a:chExt cx="289875" cy="296175"/>
          </a:xfrm>
        </p:grpSpPr>
        <p:sp>
          <p:nvSpPr>
            <p:cNvPr id="6350" name="Google Shape;6350;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4"/>
          <p:cNvGrpSpPr/>
          <p:nvPr/>
        </p:nvGrpSpPr>
        <p:grpSpPr>
          <a:xfrm>
            <a:off x="6186917" y="3173090"/>
            <a:ext cx="329365" cy="351910"/>
            <a:chOff x="-24344425" y="3519475"/>
            <a:chExt cx="276475" cy="295400"/>
          </a:xfrm>
        </p:grpSpPr>
        <p:sp>
          <p:nvSpPr>
            <p:cNvPr id="6353" name="Google Shape;6353;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64"/>
          <p:cNvGrpSpPr/>
          <p:nvPr/>
        </p:nvGrpSpPr>
        <p:grpSpPr>
          <a:xfrm>
            <a:off x="6176597" y="3625010"/>
            <a:ext cx="350004" cy="348128"/>
            <a:chOff x="-24353075" y="3891250"/>
            <a:chExt cx="293800" cy="292225"/>
          </a:xfrm>
        </p:grpSpPr>
        <p:sp>
          <p:nvSpPr>
            <p:cNvPr id="6356" name="Google Shape;6356;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64"/>
          <p:cNvGrpSpPr/>
          <p:nvPr/>
        </p:nvGrpSpPr>
        <p:grpSpPr>
          <a:xfrm>
            <a:off x="7960068" y="3173313"/>
            <a:ext cx="353757" cy="351463"/>
            <a:chOff x="-22845575" y="3504075"/>
            <a:chExt cx="296950" cy="295025"/>
          </a:xfrm>
        </p:grpSpPr>
        <p:sp>
          <p:nvSpPr>
            <p:cNvPr id="6359" name="Google Shape;6359;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64"/>
          <p:cNvGrpSpPr/>
          <p:nvPr/>
        </p:nvGrpSpPr>
        <p:grpSpPr>
          <a:xfrm>
            <a:off x="5753249" y="1306961"/>
            <a:ext cx="299344" cy="351880"/>
            <a:chOff x="-27691025" y="3175300"/>
            <a:chExt cx="251275" cy="295375"/>
          </a:xfrm>
        </p:grpSpPr>
        <p:sp>
          <p:nvSpPr>
            <p:cNvPr id="6362" name="Google Shape;6362;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64"/>
          <p:cNvGrpSpPr/>
          <p:nvPr/>
        </p:nvGrpSpPr>
        <p:grpSpPr>
          <a:xfrm>
            <a:off x="5725566" y="1825637"/>
            <a:ext cx="354710" cy="228015"/>
            <a:chOff x="-27721750" y="3598250"/>
            <a:chExt cx="297750" cy="191400"/>
          </a:xfrm>
        </p:grpSpPr>
        <p:sp>
          <p:nvSpPr>
            <p:cNvPr id="6367" name="Google Shape;6367;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64"/>
          <p:cNvGrpSpPr/>
          <p:nvPr/>
        </p:nvGrpSpPr>
        <p:grpSpPr>
          <a:xfrm>
            <a:off x="5726966" y="2219183"/>
            <a:ext cx="351910" cy="340980"/>
            <a:chOff x="-27719400" y="3925600"/>
            <a:chExt cx="295400" cy="286225"/>
          </a:xfrm>
        </p:grpSpPr>
        <p:sp>
          <p:nvSpPr>
            <p:cNvPr id="6370" name="Google Shape;6370;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4"/>
          <p:cNvGrpSpPr/>
          <p:nvPr/>
        </p:nvGrpSpPr>
        <p:grpSpPr>
          <a:xfrm>
            <a:off x="7948238" y="1306023"/>
            <a:ext cx="353757" cy="353757"/>
            <a:chOff x="-25834600" y="3176875"/>
            <a:chExt cx="296950" cy="296950"/>
          </a:xfrm>
        </p:grpSpPr>
        <p:sp>
          <p:nvSpPr>
            <p:cNvPr id="6373" name="Google Shape;6373;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64"/>
          <p:cNvGrpSpPr/>
          <p:nvPr/>
        </p:nvGrpSpPr>
        <p:grpSpPr>
          <a:xfrm>
            <a:off x="7948238" y="1774024"/>
            <a:ext cx="353757" cy="331241"/>
            <a:chOff x="-25834600" y="3564375"/>
            <a:chExt cx="296950" cy="278050"/>
          </a:xfrm>
        </p:grpSpPr>
        <p:sp>
          <p:nvSpPr>
            <p:cNvPr id="6379" name="Google Shape;6379;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64"/>
          <p:cNvGrpSpPr/>
          <p:nvPr/>
        </p:nvGrpSpPr>
        <p:grpSpPr>
          <a:xfrm>
            <a:off x="7946362" y="2213376"/>
            <a:ext cx="357509" cy="352595"/>
            <a:chOff x="-25834600" y="3915850"/>
            <a:chExt cx="300100" cy="295975"/>
          </a:xfrm>
        </p:grpSpPr>
        <p:sp>
          <p:nvSpPr>
            <p:cNvPr id="6388" name="Google Shape;6388;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64"/>
          <p:cNvGrpSpPr/>
          <p:nvPr/>
        </p:nvGrpSpPr>
        <p:grpSpPr>
          <a:xfrm>
            <a:off x="6681790" y="2694606"/>
            <a:ext cx="228968" cy="350987"/>
            <a:chOff x="-23930925" y="3149300"/>
            <a:chExt cx="192200" cy="294625"/>
          </a:xfrm>
        </p:grpSpPr>
        <p:sp>
          <p:nvSpPr>
            <p:cNvPr id="6392" name="Google Shape;6392;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64"/>
          <p:cNvGrpSpPr/>
          <p:nvPr/>
        </p:nvGrpSpPr>
        <p:grpSpPr>
          <a:xfrm>
            <a:off x="6638620" y="3173090"/>
            <a:ext cx="315307" cy="351910"/>
            <a:chOff x="-23962425" y="3519475"/>
            <a:chExt cx="264675" cy="295400"/>
          </a:xfrm>
        </p:grpSpPr>
        <p:sp>
          <p:nvSpPr>
            <p:cNvPr id="6397" name="Google Shape;6397;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9" name="Google Shape;6399;p6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0" name="Google Shape;6400;p64"/>
          <p:cNvGrpSpPr/>
          <p:nvPr/>
        </p:nvGrpSpPr>
        <p:grpSpPr>
          <a:xfrm>
            <a:off x="8017295" y="3623134"/>
            <a:ext cx="239302" cy="351880"/>
            <a:chOff x="-22788075" y="3904625"/>
            <a:chExt cx="200875" cy="295375"/>
          </a:xfrm>
        </p:grpSpPr>
        <p:sp>
          <p:nvSpPr>
            <p:cNvPr id="6401" name="Google Shape;6401;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4"/>
          <p:cNvGrpSpPr/>
          <p:nvPr/>
        </p:nvGrpSpPr>
        <p:grpSpPr>
          <a:xfrm>
            <a:off x="6172593" y="1306499"/>
            <a:ext cx="354710" cy="352803"/>
            <a:chOff x="-27351575" y="3175300"/>
            <a:chExt cx="297750" cy="296150"/>
          </a:xfrm>
        </p:grpSpPr>
        <p:sp>
          <p:nvSpPr>
            <p:cNvPr id="6406" name="Google Shape;6406;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4"/>
          <p:cNvGrpSpPr/>
          <p:nvPr/>
        </p:nvGrpSpPr>
        <p:grpSpPr>
          <a:xfrm>
            <a:off x="6218402" y="1758809"/>
            <a:ext cx="269293" cy="353072"/>
            <a:chOff x="-27313750" y="3545275"/>
            <a:chExt cx="226050" cy="296375"/>
          </a:xfrm>
        </p:grpSpPr>
        <p:sp>
          <p:nvSpPr>
            <p:cNvPr id="6411" name="Google Shape;6411;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64"/>
          <p:cNvGrpSpPr/>
          <p:nvPr/>
        </p:nvGrpSpPr>
        <p:grpSpPr>
          <a:xfrm>
            <a:off x="6172593" y="2211380"/>
            <a:ext cx="354710" cy="356586"/>
            <a:chOff x="-27351575" y="3915650"/>
            <a:chExt cx="297750" cy="299325"/>
          </a:xfrm>
        </p:grpSpPr>
        <p:sp>
          <p:nvSpPr>
            <p:cNvPr id="6415" name="Google Shape;6415;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64"/>
          <p:cNvGrpSpPr/>
          <p:nvPr/>
        </p:nvGrpSpPr>
        <p:grpSpPr>
          <a:xfrm>
            <a:off x="4860084" y="2693579"/>
            <a:ext cx="319060" cy="353042"/>
            <a:chOff x="-25445525" y="3175900"/>
            <a:chExt cx="267825" cy="296350"/>
          </a:xfrm>
        </p:grpSpPr>
        <p:sp>
          <p:nvSpPr>
            <p:cNvPr id="6418" name="Google Shape;6418;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4"/>
          <p:cNvGrpSpPr/>
          <p:nvPr/>
        </p:nvGrpSpPr>
        <p:grpSpPr>
          <a:xfrm>
            <a:off x="4841797" y="3183902"/>
            <a:ext cx="355633" cy="330288"/>
            <a:chOff x="-25465200" y="3565175"/>
            <a:chExt cx="298525" cy="277250"/>
          </a:xfrm>
        </p:grpSpPr>
        <p:sp>
          <p:nvSpPr>
            <p:cNvPr id="6422" name="Google Shape;6422;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4"/>
          <p:cNvGrpSpPr/>
          <p:nvPr/>
        </p:nvGrpSpPr>
        <p:grpSpPr>
          <a:xfrm>
            <a:off x="4841336" y="3623432"/>
            <a:ext cx="356556" cy="351285"/>
            <a:chOff x="-25465200" y="3916150"/>
            <a:chExt cx="299300" cy="294875"/>
          </a:xfrm>
        </p:grpSpPr>
        <p:sp>
          <p:nvSpPr>
            <p:cNvPr id="6425" name="Google Shape;6425;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4"/>
          <p:cNvGrpSpPr/>
          <p:nvPr/>
        </p:nvGrpSpPr>
        <p:grpSpPr>
          <a:xfrm>
            <a:off x="7068775" y="2693698"/>
            <a:ext cx="351880" cy="352803"/>
            <a:chOff x="-23615075" y="3148525"/>
            <a:chExt cx="295375" cy="296150"/>
          </a:xfrm>
        </p:grpSpPr>
        <p:sp>
          <p:nvSpPr>
            <p:cNvPr id="6428" name="Google Shape;6428;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2" name="Google Shape;6432;p6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3" name="Google Shape;6433;p64"/>
          <p:cNvGrpSpPr/>
          <p:nvPr/>
        </p:nvGrpSpPr>
        <p:grpSpPr>
          <a:xfrm>
            <a:off x="7068299" y="3632977"/>
            <a:ext cx="352833" cy="332194"/>
            <a:chOff x="-23615075" y="3906200"/>
            <a:chExt cx="296175" cy="278850"/>
          </a:xfrm>
        </p:grpSpPr>
        <p:sp>
          <p:nvSpPr>
            <p:cNvPr id="6434" name="Google Shape;6434;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7" name="Google Shape;6437;p6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64"/>
          <p:cNvGrpSpPr/>
          <p:nvPr/>
        </p:nvGrpSpPr>
        <p:grpSpPr>
          <a:xfrm>
            <a:off x="6617268" y="1306618"/>
            <a:ext cx="353757" cy="352565"/>
            <a:chOff x="-26980600" y="3175500"/>
            <a:chExt cx="296950" cy="295950"/>
          </a:xfrm>
        </p:grpSpPr>
        <p:sp>
          <p:nvSpPr>
            <p:cNvPr id="6439" name="Google Shape;6439;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2" name="Google Shape;6442;p6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3" name="Google Shape;6443;p64"/>
          <p:cNvGrpSpPr/>
          <p:nvPr/>
        </p:nvGrpSpPr>
        <p:grpSpPr>
          <a:xfrm>
            <a:off x="6617744" y="2245154"/>
            <a:ext cx="352803" cy="289039"/>
            <a:chOff x="-26981375" y="3951875"/>
            <a:chExt cx="296150" cy="242625"/>
          </a:xfrm>
        </p:grpSpPr>
        <p:sp>
          <p:nvSpPr>
            <p:cNvPr id="6444" name="Google Shape;6444;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4"/>
          <p:cNvGrpSpPr/>
          <p:nvPr/>
        </p:nvGrpSpPr>
        <p:grpSpPr>
          <a:xfrm>
            <a:off x="5282787" y="2692745"/>
            <a:ext cx="351910" cy="354710"/>
            <a:chOff x="-25094250" y="3176075"/>
            <a:chExt cx="295400" cy="297750"/>
          </a:xfrm>
        </p:grpSpPr>
        <p:sp>
          <p:nvSpPr>
            <p:cNvPr id="6448" name="Google Shape;6448;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4"/>
          <p:cNvGrpSpPr/>
          <p:nvPr/>
        </p:nvGrpSpPr>
        <p:grpSpPr>
          <a:xfrm>
            <a:off x="5282787" y="3173106"/>
            <a:ext cx="351910" cy="351880"/>
            <a:chOff x="-25094250" y="3547050"/>
            <a:chExt cx="295400" cy="295375"/>
          </a:xfrm>
        </p:grpSpPr>
        <p:sp>
          <p:nvSpPr>
            <p:cNvPr id="6452" name="Google Shape;6452;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7" name="Google Shape;6457;p6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8" name="Google Shape;6458;p64"/>
          <p:cNvGrpSpPr/>
          <p:nvPr/>
        </p:nvGrpSpPr>
        <p:grpSpPr>
          <a:xfrm>
            <a:off x="7514864" y="2693698"/>
            <a:ext cx="352803" cy="352803"/>
            <a:chOff x="-23245675" y="3148525"/>
            <a:chExt cx="296150" cy="296150"/>
          </a:xfrm>
        </p:grpSpPr>
        <p:sp>
          <p:nvSpPr>
            <p:cNvPr id="6459" name="Google Shape;6459;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6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3" name="Google Shape;6463;p64"/>
          <p:cNvGrpSpPr/>
          <p:nvPr/>
        </p:nvGrpSpPr>
        <p:grpSpPr>
          <a:xfrm>
            <a:off x="7515325" y="3622672"/>
            <a:ext cx="351880" cy="352803"/>
            <a:chOff x="-23244900" y="3888100"/>
            <a:chExt cx="295375" cy="296150"/>
          </a:xfrm>
        </p:grpSpPr>
        <p:sp>
          <p:nvSpPr>
            <p:cNvPr id="6464" name="Google Shape;6464;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6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477" name="Google Shape;6477;p6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81"/>
        <p:cNvGrpSpPr/>
        <p:nvPr/>
      </p:nvGrpSpPr>
      <p:grpSpPr>
        <a:xfrm>
          <a:off x="0" y="0"/>
          <a:ext cx="0" cy="0"/>
          <a:chOff x="0" y="0"/>
          <a:chExt cx="0" cy="0"/>
        </a:xfrm>
      </p:grpSpPr>
      <p:sp>
        <p:nvSpPr>
          <p:cNvPr id="6482" name="Google Shape;6482;p6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65"/>
          <p:cNvGrpSpPr/>
          <p:nvPr/>
        </p:nvGrpSpPr>
        <p:grpSpPr>
          <a:xfrm>
            <a:off x="832654" y="1819647"/>
            <a:ext cx="367261" cy="367261"/>
            <a:chOff x="-65145700" y="3727425"/>
            <a:chExt cx="317425" cy="317425"/>
          </a:xfrm>
        </p:grpSpPr>
        <p:sp>
          <p:nvSpPr>
            <p:cNvPr id="6484" name="Google Shape;6484;p6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5"/>
          <p:cNvGrpSpPr/>
          <p:nvPr/>
        </p:nvGrpSpPr>
        <p:grpSpPr>
          <a:xfrm>
            <a:off x="835851" y="2248561"/>
            <a:ext cx="360868" cy="367261"/>
            <a:chOff x="-65144125" y="4094450"/>
            <a:chExt cx="311900" cy="317425"/>
          </a:xfrm>
        </p:grpSpPr>
        <p:sp>
          <p:nvSpPr>
            <p:cNvPr id="6487" name="Google Shape;6487;p6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6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65"/>
          <p:cNvGrpSpPr/>
          <p:nvPr/>
        </p:nvGrpSpPr>
        <p:grpSpPr>
          <a:xfrm>
            <a:off x="3039420" y="1819256"/>
            <a:ext cx="370645" cy="368042"/>
            <a:chOff x="-63250675" y="3744075"/>
            <a:chExt cx="320350" cy="318100"/>
          </a:xfrm>
        </p:grpSpPr>
        <p:sp>
          <p:nvSpPr>
            <p:cNvPr id="6492" name="Google Shape;6492;p6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5"/>
          <p:cNvGrpSpPr/>
          <p:nvPr/>
        </p:nvGrpSpPr>
        <p:grpSpPr>
          <a:xfrm>
            <a:off x="3041112" y="2248561"/>
            <a:ext cx="367261" cy="367261"/>
            <a:chOff x="-63250675" y="4110200"/>
            <a:chExt cx="317425" cy="317425"/>
          </a:xfrm>
        </p:grpSpPr>
        <p:sp>
          <p:nvSpPr>
            <p:cNvPr id="6496" name="Google Shape;6496;p6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5"/>
          <p:cNvGrpSpPr/>
          <p:nvPr/>
        </p:nvGrpSpPr>
        <p:grpSpPr>
          <a:xfrm>
            <a:off x="1720159" y="2745656"/>
            <a:ext cx="359075" cy="358844"/>
            <a:chOff x="-61351725" y="3372400"/>
            <a:chExt cx="310350" cy="310150"/>
          </a:xfrm>
        </p:grpSpPr>
        <p:sp>
          <p:nvSpPr>
            <p:cNvPr id="6506" name="Google Shape;6506;p6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5"/>
          <p:cNvGrpSpPr/>
          <p:nvPr/>
        </p:nvGrpSpPr>
        <p:grpSpPr>
          <a:xfrm>
            <a:off x="1716514" y="3208713"/>
            <a:ext cx="366364" cy="333534"/>
            <a:chOff x="-61354875" y="3751050"/>
            <a:chExt cx="316650" cy="288275"/>
          </a:xfrm>
        </p:grpSpPr>
        <p:sp>
          <p:nvSpPr>
            <p:cNvPr id="6510" name="Google Shape;6510;p6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65"/>
          <p:cNvGrpSpPr/>
          <p:nvPr/>
        </p:nvGrpSpPr>
        <p:grpSpPr>
          <a:xfrm>
            <a:off x="1716514" y="3650352"/>
            <a:ext cx="366364" cy="367290"/>
            <a:chOff x="-61354875" y="4101525"/>
            <a:chExt cx="316650" cy="317450"/>
          </a:xfrm>
        </p:grpSpPr>
        <p:sp>
          <p:nvSpPr>
            <p:cNvPr id="6514" name="Google Shape;6514;p6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5"/>
          <p:cNvGrpSpPr/>
          <p:nvPr/>
        </p:nvGrpSpPr>
        <p:grpSpPr>
          <a:xfrm>
            <a:off x="3932949" y="2742228"/>
            <a:ext cx="368157" cy="365699"/>
            <a:chOff x="-59470075" y="3308975"/>
            <a:chExt cx="318200" cy="316075"/>
          </a:xfrm>
        </p:grpSpPr>
        <p:sp>
          <p:nvSpPr>
            <p:cNvPr id="6517" name="Google Shape;6517;p6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5"/>
          <p:cNvGrpSpPr/>
          <p:nvPr/>
        </p:nvGrpSpPr>
        <p:grpSpPr>
          <a:xfrm>
            <a:off x="1278379" y="1377933"/>
            <a:ext cx="367261" cy="364686"/>
            <a:chOff x="-64781025" y="3361050"/>
            <a:chExt cx="317425" cy="315200"/>
          </a:xfrm>
        </p:grpSpPr>
        <p:sp>
          <p:nvSpPr>
            <p:cNvPr id="6527" name="Google Shape;6527;p6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1" name="Google Shape;6531;p6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65"/>
          <p:cNvGrpSpPr/>
          <p:nvPr/>
        </p:nvGrpSpPr>
        <p:grpSpPr>
          <a:xfrm>
            <a:off x="3482779" y="1819372"/>
            <a:ext cx="382765" cy="367810"/>
            <a:chOff x="-62890750" y="3747425"/>
            <a:chExt cx="330825" cy="317900"/>
          </a:xfrm>
        </p:grpSpPr>
        <p:sp>
          <p:nvSpPr>
            <p:cNvPr id="6535" name="Google Shape;6535;p6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5"/>
          <p:cNvGrpSpPr/>
          <p:nvPr/>
        </p:nvGrpSpPr>
        <p:grpSpPr>
          <a:xfrm>
            <a:off x="3490531" y="2249009"/>
            <a:ext cx="367261" cy="366364"/>
            <a:chOff x="-62884425" y="4111775"/>
            <a:chExt cx="317425" cy="316650"/>
          </a:xfrm>
        </p:grpSpPr>
        <p:sp>
          <p:nvSpPr>
            <p:cNvPr id="6550" name="Google Shape;6550;p6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5"/>
          <p:cNvGrpSpPr/>
          <p:nvPr/>
        </p:nvGrpSpPr>
        <p:grpSpPr>
          <a:xfrm>
            <a:off x="2163165" y="2745078"/>
            <a:ext cx="365438" cy="360001"/>
            <a:chOff x="-60991775" y="3376900"/>
            <a:chExt cx="315850" cy="311150"/>
          </a:xfrm>
        </p:grpSpPr>
        <p:sp>
          <p:nvSpPr>
            <p:cNvPr id="6553" name="Google Shape;6553;p6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5"/>
          <p:cNvGrpSpPr/>
          <p:nvPr/>
        </p:nvGrpSpPr>
        <p:grpSpPr>
          <a:xfrm>
            <a:off x="2162702" y="3195942"/>
            <a:ext cx="366364" cy="359075"/>
            <a:chOff x="-60988625" y="3740800"/>
            <a:chExt cx="316650" cy="310350"/>
          </a:xfrm>
        </p:grpSpPr>
        <p:sp>
          <p:nvSpPr>
            <p:cNvPr id="6557" name="Google Shape;6557;p6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5"/>
          <p:cNvGrpSpPr/>
          <p:nvPr/>
        </p:nvGrpSpPr>
        <p:grpSpPr>
          <a:xfrm>
            <a:off x="2162702" y="3651393"/>
            <a:ext cx="366364" cy="365207"/>
            <a:chOff x="-60987850" y="4100950"/>
            <a:chExt cx="316650" cy="315650"/>
          </a:xfrm>
        </p:grpSpPr>
        <p:sp>
          <p:nvSpPr>
            <p:cNvPr id="6561" name="Google Shape;6561;p6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65"/>
          <p:cNvGrpSpPr/>
          <p:nvPr/>
        </p:nvGrpSpPr>
        <p:grpSpPr>
          <a:xfrm>
            <a:off x="3932486" y="3196853"/>
            <a:ext cx="369083" cy="357253"/>
            <a:chOff x="-59447250" y="3706150"/>
            <a:chExt cx="319000" cy="308775"/>
          </a:xfrm>
        </p:grpSpPr>
        <p:sp>
          <p:nvSpPr>
            <p:cNvPr id="6567" name="Google Shape;6567;p6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5"/>
          <p:cNvGrpSpPr/>
          <p:nvPr/>
        </p:nvGrpSpPr>
        <p:grpSpPr>
          <a:xfrm>
            <a:off x="1721214" y="1378164"/>
            <a:ext cx="368186" cy="364224"/>
            <a:chOff x="-64406125" y="3362225"/>
            <a:chExt cx="318225" cy="314800"/>
          </a:xfrm>
        </p:grpSpPr>
        <p:sp>
          <p:nvSpPr>
            <p:cNvPr id="6572" name="Google Shape;6572;p6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4" name="Google Shape;6574;p6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5" name="Google Shape;6575;p65"/>
          <p:cNvGrpSpPr/>
          <p:nvPr/>
        </p:nvGrpSpPr>
        <p:grpSpPr>
          <a:xfrm>
            <a:off x="1721677" y="2249009"/>
            <a:ext cx="367261" cy="366364"/>
            <a:chOff x="-64410850" y="4094450"/>
            <a:chExt cx="317425" cy="316650"/>
          </a:xfrm>
        </p:grpSpPr>
        <p:sp>
          <p:nvSpPr>
            <p:cNvPr id="6576" name="Google Shape;6576;p6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9" name="Google Shape;6579;p6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0" name="Google Shape;6580;p65"/>
          <p:cNvGrpSpPr/>
          <p:nvPr/>
        </p:nvGrpSpPr>
        <p:grpSpPr>
          <a:xfrm>
            <a:off x="3943225" y="1819083"/>
            <a:ext cx="365467" cy="368389"/>
            <a:chOff x="-62516625" y="3743175"/>
            <a:chExt cx="315875" cy="318400"/>
          </a:xfrm>
        </p:grpSpPr>
        <p:sp>
          <p:nvSpPr>
            <p:cNvPr id="6581" name="Google Shape;6581;p6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5"/>
          <p:cNvGrpSpPr/>
          <p:nvPr/>
        </p:nvGrpSpPr>
        <p:grpSpPr>
          <a:xfrm>
            <a:off x="3950065" y="2269054"/>
            <a:ext cx="351786" cy="326274"/>
            <a:chOff x="-62511900" y="4129100"/>
            <a:chExt cx="304050" cy="282000"/>
          </a:xfrm>
        </p:grpSpPr>
        <p:sp>
          <p:nvSpPr>
            <p:cNvPr id="6584" name="Google Shape;6584;p6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5"/>
          <p:cNvGrpSpPr/>
          <p:nvPr/>
        </p:nvGrpSpPr>
        <p:grpSpPr>
          <a:xfrm>
            <a:off x="2628187" y="2741448"/>
            <a:ext cx="310770" cy="367261"/>
            <a:chOff x="-60597975" y="3367475"/>
            <a:chExt cx="268600" cy="317425"/>
          </a:xfrm>
        </p:grpSpPr>
        <p:sp>
          <p:nvSpPr>
            <p:cNvPr id="6590" name="Google Shape;6590;p6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6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65"/>
          <p:cNvGrpSpPr/>
          <p:nvPr/>
        </p:nvGrpSpPr>
        <p:grpSpPr>
          <a:xfrm>
            <a:off x="2600390" y="3702764"/>
            <a:ext cx="366364" cy="262465"/>
            <a:chOff x="-60621600" y="4145650"/>
            <a:chExt cx="316650" cy="226850"/>
          </a:xfrm>
        </p:grpSpPr>
        <p:sp>
          <p:nvSpPr>
            <p:cNvPr id="6597" name="Google Shape;6597;p6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65"/>
          <p:cNvGrpSpPr/>
          <p:nvPr/>
        </p:nvGrpSpPr>
        <p:grpSpPr>
          <a:xfrm>
            <a:off x="3937042" y="3651263"/>
            <a:ext cx="359972" cy="365467"/>
            <a:chOff x="-59400775" y="4084200"/>
            <a:chExt cx="311125" cy="315875"/>
          </a:xfrm>
        </p:grpSpPr>
        <p:sp>
          <p:nvSpPr>
            <p:cNvPr id="6601" name="Google Shape;6601;p6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65"/>
          <p:cNvGrpSpPr/>
          <p:nvPr/>
        </p:nvGrpSpPr>
        <p:grpSpPr>
          <a:xfrm>
            <a:off x="2161136" y="1377094"/>
            <a:ext cx="365438" cy="366364"/>
            <a:chOff x="-64044600" y="3360375"/>
            <a:chExt cx="315850" cy="316650"/>
          </a:xfrm>
        </p:grpSpPr>
        <p:sp>
          <p:nvSpPr>
            <p:cNvPr id="6608" name="Google Shape;6608;p6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5"/>
          <p:cNvGrpSpPr/>
          <p:nvPr/>
        </p:nvGrpSpPr>
        <p:grpSpPr>
          <a:xfrm>
            <a:off x="2187559" y="1819647"/>
            <a:ext cx="312592" cy="367261"/>
            <a:chOff x="-64022550" y="3727425"/>
            <a:chExt cx="270175" cy="317425"/>
          </a:xfrm>
        </p:grpSpPr>
        <p:sp>
          <p:nvSpPr>
            <p:cNvPr id="6612" name="Google Shape;6612;p6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65"/>
          <p:cNvGrpSpPr/>
          <p:nvPr/>
        </p:nvGrpSpPr>
        <p:grpSpPr>
          <a:xfrm>
            <a:off x="2211697" y="2248547"/>
            <a:ext cx="264317" cy="367290"/>
            <a:chOff x="-64001300" y="4093650"/>
            <a:chExt cx="228450" cy="317450"/>
          </a:xfrm>
        </p:grpSpPr>
        <p:sp>
          <p:nvSpPr>
            <p:cNvPr id="6616" name="Google Shape;6616;p6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5"/>
          <p:cNvGrpSpPr/>
          <p:nvPr/>
        </p:nvGrpSpPr>
        <p:grpSpPr>
          <a:xfrm>
            <a:off x="830701" y="2741838"/>
            <a:ext cx="359972" cy="366480"/>
            <a:chOff x="-62148800" y="3377700"/>
            <a:chExt cx="311125" cy="316750"/>
          </a:xfrm>
        </p:grpSpPr>
        <p:sp>
          <p:nvSpPr>
            <p:cNvPr id="6621" name="Google Shape;6621;p6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5"/>
          <p:cNvGrpSpPr/>
          <p:nvPr/>
        </p:nvGrpSpPr>
        <p:grpSpPr>
          <a:xfrm>
            <a:off x="826608" y="3191835"/>
            <a:ext cx="368157" cy="367290"/>
            <a:chOff x="-62154300" y="3743950"/>
            <a:chExt cx="318200" cy="317450"/>
          </a:xfrm>
        </p:grpSpPr>
        <p:sp>
          <p:nvSpPr>
            <p:cNvPr id="6624" name="Google Shape;6624;p6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65"/>
          <p:cNvGrpSpPr/>
          <p:nvPr/>
        </p:nvGrpSpPr>
        <p:grpSpPr>
          <a:xfrm>
            <a:off x="826594" y="3650815"/>
            <a:ext cx="368186" cy="366364"/>
            <a:chOff x="-62151950" y="4111775"/>
            <a:chExt cx="318225" cy="316650"/>
          </a:xfrm>
        </p:grpSpPr>
        <p:sp>
          <p:nvSpPr>
            <p:cNvPr id="6627" name="Google Shape;6627;p6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65"/>
          <p:cNvGrpSpPr/>
          <p:nvPr/>
        </p:nvGrpSpPr>
        <p:grpSpPr>
          <a:xfrm>
            <a:off x="3045218" y="2741361"/>
            <a:ext cx="368157" cy="367434"/>
            <a:chOff x="-60254550" y="3367325"/>
            <a:chExt cx="318200" cy="317575"/>
          </a:xfrm>
        </p:grpSpPr>
        <p:sp>
          <p:nvSpPr>
            <p:cNvPr id="6632" name="Google Shape;6632;p6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5"/>
          <p:cNvGrpSpPr/>
          <p:nvPr/>
        </p:nvGrpSpPr>
        <p:grpSpPr>
          <a:xfrm>
            <a:off x="3046115" y="3192355"/>
            <a:ext cx="366364" cy="366248"/>
            <a:chOff x="-60255350" y="3733825"/>
            <a:chExt cx="316650" cy="316550"/>
          </a:xfrm>
        </p:grpSpPr>
        <p:sp>
          <p:nvSpPr>
            <p:cNvPr id="6637" name="Google Shape;6637;p6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5"/>
          <p:cNvGrpSpPr/>
          <p:nvPr/>
        </p:nvGrpSpPr>
        <p:grpSpPr>
          <a:xfrm>
            <a:off x="3073912" y="3651263"/>
            <a:ext cx="310770" cy="365467"/>
            <a:chOff x="-60232500" y="4101525"/>
            <a:chExt cx="268600" cy="315875"/>
          </a:xfrm>
        </p:grpSpPr>
        <p:sp>
          <p:nvSpPr>
            <p:cNvPr id="6645" name="Google Shape;6645;p6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7" name="Google Shape;6647;p6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8" name="Google Shape;6648;p65"/>
          <p:cNvGrpSpPr/>
          <p:nvPr/>
        </p:nvGrpSpPr>
        <p:grpSpPr>
          <a:xfrm>
            <a:off x="2606912" y="1377094"/>
            <a:ext cx="368186" cy="366364"/>
            <a:chOff x="-63679950" y="3360375"/>
            <a:chExt cx="318225" cy="316650"/>
          </a:xfrm>
        </p:grpSpPr>
        <p:sp>
          <p:nvSpPr>
            <p:cNvPr id="6649" name="Google Shape;6649;p6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3" name="Google Shape;6653;p6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4" name="Google Shape;6654;p65"/>
          <p:cNvGrpSpPr/>
          <p:nvPr/>
        </p:nvGrpSpPr>
        <p:grpSpPr>
          <a:xfrm>
            <a:off x="2605539" y="2248431"/>
            <a:ext cx="370934" cy="367521"/>
            <a:chOff x="-63679950" y="4093450"/>
            <a:chExt cx="320600" cy="317650"/>
          </a:xfrm>
        </p:grpSpPr>
        <p:sp>
          <p:nvSpPr>
            <p:cNvPr id="6655" name="Google Shape;6655;p6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65"/>
          <p:cNvGrpSpPr/>
          <p:nvPr/>
        </p:nvGrpSpPr>
        <p:grpSpPr>
          <a:xfrm>
            <a:off x="1265656" y="2741433"/>
            <a:ext cx="366364" cy="367290"/>
            <a:chOff x="-61784125" y="3377700"/>
            <a:chExt cx="316650" cy="317450"/>
          </a:xfrm>
        </p:grpSpPr>
        <p:sp>
          <p:nvSpPr>
            <p:cNvPr id="6659" name="Google Shape;6659;p6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65"/>
          <p:cNvGrpSpPr/>
          <p:nvPr/>
        </p:nvGrpSpPr>
        <p:grpSpPr>
          <a:xfrm>
            <a:off x="1265656" y="3191835"/>
            <a:ext cx="366364" cy="367290"/>
            <a:chOff x="-61783350" y="3743950"/>
            <a:chExt cx="316650" cy="317450"/>
          </a:xfrm>
        </p:grpSpPr>
        <p:sp>
          <p:nvSpPr>
            <p:cNvPr id="6667" name="Google Shape;6667;p6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9" name="Google Shape;6669;p6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2" name="Google Shape;6672;p65"/>
          <p:cNvGrpSpPr/>
          <p:nvPr/>
        </p:nvGrpSpPr>
        <p:grpSpPr>
          <a:xfrm>
            <a:off x="3487080" y="3651668"/>
            <a:ext cx="369112" cy="364657"/>
            <a:chOff x="-59869425" y="4102225"/>
            <a:chExt cx="319025" cy="315175"/>
          </a:xfrm>
        </p:grpSpPr>
        <p:sp>
          <p:nvSpPr>
            <p:cNvPr id="6673" name="Google Shape;6673;p6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65"/>
          <p:cNvGrpSpPr/>
          <p:nvPr/>
        </p:nvGrpSpPr>
        <p:grpSpPr>
          <a:xfrm>
            <a:off x="2605883" y="4120490"/>
            <a:ext cx="366364" cy="365467"/>
            <a:chOff x="-59029025" y="3711650"/>
            <a:chExt cx="316650" cy="315875"/>
          </a:xfrm>
        </p:grpSpPr>
        <p:sp>
          <p:nvSpPr>
            <p:cNvPr id="6678" name="Google Shape;6678;p6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65"/>
          <p:cNvGrpSpPr/>
          <p:nvPr/>
        </p:nvGrpSpPr>
        <p:grpSpPr>
          <a:xfrm>
            <a:off x="4841373" y="1398014"/>
            <a:ext cx="351940" cy="348188"/>
            <a:chOff x="581525" y="3254850"/>
            <a:chExt cx="297750" cy="294575"/>
          </a:xfrm>
        </p:grpSpPr>
        <p:sp>
          <p:nvSpPr>
            <p:cNvPr id="6686" name="Google Shape;6686;p6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5"/>
          <p:cNvGrpSpPr/>
          <p:nvPr/>
        </p:nvGrpSpPr>
        <p:grpSpPr>
          <a:xfrm>
            <a:off x="4840442" y="1836950"/>
            <a:ext cx="353802" cy="351497"/>
            <a:chOff x="580725" y="3617925"/>
            <a:chExt cx="299325" cy="297375"/>
          </a:xfrm>
        </p:grpSpPr>
        <p:sp>
          <p:nvSpPr>
            <p:cNvPr id="6690" name="Google Shape;6690;p6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5"/>
          <p:cNvGrpSpPr/>
          <p:nvPr/>
        </p:nvGrpSpPr>
        <p:grpSpPr>
          <a:xfrm>
            <a:off x="4842304" y="2284140"/>
            <a:ext cx="350079" cy="350079"/>
            <a:chOff x="583100" y="3982600"/>
            <a:chExt cx="296175" cy="296175"/>
          </a:xfrm>
        </p:grpSpPr>
        <p:sp>
          <p:nvSpPr>
            <p:cNvPr id="6696" name="Google Shape;6696;p6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5"/>
          <p:cNvGrpSpPr/>
          <p:nvPr/>
        </p:nvGrpSpPr>
        <p:grpSpPr>
          <a:xfrm>
            <a:off x="7074918" y="1397764"/>
            <a:ext cx="307231" cy="348690"/>
            <a:chOff x="2423775" y="3226875"/>
            <a:chExt cx="259925" cy="295000"/>
          </a:xfrm>
        </p:grpSpPr>
        <p:sp>
          <p:nvSpPr>
            <p:cNvPr id="6704" name="Google Shape;6704;p6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5"/>
          <p:cNvGrpSpPr/>
          <p:nvPr/>
        </p:nvGrpSpPr>
        <p:grpSpPr>
          <a:xfrm>
            <a:off x="7052106" y="1839049"/>
            <a:ext cx="352857" cy="347301"/>
            <a:chOff x="2404875" y="3592725"/>
            <a:chExt cx="298525" cy="293825"/>
          </a:xfrm>
        </p:grpSpPr>
        <p:sp>
          <p:nvSpPr>
            <p:cNvPr id="6708" name="Google Shape;6708;p6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5"/>
          <p:cNvGrpSpPr/>
          <p:nvPr/>
        </p:nvGrpSpPr>
        <p:grpSpPr>
          <a:xfrm>
            <a:off x="7053036" y="2284614"/>
            <a:ext cx="350995" cy="349133"/>
            <a:chOff x="2404875" y="3955825"/>
            <a:chExt cx="296950" cy="295375"/>
          </a:xfrm>
        </p:grpSpPr>
        <p:sp>
          <p:nvSpPr>
            <p:cNvPr id="6712" name="Google Shape;6712;p6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5"/>
          <p:cNvGrpSpPr/>
          <p:nvPr/>
        </p:nvGrpSpPr>
        <p:grpSpPr>
          <a:xfrm>
            <a:off x="5747016" y="2748808"/>
            <a:ext cx="349163" cy="350079"/>
            <a:chOff x="4263650" y="3235150"/>
            <a:chExt cx="295400" cy="296175"/>
          </a:xfrm>
        </p:grpSpPr>
        <p:sp>
          <p:nvSpPr>
            <p:cNvPr id="6717" name="Google Shape;6717;p6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5"/>
          <p:cNvGrpSpPr/>
          <p:nvPr/>
        </p:nvGrpSpPr>
        <p:grpSpPr>
          <a:xfrm>
            <a:off x="5744696" y="3207969"/>
            <a:ext cx="353802" cy="327739"/>
            <a:chOff x="4266025" y="3609275"/>
            <a:chExt cx="299325" cy="277275"/>
          </a:xfrm>
        </p:grpSpPr>
        <p:sp>
          <p:nvSpPr>
            <p:cNvPr id="6723" name="Google Shape;6723;p6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65"/>
          <p:cNvGrpSpPr/>
          <p:nvPr/>
        </p:nvGrpSpPr>
        <p:grpSpPr>
          <a:xfrm>
            <a:off x="5745154" y="3673356"/>
            <a:ext cx="352886" cy="349133"/>
            <a:chOff x="4263650" y="3963700"/>
            <a:chExt cx="298550" cy="295375"/>
          </a:xfrm>
        </p:grpSpPr>
        <p:sp>
          <p:nvSpPr>
            <p:cNvPr id="6726" name="Google Shape;6726;p6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65"/>
          <p:cNvGrpSpPr/>
          <p:nvPr/>
        </p:nvGrpSpPr>
        <p:grpSpPr>
          <a:xfrm>
            <a:off x="8023491" y="2748809"/>
            <a:ext cx="226264" cy="350079"/>
            <a:chOff x="6164975" y="3211525"/>
            <a:chExt cx="191425" cy="296175"/>
          </a:xfrm>
        </p:grpSpPr>
        <p:sp>
          <p:nvSpPr>
            <p:cNvPr id="6734" name="Google Shape;6734;p6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5"/>
          <p:cNvGrpSpPr/>
          <p:nvPr/>
        </p:nvGrpSpPr>
        <p:grpSpPr>
          <a:xfrm>
            <a:off x="5285528" y="1397084"/>
            <a:ext cx="352886" cy="350049"/>
            <a:chOff x="946175" y="3253275"/>
            <a:chExt cx="298550" cy="296150"/>
          </a:xfrm>
        </p:grpSpPr>
        <p:sp>
          <p:nvSpPr>
            <p:cNvPr id="6742" name="Google Shape;6742;p6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5"/>
          <p:cNvGrpSpPr/>
          <p:nvPr/>
        </p:nvGrpSpPr>
        <p:grpSpPr>
          <a:xfrm>
            <a:off x="5286459" y="1839048"/>
            <a:ext cx="351024" cy="347301"/>
            <a:chOff x="946175" y="3619500"/>
            <a:chExt cx="296975" cy="293825"/>
          </a:xfrm>
        </p:grpSpPr>
        <p:sp>
          <p:nvSpPr>
            <p:cNvPr id="6748" name="Google Shape;6748;p6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5"/>
          <p:cNvGrpSpPr/>
          <p:nvPr/>
        </p:nvGrpSpPr>
        <p:grpSpPr>
          <a:xfrm>
            <a:off x="5286001" y="2283682"/>
            <a:ext cx="351940" cy="350995"/>
            <a:chOff x="944600" y="3981825"/>
            <a:chExt cx="297750" cy="296950"/>
          </a:xfrm>
        </p:grpSpPr>
        <p:sp>
          <p:nvSpPr>
            <p:cNvPr id="6755" name="Google Shape;6755;p6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5"/>
          <p:cNvGrpSpPr/>
          <p:nvPr/>
        </p:nvGrpSpPr>
        <p:grpSpPr>
          <a:xfrm>
            <a:off x="7502937" y="1397542"/>
            <a:ext cx="350079" cy="349133"/>
            <a:chOff x="2768750" y="3227275"/>
            <a:chExt cx="296175" cy="295375"/>
          </a:xfrm>
        </p:grpSpPr>
        <p:sp>
          <p:nvSpPr>
            <p:cNvPr id="6760" name="Google Shape;6760;p6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65"/>
          <p:cNvGrpSpPr/>
          <p:nvPr/>
        </p:nvGrpSpPr>
        <p:grpSpPr>
          <a:xfrm>
            <a:off x="7523888" y="1838414"/>
            <a:ext cx="308177" cy="348572"/>
            <a:chOff x="2786075" y="3591800"/>
            <a:chExt cx="260725" cy="294900"/>
          </a:xfrm>
        </p:grpSpPr>
        <p:sp>
          <p:nvSpPr>
            <p:cNvPr id="6769" name="Google Shape;6769;p6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65"/>
          <p:cNvGrpSpPr/>
          <p:nvPr/>
        </p:nvGrpSpPr>
        <p:grpSpPr>
          <a:xfrm>
            <a:off x="7564387" y="2284141"/>
            <a:ext cx="227180" cy="350079"/>
            <a:chOff x="2819150" y="3955025"/>
            <a:chExt cx="192200" cy="296175"/>
          </a:xfrm>
        </p:grpSpPr>
        <p:sp>
          <p:nvSpPr>
            <p:cNvPr id="6775" name="Google Shape;6775;p6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5"/>
          <p:cNvGrpSpPr/>
          <p:nvPr/>
        </p:nvGrpSpPr>
        <p:grpSpPr>
          <a:xfrm>
            <a:off x="6188160" y="2749739"/>
            <a:ext cx="349133" cy="348217"/>
            <a:chOff x="4629125" y="3235150"/>
            <a:chExt cx="295375" cy="294600"/>
          </a:xfrm>
        </p:grpSpPr>
        <p:sp>
          <p:nvSpPr>
            <p:cNvPr id="6780" name="Google Shape;6780;p6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65"/>
          <p:cNvGrpSpPr/>
          <p:nvPr/>
        </p:nvGrpSpPr>
        <p:grpSpPr>
          <a:xfrm>
            <a:off x="6188145" y="3197272"/>
            <a:ext cx="349163" cy="349133"/>
            <a:chOff x="4628325" y="3599825"/>
            <a:chExt cx="295400" cy="295375"/>
          </a:xfrm>
        </p:grpSpPr>
        <p:sp>
          <p:nvSpPr>
            <p:cNvPr id="6786" name="Google Shape;6786;p6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65"/>
          <p:cNvGrpSpPr/>
          <p:nvPr/>
        </p:nvGrpSpPr>
        <p:grpSpPr>
          <a:xfrm>
            <a:off x="6209096" y="3672883"/>
            <a:ext cx="307261" cy="350079"/>
            <a:chOff x="4645650" y="3962900"/>
            <a:chExt cx="259950" cy="296175"/>
          </a:xfrm>
        </p:grpSpPr>
        <p:sp>
          <p:nvSpPr>
            <p:cNvPr id="6799" name="Google Shape;6799;p6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5"/>
          <p:cNvGrpSpPr/>
          <p:nvPr/>
        </p:nvGrpSpPr>
        <p:grpSpPr>
          <a:xfrm>
            <a:off x="7962056" y="3197745"/>
            <a:ext cx="349133" cy="348188"/>
            <a:chOff x="6143725" y="3582500"/>
            <a:chExt cx="295375" cy="294575"/>
          </a:xfrm>
        </p:grpSpPr>
        <p:sp>
          <p:nvSpPr>
            <p:cNvPr id="6806" name="Google Shape;6806;p6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5"/>
          <p:cNvGrpSpPr/>
          <p:nvPr/>
        </p:nvGrpSpPr>
        <p:grpSpPr>
          <a:xfrm>
            <a:off x="5730883" y="1397084"/>
            <a:ext cx="350995" cy="350049"/>
            <a:chOff x="1310075" y="3253275"/>
            <a:chExt cx="296950" cy="296150"/>
          </a:xfrm>
        </p:grpSpPr>
        <p:sp>
          <p:nvSpPr>
            <p:cNvPr id="6814" name="Google Shape;6814;p6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7" name="Google Shape;6817;p6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8" name="Google Shape;6818;p65"/>
          <p:cNvGrpSpPr/>
          <p:nvPr/>
        </p:nvGrpSpPr>
        <p:grpSpPr>
          <a:xfrm>
            <a:off x="5730410" y="2283343"/>
            <a:ext cx="351941" cy="351675"/>
            <a:chOff x="1310075" y="3980250"/>
            <a:chExt cx="297750" cy="297525"/>
          </a:xfrm>
        </p:grpSpPr>
        <p:sp>
          <p:nvSpPr>
            <p:cNvPr id="6819" name="Google Shape;6819;p6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5"/>
          <p:cNvGrpSpPr/>
          <p:nvPr/>
        </p:nvGrpSpPr>
        <p:grpSpPr>
          <a:xfrm>
            <a:off x="7995198" y="1397542"/>
            <a:ext cx="266305" cy="349133"/>
            <a:chOff x="3167275" y="3227275"/>
            <a:chExt cx="225300" cy="295375"/>
          </a:xfrm>
        </p:grpSpPr>
        <p:sp>
          <p:nvSpPr>
            <p:cNvPr id="6824" name="Google Shape;6824;p6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9" name="Google Shape;6829;p6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0" name="Google Shape;6830;p65"/>
          <p:cNvGrpSpPr/>
          <p:nvPr/>
        </p:nvGrpSpPr>
        <p:grpSpPr>
          <a:xfrm>
            <a:off x="7952380" y="2284599"/>
            <a:ext cx="351940" cy="349163"/>
            <a:chOff x="3133425" y="3955025"/>
            <a:chExt cx="297750" cy="295400"/>
          </a:xfrm>
        </p:grpSpPr>
        <p:sp>
          <p:nvSpPr>
            <p:cNvPr id="6831" name="Google Shape;6831;p6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5"/>
          <p:cNvGrpSpPr/>
          <p:nvPr/>
        </p:nvGrpSpPr>
        <p:grpSpPr>
          <a:xfrm>
            <a:off x="6632554" y="2748187"/>
            <a:ext cx="350079" cy="351320"/>
            <a:chOff x="4991425" y="3234750"/>
            <a:chExt cx="296175" cy="297225"/>
          </a:xfrm>
        </p:grpSpPr>
        <p:sp>
          <p:nvSpPr>
            <p:cNvPr id="6835" name="Google Shape;6835;p6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65"/>
          <p:cNvGrpSpPr/>
          <p:nvPr/>
        </p:nvGrpSpPr>
        <p:grpSpPr>
          <a:xfrm>
            <a:off x="6632554" y="3217750"/>
            <a:ext cx="350079" cy="308177"/>
            <a:chOff x="4991425" y="3617150"/>
            <a:chExt cx="296175" cy="260725"/>
          </a:xfrm>
        </p:grpSpPr>
        <p:sp>
          <p:nvSpPr>
            <p:cNvPr id="6842" name="Google Shape;6842;p6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5"/>
          <p:cNvGrpSpPr/>
          <p:nvPr/>
        </p:nvGrpSpPr>
        <p:grpSpPr>
          <a:xfrm>
            <a:off x="6709827" y="3673341"/>
            <a:ext cx="195532" cy="349163"/>
            <a:chOff x="5056800" y="3962900"/>
            <a:chExt cx="165425" cy="295400"/>
          </a:xfrm>
        </p:grpSpPr>
        <p:sp>
          <p:nvSpPr>
            <p:cNvPr id="6850" name="Google Shape;6850;p6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5"/>
          <p:cNvGrpSpPr/>
          <p:nvPr/>
        </p:nvGrpSpPr>
        <p:grpSpPr>
          <a:xfrm>
            <a:off x="7961125" y="3673357"/>
            <a:ext cx="350995" cy="349133"/>
            <a:chOff x="6168925" y="3936925"/>
            <a:chExt cx="296950" cy="295375"/>
          </a:xfrm>
        </p:grpSpPr>
        <p:sp>
          <p:nvSpPr>
            <p:cNvPr id="6854" name="Google Shape;6854;p6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65"/>
          <p:cNvGrpSpPr/>
          <p:nvPr/>
        </p:nvGrpSpPr>
        <p:grpSpPr>
          <a:xfrm>
            <a:off x="6174844" y="1390429"/>
            <a:ext cx="348188" cy="349133"/>
            <a:chOff x="1674750" y="3254050"/>
            <a:chExt cx="294575" cy="295375"/>
          </a:xfrm>
        </p:grpSpPr>
        <p:sp>
          <p:nvSpPr>
            <p:cNvPr id="6861" name="Google Shape;6861;p6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5"/>
          <p:cNvGrpSpPr/>
          <p:nvPr/>
        </p:nvGrpSpPr>
        <p:grpSpPr>
          <a:xfrm>
            <a:off x="6189239" y="1838132"/>
            <a:ext cx="319347" cy="349133"/>
            <a:chOff x="1687350" y="3618725"/>
            <a:chExt cx="270175" cy="295375"/>
          </a:xfrm>
        </p:grpSpPr>
        <p:sp>
          <p:nvSpPr>
            <p:cNvPr id="6865" name="Google Shape;6865;p6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65"/>
          <p:cNvGrpSpPr/>
          <p:nvPr/>
        </p:nvGrpSpPr>
        <p:grpSpPr>
          <a:xfrm>
            <a:off x="6172942" y="2284613"/>
            <a:ext cx="351940" cy="349133"/>
            <a:chOff x="1672375" y="3982600"/>
            <a:chExt cx="297750" cy="295375"/>
          </a:xfrm>
        </p:grpSpPr>
        <p:sp>
          <p:nvSpPr>
            <p:cNvPr id="6869" name="Google Shape;6869;p6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5"/>
          <p:cNvGrpSpPr/>
          <p:nvPr/>
        </p:nvGrpSpPr>
        <p:grpSpPr>
          <a:xfrm>
            <a:off x="4864934" y="2748808"/>
            <a:ext cx="350079" cy="350079"/>
            <a:chOff x="3497300" y="3227275"/>
            <a:chExt cx="296175" cy="296175"/>
          </a:xfrm>
        </p:grpSpPr>
        <p:sp>
          <p:nvSpPr>
            <p:cNvPr id="6873" name="Google Shape;6873;p6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65"/>
          <p:cNvGrpSpPr/>
          <p:nvPr/>
        </p:nvGrpSpPr>
        <p:grpSpPr>
          <a:xfrm>
            <a:off x="4865407" y="3198203"/>
            <a:ext cx="349133" cy="347272"/>
            <a:chOff x="3497300" y="3591950"/>
            <a:chExt cx="295375" cy="293800"/>
          </a:xfrm>
        </p:grpSpPr>
        <p:sp>
          <p:nvSpPr>
            <p:cNvPr id="6882" name="Google Shape;6882;p6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5"/>
          <p:cNvGrpSpPr/>
          <p:nvPr/>
        </p:nvGrpSpPr>
        <p:grpSpPr>
          <a:xfrm>
            <a:off x="4865407" y="3673341"/>
            <a:ext cx="349133" cy="349163"/>
            <a:chOff x="3497300" y="3955025"/>
            <a:chExt cx="295375" cy="295400"/>
          </a:xfrm>
        </p:grpSpPr>
        <p:sp>
          <p:nvSpPr>
            <p:cNvPr id="6891" name="Google Shape;6891;p6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5"/>
          <p:cNvGrpSpPr/>
          <p:nvPr/>
        </p:nvGrpSpPr>
        <p:grpSpPr>
          <a:xfrm>
            <a:off x="7089979" y="2749532"/>
            <a:ext cx="327739" cy="348631"/>
            <a:chOff x="5364750" y="3235150"/>
            <a:chExt cx="277275" cy="294950"/>
          </a:xfrm>
        </p:grpSpPr>
        <p:sp>
          <p:nvSpPr>
            <p:cNvPr id="6895" name="Google Shape;6895;p6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5"/>
          <p:cNvGrpSpPr/>
          <p:nvPr/>
        </p:nvGrpSpPr>
        <p:grpSpPr>
          <a:xfrm>
            <a:off x="7078337" y="3195868"/>
            <a:ext cx="351024" cy="351941"/>
            <a:chOff x="5355300" y="3598250"/>
            <a:chExt cx="296975" cy="297750"/>
          </a:xfrm>
        </p:grpSpPr>
        <p:sp>
          <p:nvSpPr>
            <p:cNvPr id="6904" name="Google Shape;6904;p6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5"/>
          <p:cNvGrpSpPr/>
          <p:nvPr/>
        </p:nvGrpSpPr>
        <p:grpSpPr>
          <a:xfrm>
            <a:off x="7082533" y="3734790"/>
            <a:ext cx="342632" cy="226264"/>
            <a:chOff x="5358450" y="4015675"/>
            <a:chExt cx="289875" cy="191425"/>
          </a:xfrm>
        </p:grpSpPr>
        <p:sp>
          <p:nvSpPr>
            <p:cNvPr id="6913" name="Google Shape;6913;p6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65"/>
          <p:cNvGrpSpPr/>
          <p:nvPr/>
        </p:nvGrpSpPr>
        <p:grpSpPr>
          <a:xfrm>
            <a:off x="6209015" y="4117322"/>
            <a:ext cx="351024" cy="325464"/>
            <a:chOff x="6543825" y="3202075"/>
            <a:chExt cx="296975" cy="275350"/>
          </a:xfrm>
        </p:grpSpPr>
        <p:sp>
          <p:nvSpPr>
            <p:cNvPr id="6918" name="Google Shape;6918;p6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65"/>
          <p:cNvGrpSpPr/>
          <p:nvPr/>
        </p:nvGrpSpPr>
        <p:grpSpPr>
          <a:xfrm>
            <a:off x="6615996" y="1397069"/>
            <a:ext cx="350079" cy="350079"/>
            <a:chOff x="2037825" y="3254050"/>
            <a:chExt cx="296175" cy="296175"/>
          </a:xfrm>
        </p:grpSpPr>
        <p:sp>
          <p:nvSpPr>
            <p:cNvPr id="6926" name="Google Shape;6926;p6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65"/>
          <p:cNvGrpSpPr/>
          <p:nvPr/>
        </p:nvGrpSpPr>
        <p:grpSpPr>
          <a:xfrm>
            <a:off x="6614135" y="1838236"/>
            <a:ext cx="353802" cy="348926"/>
            <a:chOff x="2034675" y="3617925"/>
            <a:chExt cx="299325" cy="295200"/>
          </a:xfrm>
        </p:grpSpPr>
        <p:sp>
          <p:nvSpPr>
            <p:cNvPr id="6933" name="Google Shape;6933;p6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5"/>
          <p:cNvGrpSpPr/>
          <p:nvPr/>
        </p:nvGrpSpPr>
        <p:grpSpPr>
          <a:xfrm>
            <a:off x="6615996" y="2284613"/>
            <a:ext cx="350079" cy="349133"/>
            <a:chOff x="2037825" y="3981825"/>
            <a:chExt cx="296175" cy="295375"/>
          </a:xfrm>
        </p:grpSpPr>
        <p:sp>
          <p:nvSpPr>
            <p:cNvPr id="6939" name="Google Shape;6939;p6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65"/>
          <p:cNvGrpSpPr/>
          <p:nvPr/>
        </p:nvGrpSpPr>
        <p:grpSpPr>
          <a:xfrm>
            <a:off x="5301014" y="2780929"/>
            <a:ext cx="350079" cy="285837"/>
            <a:chOff x="3860400" y="3254050"/>
            <a:chExt cx="296175" cy="241825"/>
          </a:xfrm>
        </p:grpSpPr>
        <p:sp>
          <p:nvSpPr>
            <p:cNvPr id="6943" name="Google Shape;6943;p6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5"/>
          <p:cNvGrpSpPr/>
          <p:nvPr/>
        </p:nvGrpSpPr>
        <p:grpSpPr>
          <a:xfrm>
            <a:off x="5300541" y="3196800"/>
            <a:ext cx="351024" cy="350079"/>
            <a:chOff x="3859600" y="3591950"/>
            <a:chExt cx="296975" cy="296175"/>
          </a:xfrm>
        </p:grpSpPr>
        <p:sp>
          <p:nvSpPr>
            <p:cNvPr id="6951" name="Google Shape;6951;p6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5"/>
          <p:cNvGrpSpPr/>
          <p:nvPr/>
        </p:nvGrpSpPr>
        <p:grpSpPr>
          <a:xfrm>
            <a:off x="5301014" y="3672883"/>
            <a:ext cx="350079" cy="350079"/>
            <a:chOff x="3860400" y="3955025"/>
            <a:chExt cx="296175" cy="296175"/>
          </a:xfrm>
        </p:grpSpPr>
        <p:sp>
          <p:nvSpPr>
            <p:cNvPr id="6955" name="Google Shape;6955;p6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5"/>
          <p:cNvGrpSpPr/>
          <p:nvPr/>
        </p:nvGrpSpPr>
        <p:grpSpPr>
          <a:xfrm>
            <a:off x="7516230" y="2749281"/>
            <a:ext cx="355664" cy="349133"/>
            <a:chOff x="5716825" y="3235950"/>
            <a:chExt cx="300900" cy="295375"/>
          </a:xfrm>
        </p:grpSpPr>
        <p:sp>
          <p:nvSpPr>
            <p:cNvPr id="6961" name="Google Shape;6961;p6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5"/>
          <p:cNvGrpSpPr/>
          <p:nvPr/>
        </p:nvGrpSpPr>
        <p:grpSpPr>
          <a:xfrm>
            <a:off x="7529261" y="3207969"/>
            <a:ext cx="329601" cy="327739"/>
            <a:chOff x="5727850" y="3609275"/>
            <a:chExt cx="278850" cy="277275"/>
          </a:xfrm>
        </p:grpSpPr>
        <p:sp>
          <p:nvSpPr>
            <p:cNvPr id="6966" name="Google Shape;6966;p6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5"/>
          <p:cNvGrpSpPr/>
          <p:nvPr/>
        </p:nvGrpSpPr>
        <p:grpSpPr>
          <a:xfrm>
            <a:off x="7540446" y="3673356"/>
            <a:ext cx="307231" cy="349133"/>
            <a:chOff x="5736525" y="3963700"/>
            <a:chExt cx="259925" cy="295375"/>
          </a:xfrm>
        </p:grpSpPr>
        <p:sp>
          <p:nvSpPr>
            <p:cNvPr id="6972" name="Google Shape;6972;p6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65"/>
          <p:cNvGrpSpPr/>
          <p:nvPr/>
        </p:nvGrpSpPr>
        <p:grpSpPr>
          <a:xfrm>
            <a:off x="6632026" y="4122683"/>
            <a:ext cx="351024" cy="350079"/>
            <a:chOff x="6553275" y="3604550"/>
            <a:chExt cx="296975" cy="296175"/>
          </a:xfrm>
        </p:grpSpPr>
        <p:sp>
          <p:nvSpPr>
            <p:cNvPr id="6980" name="Google Shape;6980;p6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6" name="Google Shape;6986;p6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987" name="Google Shape;6987;p6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91"/>
        <p:cNvGrpSpPr/>
        <p:nvPr/>
      </p:nvGrpSpPr>
      <p:grpSpPr>
        <a:xfrm>
          <a:off x="0" y="0"/>
          <a:ext cx="0" cy="0"/>
          <a:chOff x="0" y="0"/>
          <a:chExt cx="0" cy="0"/>
        </a:xfrm>
      </p:grpSpPr>
      <p:grpSp>
        <p:nvGrpSpPr>
          <p:cNvPr id="6992" name="Google Shape;6992;p66"/>
          <p:cNvGrpSpPr/>
          <p:nvPr/>
        </p:nvGrpSpPr>
        <p:grpSpPr>
          <a:xfrm>
            <a:off x="859032" y="1380546"/>
            <a:ext cx="294401" cy="353645"/>
            <a:chOff x="-35814600" y="3202075"/>
            <a:chExt cx="242625" cy="291450"/>
          </a:xfrm>
        </p:grpSpPr>
        <p:sp>
          <p:nvSpPr>
            <p:cNvPr id="6993" name="Google Shape;6993;p6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66"/>
          <p:cNvGrpSpPr/>
          <p:nvPr/>
        </p:nvGrpSpPr>
        <p:grpSpPr>
          <a:xfrm>
            <a:off x="829410" y="1821466"/>
            <a:ext cx="353645" cy="353888"/>
            <a:chOff x="-35839800" y="3561025"/>
            <a:chExt cx="291450" cy="291650"/>
          </a:xfrm>
        </p:grpSpPr>
        <p:sp>
          <p:nvSpPr>
            <p:cNvPr id="7001" name="Google Shape;7001;p6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8" name="Google Shape;7008;p6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66"/>
          <p:cNvGrpSpPr/>
          <p:nvPr/>
        </p:nvGrpSpPr>
        <p:grpSpPr>
          <a:xfrm>
            <a:off x="3066955" y="1380546"/>
            <a:ext cx="353645" cy="353645"/>
            <a:chOff x="-34003850" y="3227275"/>
            <a:chExt cx="291450" cy="291450"/>
          </a:xfrm>
        </p:grpSpPr>
        <p:sp>
          <p:nvSpPr>
            <p:cNvPr id="7010" name="Google Shape;7010;p6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6"/>
          <p:cNvGrpSpPr/>
          <p:nvPr/>
        </p:nvGrpSpPr>
        <p:grpSpPr>
          <a:xfrm>
            <a:off x="3066485" y="1821238"/>
            <a:ext cx="354586" cy="354343"/>
            <a:chOff x="-34004625" y="3585850"/>
            <a:chExt cx="292225" cy="292025"/>
          </a:xfrm>
        </p:grpSpPr>
        <p:sp>
          <p:nvSpPr>
            <p:cNvPr id="7016" name="Google Shape;7016;p6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66"/>
          <p:cNvGrpSpPr/>
          <p:nvPr/>
        </p:nvGrpSpPr>
        <p:grpSpPr>
          <a:xfrm>
            <a:off x="3066000" y="2256439"/>
            <a:ext cx="355557" cy="354616"/>
            <a:chOff x="-34005425" y="3945575"/>
            <a:chExt cx="293025" cy="292250"/>
          </a:xfrm>
        </p:grpSpPr>
        <p:sp>
          <p:nvSpPr>
            <p:cNvPr id="7022" name="Google Shape;7022;p6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66"/>
          <p:cNvGrpSpPr/>
          <p:nvPr/>
        </p:nvGrpSpPr>
        <p:grpSpPr>
          <a:xfrm>
            <a:off x="1713099" y="2729615"/>
            <a:ext cx="358408" cy="355557"/>
            <a:chOff x="-32174975" y="3192625"/>
            <a:chExt cx="295375" cy="293025"/>
          </a:xfrm>
        </p:grpSpPr>
        <p:sp>
          <p:nvSpPr>
            <p:cNvPr id="7026" name="Google Shape;7026;p6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0" name="Google Shape;7030;p6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66"/>
          <p:cNvGrpSpPr/>
          <p:nvPr/>
        </p:nvGrpSpPr>
        <p:grpSpPr>
          <a:xfrm>
            <a:off x="3952249" y="2730570"/>
            <a:ext cx="354586" cy="353645"/>
            <a:chOff x="-30345325" y="3184750"/>
            <a:chExt cx="292225" cy="291450"/>
          </a:xfrm>
        </p:grpSpPr>
        <p:sp>
          <p:nvSpPr>
            <p:cNvPr id="7033" name="Google Shape;7033;p6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6"/>
          <p:cNvGrpSpPr/>
          <p:nvPr/>
        </p:nvGrpSpPr>
        <p:grpSpPr>
          <a:xfrm>
            <a:off x="1277001" y="1380546"/>
            <a:ext cx="353645" cy="353645"/>
            <a:chOff x="-35481425" y="3202075"/>
            <a:chExt cx="291450" cy="291450"/>
          </a:xfrm>
        </p:grpSpPr>
        <p:sp>
          <p:nvSpPr>
            <p:cNvPr id="7039" name="Google Shape;7039;p6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66"/>
          <p:cNvGrpSpPr/>
          <p:nvPr/>
        </p:nvGrpSpPr>
        <p:grpSpPr>
          <a:xfrm>
            <a:off x="1276531" y="1822072"/>
            <a:ext cx="354586" cy="352675"/>
            <a:chOff x="-35482200" y="3561225"/>
            <a:chExt cx="292225" cy="290650"/>
          </a:xfrm>
        </p:grpSpPr>
        <p:sp>
          <p:nvSpPr>
            <p:cNvPr id="7047" name="Google Shape;7047;p6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6"/>
          <p:cNvGrpSpPr/>
          <p:nvPr/>
        </p:nvGrpSpPr>
        <p:grpSpPr>
          <a:xfrm>
            <a:off x="1277001" y="2256940"/>
            <a:ext cx="353645" cy="353615"/>
            <a:chOff x="-35481425" y="3919600"/>
            <a:chExt cx="291450" cy="291425"/>
          </a:xfrm>
        </p:grpSpPr>
        <p:sp>
          <p:nvSpPr>
            <p:cNvPr id="7051" name="Google Shape;7051;p6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66"/>
          <p:cNvGrpSpPr/>
          <p:nvPr/>
        </p:nvGrpSpPr>
        <p:grpSpPr>
          <a:xfrm>
            <a:off x="3512636" y="1381031"/>
            <a:ext cx="357468" cy="352675"/>
            <a:chOff x="-33645475" y="3228075"/>
            <a:chExt cx="294600" cy="290650"/>
          </a:xfrm>
        </p:grpSpPr>
        <p:sp>
          <p:nvSpPr>
            <p:cNvPr id="7060" name="Google Shape;7060;p6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66"/>
          <p:cNvGrpSpPr/>
          <p:nvPr/>
        </p:nvGrpSpPr>
        <p:grpSpPr>
          <a:xfrm>
            <a:off x="3513606" y="1821116"/>
            <a:ext cx="355526" cy="354586"/>
            <a:chOff x="-33646250" y="3586425"/>
            <a:chExt cx="293000" cy="292225"/>
          </a:xfrm>
        </p:grpSpPr>
        <p:sp>
          <p:nvSpPr>
            <p:cNvPr id="7068" name="Google Shape;7068;p6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6"/>
          <p:cNvGrpSpPr/>
          <p:nvPr/>
        </p:nvGrpSpPr>
        <p:grpSpPr>
          <a:xfrm>
            <a:off x="3514076" y="2255969"/>
            <a:ext cx="354586" cy="355557"/>
            <a:chOff x="-33645475" y="3944800"/>
            <a:chExt cx="292225" cy="293025"/>
          </a:xfrm>
        </p:grpSpPr>
        <p:sp>
          <p:nvSpPr>
            <p:cNvPr id="7071" name="Google Shape;7071;p6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66"/>
          <p:cNvGrpSpPr/>
          <p:nvPr/>
        </p:nvGrpSpPr>
        <p:grpSpPr>
          <a:xfrm>
            <a:off x="2167295" y="2729706"/>
            <a:ext cx="352675" cy="355375"/>
            <a:chOff x="-31809525" y="3192625"/>
            <a:chExt cx="290650" cy="292875"/>
          </a:xfrm>
        </p:grpSpPr>
        <p:sp>
          <p:nvSpPr>
            <p:cNvPr id="7082" name="Google Shape;7082;p6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66"/>
          <p:cNvGrpSpPr/>
          <p:nvPr/>
        </p:nvGrpSpPr>
        <p:grpSpPr>
          <a:xfrm>
            <a:off x="2166810" y="3200258"/>
            <a:ext cx="353645" cy="355557"/>
            <a:chOff x="-31811100" y="3550975"/>
            <a:chExt cx="291450" cy="293025"/>
          </a:xfrm>
        </p:grpSpPr>
        <p:sp>
          <p:nvSpPr>
            <p:cNvPr id="7087" name="Google Shape;7087;p6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66"/>
          <p:cNvGrpSpPr/>
          <p:nvPr/>
        </p:nvGrpSpPr>
        <p:grpSpPr>
          <a:xfrm>
            <a:off x="2160606" y="3664562"/>
            <a:ext cx="366052" cy="356831"/>
            <a:chOff x="-31817400" y="3910025"/>
            <a:chExt cx="301675" cy="294075"/>
          </a:xfrm>
        </p:grpSpPr>
        <p:sp>
          <p:nvSpPr>
            <p:cNvPr id="7095" name="Google Shape;7095;p6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6"/>
          <p:cNvGrpSpPr/>
          <p:nvPr/>
        </p:nvGrpSpPr>
        <p:grpSpPr>
          <a:xfrm>
            <a:off x="3952234" y="3200743"/>
            <a:ext cx="354616" cy="354586"/>
            <a:chOff x="-30354000" y="3569100"/>
            <a:chExt cx="292250" cy="292225"/>
          </a:xfrm>
        </p:grpSpPr>
        <p:sp>
          <p:nvSpPr>
            <p:cNvPr id="7099" name="Google Shape;7099;p6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6"/>
          <p:cNvGrpSpPr/>
          <p:nvPr/>
        </p:nvGrpSpPr>
        <p:grpSpPr>
          <a:xfrm>
            <a:off x="1730812" y="1380546"/>
            <a:ext cx="342148" cy="353645"/>
            <a:chOff x="-35118325" y="3202075"/>
            <a:chExt cx="281975" cy="291450"/>
          </a:xfrm>
        </p:grpSpPr>
        <p:sp>
          <p:nvSpPr>
            <p:cNvPr id="7106" name="Google Shape;7106;p6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66"/>
          <p:cNvGrpSpPr/>
          <p:nvPr/>
        </p:nvGrpSpPr>
        <p:grpSpPr>
          <a:xfrm>
            <a:off x="1724593" y="1821799"/>
            <a:ext cx="354586" cy="353221"/>
            <a:chOff x="-35123050" y="3561225"/>
            <a:chExt cx="292225" cy="291100"/>
          </a:xfrm>
        </p:grpSpPr>
        <p:sp>
          <p:nvSpPr>
            <p:cNvPr id="7111" name="Google Shape;7111;p6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6"/>
          <p:cNvGrpSpPr/>
          <p:nvPr/>
        </p:nvGrpSpPr>
        <p:grpSpPr>
          <a:xfrm>
            <a:off x="1766652" y="2256940"/>
            <a:ext cx="270467" cy="353615"/>
            <a:chOff x="-35089175" y="3919600"/>
            <a:chExt cx="222900" cy="291425"/>
          </a:xfrm>
        </p:grpSpPr>
        <p:sp>
          <p:nvSpPr>
            <p:cNvPr id="7114" name="Google Shape;7114;p6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66"/>
          <p:cNvGrpSpPr/>
          <p:nvPr/>
        </p:nvGrpSpPr>
        <p:grpSpPr>
          <a:xfrm>
            <a:off x="3963648" y="1380303"/>
            <a:ext cx="336445" cy="354131"/>
            <a:chOff x="-33277650" y="3226875"/>
            <a:chExt cx="277275" cy="291850"/>
          </a:xfrm>
        </p:grpSpPr>
        <p:sp>
          <p:nvSpPr>
            <p:cNvPr id="7117" name="Google Shape;7117;p6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66"/>
          <p:cNvGrpSpPr/>
          <p:nvPr/>
        </p:nvGrpSpPr>
        <p:grpSpPr>
          <a:xfrm>
            <a:off x="3955048" y="1821587"/>
            <a:ext cx="353645" cy="353645"/>
            <a:chOff x="-33286325" y="3586425"/>
            <a:chExt cx="291450" cy="291450"/>
          </a:xfrm>
        </p:grpSpPr>
        <p:sp>
          <p:nvSpPr>
            <p:cNvPr id="7125" name="Google Shape;7125;p6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6"/>
          <p:cNvGrpSpPr/>
          <p:nvPr/>
        </p:nvGrpSpPr>
        <p:grpSpPr>
          <a:xfrm>
            <a:off x="3955048" y="2255969"/>
            <a:ext cx="353645" cy="355557"/>
            <a:chOff x="-33286325" y="3944800"/>
            <a:chExt cx="291450" cy="293025"/>
          </a:xfrm>
        </p:grpSpPr>
        <p:sp>
          <p:nvSpPr>
            <p:cNvPr id="7131" name="Google Shape;7131;p6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66"/>
          <p:cNvGrpSpPr/>
          <p:nvPr/>
        </p:nvGrpSpPr>
        <p:grpSpPr>
          <a:xfrm>
            <a:off x="2613445" y="2729129"/>
            <a:ext cx="353645" cy="356527"/>
            <a:chOff x="-31452725" y="3191825"/>
            <a:chExt cx="291450" cy="293825"/>
          </a:xfrm>
        </p:grpSpPr>
        <p:sp>
          <p:nvSpPr>
            <p:cNvPr id="7136" name="Google Shape;7136;p6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6"/>
          <p:cNvGrpSpPr/>
          <p:nvPr/>
        </p:nvGrpSpPr>
        <p:grpSpPr>
          <a:xfrm>
            <a:off x="2612975" y="3200744"/>
            <a:ext cx="354586" cy="354586"/>
            <a:chOff x="-31452725" y="3551775"/>
            <a:chExt cx="292225" cy="292225"/>
          </a:xfrm>
        </p:grpSpPr>
        <p:sp>
          <p:nvSpPr>
            <p:cNvPr id="7141" name="Google Shape;7141;p6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66"/>
          <p:cNvGrpSpPr/>
          <p:nvPr/>
        </p:nvGrpSpPr>
        <p:grpSpPr>
          <a:xfrm>
            <a:off x="2611534" y="3664729"/>
            <a:ext cx="357468" cy="356497"/>
            <a:chOff x="-31455100" y="3909350"/>
            <a:chExt cx="294600" cy="293800"/>
          </a:xfrm>
        </p:grpSpPr>
        <p:sp>
          <p:nvSpPr>
            <p:cNvPr id="7146" name="Google Shape;7146;p6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6"/>
          <p:cNvGrpSpPr/>
          <p:nvPr/>
        </p:nvGrpSpPr>
        <p:grpSpPr>
          <a:xfrm>
            <a:off x="3952719" y="3665684"/>
            <a:ext cx="353645" cy="354586"/>
            <a:chOff x="-30345325" y="3918800"/>
            <a:chExt cx="291450" cy="292225"/>
          </a:xfrm>
        </p:grpSpPr>
        <p:sp>
          <p:nvSpPr>
            <p:cNvPr id="7149" name="Google Shape;7149;p6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6"/>
          <p:cNvGrpSpPr/>
          <p:nvPr/>
        </p:nvGrpSpPr>
        <p:grpSpPr>
          <a:xfrm>
            <a:off x="2172184" y="1821587"/>
            <a:ext cx="353645" cy="353645"/>
            <a:chOff x="-34763900" y="3561225"/>
            <a:chExt cx="291450" cy="291450"/>
          </a:xfrm>
        </p:grpSpPr>
        <p:sp>
          <p:nvSpPr>
            <p:cNvPr id="7155" name="Google Shape;7155;p6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8" name="Google Shape;7158;p6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66"/>
          <p:cNvGrpSpPr/>
          <p:nvPr/>
        </p:nvGrpSpPr>
        <p:grpSpPr>
          <a:xfrm>
            <a:off x="827081" y="2730099"/>
            <a:ext cx="354586" cy="354586"/>
            <a:chOff x="-32927950" y="3227275"/>
            <a:chExt cx="292225" cy="292225"/>
          </a:xfrm>
        </p:grpSpPr>
        <p:sp>
          <p:nvSpPr>
            <p:cNvPr id="7160" name="Google Shape;7160;p6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66"/>
          <p:cNvGrpSpPr/>
          <p:nvPr/>
        </p:nvGrpSpPr>
        <p:grpSpPr>
          <a:xfrm>
            <a:off x="826596" y="3201213"/>
            <a:ext cx="355557" cy="353645"/>
            <a:chOff x="-32927950" y="3586425"/>
            <a:chExt cx="293025" cy="291450"/>
          </a:xfrm>
        </p:grpSpPr>
        <p:sp>
          <p:nvSpPr>
            <p:cNvPr id="7166" name="Google Shape;7166;p6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6"/>
          <p:cNvGrpSpPr/>
          <p:nvPr/>
        </p:nvGrpSpPr>
        <p:grpSpPr>
          <a:xfrm>
            <a:off x="827081" y="3665198"/>
            <a:ext cx="354586" cy="355557"/>
            <a:chOff x="-32927950" y="3944800"/>
            <a:chExt cx="292225" cy="293025"/>
          </a:xfrm>
        </p:grpSpPr>
        <p:sp>
          <p:nvSpPr>
            <p:cNvPr id="7172" name="Google Shape;7172;p6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66"/>
          <p:cNvGrpSpPr/>
          <p:nvPr/>
        </p:nvGrpSpPr>
        <p:grpSpPr>
          <a:xfrm>
            <a:off x="3055873" y="2730449"/>
            <a:ext cx="354586" cy="353888"/>
            <a:chOff x="-31094350" y="3194000"/>
            <a:chExt cx="292225" cy="291650"/>
          </a:xfrm>
        </p:grpSpPr>
        <p:sp>
          <p:nvSpPr>
            <p:cNvPr id="7182" name="Google Shape;7182;p6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66"/>
          <p:cNvGrpSpPr/>
          <p:nvPr/>
        </p:nvGrpSpPr>
        <p:grpSpPr>
          <a:xfrm>
            <a:off x="3056343" y="3200941"/>
            <a:ext cx="353645" cy="354191"/>
            <a:chOff x="-31093575" y="3552550"/>
            <a:chExt cx="291450" cy="291900"/>
          </a:xfrm>
        </p:grpSpPr>
        <p:sp>
          <p:nvSpPr>
            <p:cNvPr id="7191" name="Google Shape;7191;p6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6"/>
          <p:cNvGrpSpPr/>
          <p:nvPr/>
        </p:nvGrpSpPr>
        <p:grpSpPr>
          <a:xfrm>
            <a:off x="2182711" y="1380546"/>
            <a:ext cx="332593" cy="353645"/>
            <a:chOff x="-34755225" y="3202075"/>
            <a:chExt cx="274100" cy="291450"/>
          </a:xfrm>
        </p:grpSpPr>
        <p:sp>
          <p:nvSpPr>
            <p:cNvPr id="7196" name="Google Shape;7196;p6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6"/>
          <p:cNvGrpSpPr/>
          <p:nvPr/>
        </p:nvGrpSpPr>
        <p:grpSpPr>
          <a:xfrm>
            <a:off x="3056343" y="3666169"/>
            <a:ext cx="353645" cy="353615"/>
            <a:chOff x="-31093575" y="3911725"/>
            <a:chExt cx="291450" cy="291425"/>
          </a:xfrm>
        </p:grpSpPr>
        <p:sp>
          <p:nvSpPr>
            <p:cNvPr id="7204" name="Google Shape;7204;p6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6"/>
          <p:cNvGrpSpPr/>
          <p:nvPr/>
        </p:nvGrpSpPr>
        <p:grpSpPr>
          <a:xfrm>
            <a:off x="2165773" y="4123136"/>
            <a:ext cx="356497" cy="354586"/>
            <a:chOff x="-29946000" y="3183175"/>
            <a:chExt cx="293800" cy="292225"/>
          </a:xfrm>
        </p:grpSpPr>
        <p:sp>
          <p:nvSpPr>
            <p:cNvPr id="7207" name="Google Shape;7207;p6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6"/>
          <p:cNvGrpSpPr/>
          <p:nvPr/>
        </p:nvGrpSpPr>
        <p:grpSpPr>
          <a:xfrm>
            <a:off x="2610305" y="1380289"/>
            <a:ext cx="358408" cy="354161"/>
            <a:chOff x="-34408675" y="3202075"/>
            <a:chExt cx="295375" cy="291875"/>
          </a:xfrm>
        </p:grpSpPr>
        <p:sp>
          <p:nvSpPr>
            <p:cNvPr id="7214" name="Google Shape;7214;p6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6"/>
          <p:cNvGrpSpPr/>
          <p:nvPr/>
        </p:nvGrpSpPr>
        <p:grpSpPr>
          <a:xfrm>
            <a:off x="2612216" y="1820283"/>
            <a:ext cx="354586" cy="356254"/>
            <a:chOff x="-34405525" y="3558075"/>
            <a:chExt cx="292225" cy="293600"/>
          </a:xfrm>
        </p:grpSpPr>
        <p:sp>
          <p:nvSpPr>
            <p:cNvPr id="7219" name="Google Shape;7219;p6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6"/>
          <p:cNvGrpSpPr/>
          <p:nvPr/>
        </p:nvGrpSpPr>
        <p:grpSpPr>
          <a:xfrm>
            <a:off x="2611730" y="2256940"/>
            <a:ext cx="355557" cy="353615"/>
            <a:chOff x="-34406325" y="3919600"/>
            <a:chExt cx="293025" cy="291425"/>
          </a:xfrm>
        </p:grpSpPr>
        <p:sp>
          <p:nvSpPr>
            <p:cNvPr id="7223" name="Google Shape;7223;p6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66"/>
          <p:cNvGrpSpPr/>
          <p:nvPr/>
        </p:nvGrpSpPr>
        <p:grpSpPr>
          <a:xfrm>
            <a:off x="1275628" y="2736303"/>
            <a:ext cx="353645" cy="342179"/>
            <a:chOff x="-32568800" y="3232000"/>
            <a:chExt cx="291450" cy="282000"/>
          </a:xfrm>
        </p:grpSpPr>
        <p:sp>
          <p:nvSpPr>
            <p:cNvPr id="7231" name="Google Shape;7231;p6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6"/>
          <p:cNvGrpSpPr/>
          <p:nvPr/>
        </p:nvGrpSpPr>
        <p:grpSpPr>
          <a:xfrm>
            <a:off x="1275158" y="3201213"/>
            <a:ext cx="354586" cy="353645"/>
            <a:chOff x="-32569575" y="3586425"/>
            <a:chExt cx="292225" cy="291450"/>
          </a:xfrm>
        </p:grpSpPr>
        <p:sp>
          <p:nvSpPr>
            <p:cNvPr id="7234" name="Google Shape;7234;p6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66"/>
          <p:cNvGrpSpPr/>
          <p:nvPr/>
        </p:nvGrpSpPr>
        <p:grpSpPr>
          <a:xfrm>
            <a:off x="1266073" y="3665805"/>
            <a:ext cx="372756" cy="354343"/>
            <a:chOff x="-32576675" y="3944600"/>
            <a:chExt cx="307200" cy="292025"/>
          </a:xfrm>
        </p:grpSpPr>
        <p:sp>
          <p:nvSpPr>
            <p:cNvPr id="7237" name="Google Shape;7237;p6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66"/>
          <p:cNvGrpSpPr/>
          <p:nvPr/>
        </p:nvGrpSpPr>
        <p:grpSpPr>
          <a:xfrm>
            <a:off x="3511040" y="2730100"/>
            <a:ext cx="354586" cy="354586"/>
            <a:chOff x="-30735200" y="3192625"/>
            <a:chExt cx="292225" cy="292225"/>
          </a:xfrm>
        </p:grpSpPr>
        <p:sp>
          <p:nvSpPr>
            <p:cNvPr id="7240" name="Google Shape;7240;p6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66"/>
          <p:cNvGrpSpPr/>
          <p:nvPr/>
        </p:nvGrpSpPr>
        <p:grpSpPr>
          <a:xfrm>
            <a:off x="3511040" y="3201532"/>
            <a:ext cx="354586" cy="353008"/>
            <a:chOff x="-30735200" y="3552550"/>
            <a:chExt cx="292225" cy="290925"/>
          </a:xfrm>
        </p:grpSpPr>
        <p:sp>
          <p:nvSpPr>
            <p:cNvPr id="7248" name="Google Shape;7248;p6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66"/>
          <p:cNvGrpSpPr/>
          <p:nvPr/>
        </p:nvGrpSpPr>
        <p:grpSpPr>
          <a:xfrm>
            <a:off x="3511040" y="3666154"/>
            <a:ext cx="354586" cy="353645"/>
            <a:chOff x="-30735200" y="3910925"/>
            <a:chExt cx="292225" cy="291450"/>
          </a:xfrm>
        </p:grpSpPr>
        <p:sp>
          <p:nvSpPr>
            <p:cNvPr id="7251" name="Google Shape;7251;p6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3" name="Google Shape;7253;p6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4" name="Google Shape;7254;p66"/>
          <p:cNvGrpSpPr/>
          <p:nvPr/>
        </p:nvGrpSpPr>
        <p:grpSpPr>
          <a:xfrm>
            <a:off x="4864547" y="1375808"/>
            <a:ext cx="358971" cy="359224"/>
            <a:chOff x="-57956275" y="3197925"/>
            <a:chExt cx="319000" cy="319225"/>
          </a:xfrm>
        </p:grpSpPr>
        <p:sp>
          <p:nvSpPr>
            <p:cNvPr id="7255" name="Google Shape;7255;p6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6"/>
          <p:cNvGrpSpPr/>
          <p:nvPr/>
        </p:nvGrpSpPr>
        <p:grpSpPr>
          <a:xfrm>
            <a:off x="4886701" y="1832234"/>
            <a:ext cx="314662" cy="358971"/>
            <a:chOff x="-57940525" y="3590375"/>
            <a:chExt cx="279625" cy="319000"/>
          </a:xfrm>
        </p:grpSpPr>
        <p:sp>
          <p:nvSpPr>
            <p:cNvPr id="7263" name="Google Shape;7263;p6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66"/>
          <p:cNvGrpSpPr/>
          <p:nvPr/>
        </p:nvGrpSpPr>
        <p:grpSpPr>
          <a:xfrm>
            <a:off x="4857582" y="2273605"/>
            <a:ext cx="358099" cy="358999"/>
            <a:chOff x="-57959425" y="3982600"/>
            <a:chExt cx="318225" cy="319025"/>
          </a:xfrm>
        </p:grpSpPr>
        <p:sp>
          <p:nvSpPr>
            <p:cNvPr id="7269" name="Google Shape;7269;p6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6"/>
          <p:cNvGrpSpPr/>
          <p:nvPr/>
        </p:nvGrpSpPr>
        <p:grpSpPr>
          <a:xfrm>
            <a:off x="7057749" y="1376934"/>
            <a:ext cx="357226" cy="357226"/>
            <a:chOff x="-55987225" y="3198925"/>
            <a:chExt cx="317450" cy="317450"/>
          </a:xfrm>
        </p:grpSpPr>
        <p:sp>
          <p:nvSpPr>
            <p:cNvPr id="7274" name="Google Shape;7274;p6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6"/>
          <p:cNvGrpSpPr/>
          <p:nvPr/>
        </p:nvGrpSpPr>
        <p:grpSpPr>
          <a:xfrm>
            <a:off x="7057749" y="1832965"/>
            <a:ext cx="357226" cy="357367"/>
            <a:chOff x="-55987225" y="3591025"/>
            <a:chExt cx="317450" cy="317575"/>
          </a:xfrm>
        </p:grpSpPr>
        <p:sp>
          <p:nvSpPr>
            <p:cNvPr id="7279" name="Google Shape;7279;p6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66"/>
          <p:cNvGrpSpPr/>
          <p:nvPr/>
        </p:nvGrpSpPr>
        <p:grpSpPr>
          <a:xfrm>
            <a:off x="7071665" y="2273605"/>
            <a:ext cx="358999" cy="358999"/>
            <a:chOff x="-55988800" y="3982600"/>
            <a:chExt cx="319025" cy="319025"/>
          </a:xfrm>
        </p:grpSpPr>
        <p:sp>
          <p:nvSpPr>
            <p:cNvPr id="7285" name="Google Shape;7285;p6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66"/>
          <p:cNvGrpSpPr/>
          <p:nvPr/>
        </p:nvGrpSpPr>
        <p:grpSpPr>
          <a:xfrm>
            <a:off x="5730184" y="2731562"/>
            <a:ext cx="356326" cy="358971"/>
            <a:chOff x="-54026025" y="3192625"/>
            <a:chExt cx="316650" cy="319000"/>
          </a:xfrm>
        </p:grpSpPr>
        <p:sp>
          <p:nvSpPr>
            <p:cNvPr id="7291" name="Google Shape;7291;p6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66"/>
          <p:cNvGrpSpPr/>
          <p:nvPr/>
        </p:nvGrpSpPr>
        <p:grpSpPr>
          <a:xfrm>
            <a:off x="5750130" y="3202536"/>
            <a:ext cx="316434" cy="358099"/>
            <a:chOff x="-54007925" y="3584850"/>
            <a:chExt cx="281200" cy="318225"/>
          </a:xfrm>
        </p:grpSpPr>
        <p:sp>
          <p:nvSpPr>
            <p:cNvPr id="7300" name="Google Shape;7300;p6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6"/>
          <p:cNvGrpSpPr/>
          <p:nvPr/>
        </p:nvGrpSpPr>
        <p:grpSpPr>
          <a:xfrm>
            <a:off x="5750130" y="3664421"/>
            <a:ext cx="316434" cy="358914"/>
            <a:chOff x="-54007925" y="3975575"/>
            <a:chExt cx="281200" cy="318950"/>
          </a:xfrm>
        </p:grpSpPr>
        <p:sp>
          <p:nvSpPr>
            <p:cNvPr id="7307" name="Google Shape;7307;p6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66"/>
          <p:cNvGrpSpPr/>
          <p:nvPr/>
        </p:nvGrpSpPr>
        <p:grpSpPr>
          <a:xfrm>
            <a:off x="7984996" y="2748891"/>
            <a:ext cx="274770" cy="358492"/>
            <a:chOff x="-52005775" y="3208025"/>
            <a:chExt cx="244175" cy="318575"/>
          </a:xfrm>
        </p:grpSpPr>
        <p:sp>
          <p:nvSpPr>
            <p:cNvPr id="7312" name="Google Shape;7312;p6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6"/>
          <p:cNvGrpSpPr/>
          <p:nvPr/>
        </p:nvGrpSpPr>
        <p:grpSpPr>
          <a:xfrm>
            <a:off x="5291462" y="1376934"/>
            <a:ext cx="358099" cy="358099"/>
            <a:chOff x="-57568775" y="3198925"/>
            <a:chExt cx="318225" cy="318225"/>
          </a:xfrm>
        </p:grpSpPr>
        <p:sp>
          <p:nvSpPr>
            <p:cNvPr id="7324" name="Google Shape;7324;p6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6"/>
          <p:cNvGrpSpPr/>
          <p:nvPr/>
        </p:nvGrpSpPr>
        <p:grpSpPr>
          <a:xfrm>
            <a:off x="5313181" y="1832234"/>
            <a:ext cx="314662" cy="358099"/>
            <a:chOff x="-57549075" y="3590375"/>
            <a:chExt cx="279625" cy="318225"/>
          </a:xfrm>
        </p:grpSpPr>
        <p:sp>
          <p:nvSpPr>
            <p:cNvPr id="7331" name="Google Shape;7331;p6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66"/>
          <p:cNvGrpSpPr/>
          <p:nvPr/>
        </p:nvGrpSpPr>
        <p:grpSpPr>
          <a:xfrm>
            <a:off x="5305378" y="2273605"/>
            <a:ext cx="359871" cy="359871"/>
            <a:chOff x="-57570350" y="3982600"/>
            <a:chExt cx="319800" cy="319800"/>
          </a:xfrm>
        </p:grpSpPr>
        <p:sp>
          <p:nvSpPr>
            <p:cNvPr id="7336" name="Google Shape;7336;p6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66"/>
          <p:cNvGrpSpPr/>
          <p:nvPr/>
        </p:nvGrpSpPr>
        <p:grpSpPr>
          <a:xfrm>
            <a:off x="7520416" y="1376033"/>
            <a:ext cx="314662" cy="358999"/>
            <a:chOff x="-55576850" y="3198125"/>
            <a:chExt cx="279625" cy="319025"/>
          </a:xfrm>
        </p:grpSpPr>
        <p:sp>
          <p:nvSpPr>
            <p:cNvPr id="7341" name="Google Shape;7341;p6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66"/>
          <p:cNvGrpSpPr/>
          <p:nvPr/>
        </p:nvGrpSpPr>
        <p:grpSpPr>
          <a:xfrm>
            <a:off x="7497812" y="1832009"/>
            <a:ext cx="359871" cy="358324"/>
            <a:chOff x="-55596550" y="3590175"/>
            <a:chExt cx="319800" cy="318425"/>
          </a:xfrm>
        </p:grpSpPr>
        <p:sp>
          <p:nvSpPr>
            <p:cNvPr id="7346" name="Google Shape;7346;p6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6"/>
          <p:cNvGrpSpPr/>
          <p:nvPr/>
        </p:nvGrpSpPr>
        <p:grpSpPr>
          <a:xfrm>
            <a:off x="7513049" y="2273351"/>
            <a:ext cx="358999" cy="359252"/>
            <a:chOff x="-55595775" y="3982375"/>
            <a:chExt cx="319025" cy="319250"/>
          </a:xfrm>
        </p:grpSpPr>
        <p:sp>
          <p:nvSpPr>
            <p:cNvPr id="7351" name="Google Shape;7351;p6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6"/>
          <p:cNvGrpSpPr/>
          <p:nvPr/>
        </p:nvGrpSpPr>
        <p:grpSpPr>
          <a:xfrm>
            <a:off x="6170232" y="2731562"/>
            <a:ext cx="358999" cy="358099"/>
            <a:chOff x="-53635375" y="3192625"/>
            <a:chExt cx="319025" cy="318225"/>
          </a:xfrm>
        </p:grpSpPr>
        <p:sp>
          <p:nvSpPr>
            <p:cNvPr id="7358" name="Google Shape;7358;p6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66"/>
          <p:cNvGrpSpPr/>
          <p:nvPr/>
        </p:nvGrpSpPr>
        <p:grpSpPr>
          <a:xfrm>
            <a:off x="6192401" y="3202536"/>
            <a:ext cx="314662" cy="358999"/>
            <a:chOff x="-53615675" y="3584850"/>
            <a:chExt cx="279625" cy="319025"/>
          </a:xfrm>
        </p:grpSpPr>
        <p:sp>
          <p:nvSpPr>
            <p:cNvPr id="7362" name="Google Shape;7362;p6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66"/>
          <p:cNvGrpSpPr/>
          <p:nvPr/>
        </p:nvGrpSpPr>
        <p:grpSpPr>
          <a:xfrm>
            <a:off x="6170246" y="3665461"/>
            <a:ext cx="358971" cy="357874"/>
            <a:chOff x="-53634575" y="3976500"/>
            <a:chExt cx="319000" cy="318025"/>
          </a:xfrm>
        </p:grpSpPr>
        <p:sp>
          <p:nvSpPr>
            <p:cNvPr id="7366" name="Google Shape;7366;p6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6"/>
          <p:cNvGrpSpPr/>
          <p:nvPr/>
        </p:nvGrpSpPr>
        <p:grpSpPr>
          <a:xfrm>
            <a:off x="7965050" y="3208415"/>
            <a:ext cx="314662" cy="358436"/>
            <a:chOff x="-52023900" y="3590075"/>
            <a:chExt cx="279625" cy="318525"/>
          </a:xfrm>
        </p:grpSpPr>
        <p:sp>
          <p:nvSpPr>
            <p:cNvPr id="7375" name="Google Shape;7375;p6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66"/>
          <p:cNvGrpSpPr/>
          <p:nvPr/>
        </p:nvGrpSpPr>
        <p:grpSpPr>
          <a:xfrm>
            <a:off x="5728292" y="1376934"/>
            <a:ext cx="358971" cy="358971"/>
            <a:chOff x="-57173375" y="3198925"/>
            <a:chExt cx="319000" cy="319000"/>
          </a:xfrm>
        </p:grpSpPr>
        <p:sp>
          <p:nvSpPr>
            <p:cNvPr id="7383" name="Google Shape;7383;p6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6"/>
          <p:cNvGrpSpPr/>
          <p:nvPr/>
        </p:nvGrpSpPr>
        <p:grpSpPr>
          <a:xfrm>
            <a:off x="5729178" y="1854374"/>
            <a:ext cx="357198" cy="314690"/>
            <a:chOff x="-57176525" y="3610050"/>
            <a:chExt cx="317425" cy="279650"/>
          </a:xfrm>
        </p:grpSpPr>
        <p:sp>
          <p:nvSpPr>
            <p:cNvPr id="7388" name="Google Shape;7388;p6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6"/>
          <p:cNvGrpSpPr/>
          <p:nvPr/>
        </p:nvGrpSpPr>
        <p:grpSpPr>
          <a:xfrm>
            <a:off x="7939633" y="1376934"/>
            <a:ext cx="358099" cy="356326"/>
            <a:chOff x="-55202750" y="3198925"/>
            <a:chExt cx="318225" cy="316650"/>
          </a:xfrm>
        </p:grpSpPr>
        <p:sp>
          <p:nvSpPr>
            <p:cNvPr id="7394" name="Google Shape;7394;p6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6"/>
          <p:cNvGrpSpPr/>
          <p:nvPr/>
        </p:nvGrpSpPr>
        <p:grpSpPr>
          <a:xfrm>
            <a:off x="7950267" y="1832234"/>
            <a:ext cx="336830" cy="358099"/>
            <a:chOff x="-55194875" y="3590375"/>
            <a:chExt cx="299325" cy="318225"/>
          </a:xfrm>
        </p:grpSpPr>
        <p:sp>
          <p:nvSpPr>
            <p:cNvPr id="7397" name="Google Shape;7397;p6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66"/>
          <p:cNvGrpSpPr/>
          <p:nvPr/>
        </p:nvGrpSpPr>
        <p:grpSpPr>
          <a:xfrm>
            <a:off x="7954884" y="2274505"/>
            <a:ext cx="357198" cy="357198"/>
            <a:chOff x="-55203525" y="3983400"/>
            <a:chExt cx="317425" cy="317425"/>
          </a:xfrm>
        </p:grpSpPr>
        <p:sp>
          <p:nvSpPr>
            <p:cNvPr id="7403" name="Google Shape;7403;p6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6"/>
          <p:cNvGrpSpPr/>
          <p:nvPr/>
        </p:nvGrpSpPr>
        <p:grpSpPr>
          <a:xfrm>
            <a:off x="6621365" y="2731562"/>
            <a:ext cx="335930" cy="358971"/>
            <a:chOff x="-53232900" y="3192625"/>
            <a:chExt cx="298525" cy="319000"/>
          </a:xfrm>
        </p:grpSpPr>
        <p:sp>
          <p:nvSpPr>
            <p:cNvPr id="7407" name="Google Shape;7407;p6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6"/>
          <p:cNvGrpSpPr/>
          <p:nvPr/>
        </p:nvGrpSpPr>
        <p:grpSpPr>
          <a:xfrm>
            <a:off x="6610731" y="3202536"/>
            <a:ext cx="357198" cy="356326"/>
            <a:chOff x="-53242350" y="3584850"/>
            <a:chExt cx="317425" cy="316650"/>
          </a:xfrm>
        </p:grpSpPr>
        <p:sp>
          <p:nvSpPr>
            <p:cNvPr id="7416" name="Google Shape;7416;p6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6"/>
          <p:cNvGrpSpPr/>
          <p:nvPr/>
        </p:nvGrpSpPr>
        <p:grpSpPr>
          <a:xfrm>
            <a:off x="6631999" y="3665236"/>
            <a:ext cx="314662" cy="358999"/>
            <a:chOff x="-53224225" y="3976300"/>
            <a:chExt cx="279625" cy="319025"/>
          </a:xfrm>
        </p:grpSpPr>
        <p:sp>
          <p:nvSpPr>
            <p:cNvPr id="7422" name="Google Shape;7422;p6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66"/>
          <p:cNvGrpSpPr/>
          <p:nvPr/>
        </p:nvGrpSpPr>
        <p:grpSpPr>
          <a:xfrm>
            <a:off x="7942896" y="3672917"/>
            <a:ext cx="358971" cy="358408"/>
            <a:chOff x="-52043575" y="3983125"/>
            <a:chExt cx="319000" cy="318500"/>
          </a:xfrm>
        </p:grpSpPr>
        <p:sp>
          <p:nvSpPr>
            <p:cNvPr id="7430" name="Google Shape;7430;p6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66"/>
          <p:cNvGrpSpPr/>
          <p:nvPr/>
        </p:nvGrpSpPr>
        <p:grpSpPr>
          <a:xfrm>
            <a:off x="6196836" y="1376934"/>
            <a:ext cx="314662" cy="358971"/>
            <a:chOff x="-56766175" y="3198925"/>
            <a:chExt cx="279625" cy="319000"/>
          </a:xfrm>
        </p:grpSpPr>
        <p:sp>
          <p:nvSpPr>
            <p:cNvPr id="7440" name="Google Shape;7440;p6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66"/>
          <p:cNvGrpSpPr/>
          <p:nvPr/>
        </p:nvGrpSpPr>
        <p:grpSpPr>
          <a:xfrm>
            <a:off x="6195950" y="1832234"/>
            <a:ext cx="316434" cy="358099"/>
            <a:chOff x="-56766175" y="3590375"/>
            <a:chExt cx="281200" cy="318225"/>
          </a:xfrm>
        </p:grpSpPr>
        <p:sp>
          <p:nvSpPr>
            <p:cNvPr id="7448" name="Google Shape;7448;p6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66"/>
          <p:cNvGrpSpPr/>
          <p:nvPr/>
        </p:nvGrpSpPr>
        <p:grpSpPr>
          <a:xfrm>
            <a:off x="6232906" y="2273605"/>
            <a:ext cx="272126" cy="358099"/>
            <a:chOff x="-56747275" y="3982600"/>
            <a:chExt cx="241825" cy="318225"/>
          </a:xfrm>
        </p:grpSpPr>
        <p:sp>
          <p:nvSpPr>
            <p:cNvPr id="7453" name="Google Shape;7453;p6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6"/>
          <p:cNvGrpSpPr/>
          <p:nvPr/>
        </p:nvGrpSpPr>
        <p:grpSpPr>
          <a:xfrm>
            <a:off x="4840657" y="3215842"/>
            <a:ext cx="358999" cy="342991"/>
            <a:chOff x="-54812875" y="3596675"/>
            <a:chExt cx="319025" cy="304800"/>
          </a:xfrm>
        </p:grpSpPr>
        <p:sp>
          <p:nvSpPr>
            <p:cNvPr id="7461" name="Google Shape;7461;p6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8" name="Google Shape;7468;p6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0" name="Google Shape;7470;p66"/>
          <p:cNvGrpSpPr/>
          <p:nvPr/>
        </p:nvGrpSpPr>
        <p:grpSpPr>
          <a:xfrm>
            <a:off x="4862826" y="3672326"/>
            <a:ext cx="314662" cy="358099"/>
            <a:chOff x="-54793175" y="3982600"/>
            <a:chExt cx="279625" cy="318225"/>
          </a:xfrm>
        </p:grpSpPr>
        <p:sp>
          <p:nvSpPr>
            <p:cNvPr id="7471" name="Google Shape;7471;p6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6"/>
          <p:cNvGrpSpPr/>
          <p:nvPr/>
        </p:nvGrpSpPr>
        <p:grpSpPr>
          <a:xfrm>
            <a:off x="7074284" y="2731562"/>
            <a:ext cx="314662" cy="358099"/>
            <a:chOff x="-52832000" y="3192625"/>
            <a:chExt cx="279625" cy="318225"/>
          </a:xfrm>
        </p:grpSpPr>
        <p:sp>
          <p:nvSpPr>
            <p:cNvPr id="7479" name="Google Shape;7479;p6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6"/>
          <p:cNvGrpSpPr/>
          <p:nvPr/>
        </p:nvGrpSpPr>
        <p:grpSpPr>
          <a:xfrm>
            <a:off x="5760817" y="2272929"/>
            <a:ext cx="323524" cy="358774"/>
            <a:chOff x="-57162350" y="3982000"/>
            <a:chExt cx="287500" cy="318825"/>
          </a:xfrm>
        </p:grpSpPr>
        <p:sp>
          <p:nvSpPr>
            <p:cNvPr id="7488" name="Google Shape;7488;p6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66"/>
          <p:cNvGrpSpPr/>
          <p:nvPr/>
        </p:nvGrpSpPr>
        <p:grpSpPr>
          <a:xfrm>
            <a:off x="7052130" y="3203436"/>
            <a:ext cx="358971" cy="357198"/>
            <a:chOff x="-52851675" y="3585650"/>
            <a:chExt cx="319000" cy="317425"/>
          </a:xfrm>
        </p:grpSpPr>
        <p:sp>
          <p:nvSpPr>
            <p:cNvPr id="7497" name="Google Shape;7497;p6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6"/>
          <p:cNvGrpSpPr/>
          <p:nvPr/>
        </p:nvGrpSpPr>
        <p:grpSpPr>
          <a:xfrm>
            <a:off x="7074284" y="3665236"/>
            <a:ext cx="314662" cy="358999"/>
            <a:chOff x="-52832000" y="3976300"/>
            <a:chExt cx="279625" cy="319025"/>
          </a:xfrm>
        </p:grpSpPr>
        <p:sp>
          <p:nvSpPr>
            <p:cNvPr id="7504" name="Google Shape;7504;p6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66"/>
          <p:cNvGrpSpPr/>
          <p:nvPr/>
        </p:nvGrpSpPr>
        <p:grpSpPr>
          <a:xfrm>
            <a:off x="6191490" y="4119884"/>
            <a:ext cx="316434" cy="358099"/>
            <a:chOff x="-51633225" y="3198925"/>
            <a:chExt cx="281200" cy="318225"/>
          </a:xfrm>
        </p:grpSpPr>
        <p:sp>
          <p:nvSpPr>
            <p:cNvPr id="7510" name="Google Shape;7510;p6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6"/>
          <p:cNvGrpSpPr/>
          <p:nvPr/>
        </p:nvGrpSpPr>
        <p:grpSpPr>
          <a:xfrm>
            <a:off x="6610314" y="1377806"/>
            <a:ext cx="365188" cy="357226"/>
            <a:chOff x="-56396775" y="3199700"/>
            <a:chExt cx="324525" cy="317450"/>
          </a:xfrm>
        </p:grpSpPr>
        <p:sp>
          <p:nvSpPr>
            <p:cNvPr id="7518" name="Google Shape;7518;p6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6"/>
          <p:cNvGrpSpPr/>
          <p:nvPr/>
        </p:nvGrpSpPr>
        <p:grpSpPr>
          <a:xfrm>
            <a:off x="6613408" y="1843740"/>
            <a:ext cx="358999" cy="335958"/>
            <a:chOff x="-56394425" y="3600600"/>
            <a:chExt cx="319025" cy="298550"/>
          </a:xfrm>
        </p:grpSpPr>
        <p:sp>
          <p:nvSpPr>
            <p:cNvPr id="7525" name="Google Shape;7525;p6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66"/>
          <p:cNvGrpSpPr/>
          <p:nvPr/>
        </p:nvGrpSpPr>
        <p:grpSpPr>
          <a:xfrm>
            <a:off x="6644175" y="2274505"/>
            <a:ext cx="327068" cy="357198"/>
            <a:chOff x="-56379450" y="3983400"/>
            <a:chExt cx="290650" cy="317425"/>
          </a:xfrm>
        </p:grpSpPr>
        <p:sp>
          <p:nvSpPr>
            <p:cNvPr id="7529" name="Google Shape;7529;p6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6"/>
          <p:cNvGrpSpPr/>
          <p:nvPr/>
        </p:nvGrpSpPr>
        <p:grpSpPr>
          <a:xfrm>
            <a:off x="5307879" y="2738651"/>
            <a:ext cx="316434" cy="358971"/>
            <a:chOff x="-54401725" y="3198925"/>
            <a:chExt cx="281200" cy="319000"/>
          </a:xfrm>
        </p:grpSpPr>
        <p:sp>
          <p:nvSpPr>
            <p:cNvPr id="7538" name="Google Shape;7538;p6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66"/>
          <p:cNvGrpSpPr/>
          <p:nvPr/>
        </p:nvGrpSpPr>
        <p:grpSpPr>
          <a:xfrm>
            <a:off x="5308766" y="3208753"/>
            <a:ext cx="314662" cy="358099"/>
            <a:chOff x="-54401725" y="3590375"/>
            <a:chExt cx="279625" cy="318225"/>
          </a:xfrm>
        </p:grpSpPr>
        <p:sp>
          <p:nvSpPr>
            <p:cNvPr id="7550" name="Google Shape;7550;p6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66"/>
          <p:cNvGrpSpPr/>
          <p:nvPr/>
        </p:nvGrpSpPr>
        <p:grpSpPr>
          <a:xfrm>
            <a:off x="5306557" y="3672326"/>
            <a:ext cx="319079" cy="358099"/>
            <a:chOff x="-54403300" y="3982600"/>
            <a:chExt cx="283550" cy="318225"/>
          </a:xfrm>
        </p:grpSpPr>
        <p:sp>
          <p:nvSpPr>
            <p:cNvPr id="7557" name="Google Shape;7557;p6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66"/>
          <p:cNvGrpSpPr/>
          <p:nvPr/>
        </p:nvGrpSpPr>
        <p:grpSpPr>
          <a:xfrm>
            <a:off x="7493951" y="2733559"/>
            <a:ext cx="356298" cy="356973"/>
            <a:chOff x="-52458650" y="3194400"/>
            <a:chExt cx="316625" cy="317225"/>
          </a:xfrm>
        </p:grpSpPr>
        <p:sp>
          <p:nvSpPr>
            <p:cNvPr id="7563" name="Google Shape;7563;p6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6"/>
          <p:cNvGrpSpPr/>
          <p:nvPr/>
        </p:nvGrpSpPr>
        <p:grpSpPr>
          <a:xfrm>
            <a:off x="4862826" y="2738651"/>
            <a:ext cx="314662" cy="358971"/>
            <a:chOff x="-54793175" y="3198925"/>
            <a:chExt cx="279625" cy="319000"/>
          </a:xfrm>
        </p:grpSpPr>
        <p:sp>
          <p:nvSpPr>
            <p:cNvPr id="7572" name="Google Shape;7572;p6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66"/>
          <p:cNvGrpSpPr/>
          <p:nvPr/>
        </p:nvGrpSpPr>
        <p:grpSpPr>
          <a:xfrm>
            <a:off x="7503249" y="3202536"/>
            <a:ext cx="337703" cy="357845"/>
            <a:chOff x="-52450000" y="3584850"/>
            <a:chExt cx="300100" cy="318000"/>
          </a:xfrm>
        </p:grpSpPr>
        <p:sp>
          <p:nvSpPr>
            <p:cNvPr id="7580" name="Google Shape;7580;p6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66"/>
          <p:cNvGrpSpPr/>
          <p:nvPr/>
        </p:nvGrpSpPr>
        <p:grpSpPr>
          <a:xfrm>
            <a:off x="7514769" y="3667009"/>
            <a:ext cx="314662" cy="357226"/>
            <a:chOff x="-52440550" y="3977875"/>
            <a:chExt cx="279625" cy="317450"/>
          </a:xfrm>
        </p:grpSpPr>
        <p:sp>
          <p:nvSpPr>
            <p:cNvPr id="7588" name="Google Shape;7588;p6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6"/>
          <p:cNvGrpSpPr/>
          <p:nvPr/>
        </p:nvGrpSpPr>
        <p:grpSpPr>
          <a:xfrm>
            <a:off x="6626703" y="4123215"/>
            <a:ext cx="314662" cy="358999"/>
            <a:chOff x="-51623775" y="3584850"/>
            <a:chExt cx="279625" cy="319025"/>
          </a:xfrm>
        </p:grpSpPr>
        <p:sp>
          <p:nvSpPr>
            <p:cNvPr id="7597" name="Google Shape;7597;p6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6" name="Google Shape;7606;p6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07" name="Google Shape;7607;p6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11"/>
        <p:cNvGrpSpPr/>
        <p:nvPr/>
      </p:nvGrpSpPr>
      <p:grpSpPr>
        <a:xfrm>
          <a:off x="0" y="0"/>
          <a:ext cx="0" cy="0"/>
          <a:chOff x="0" y="0"/>
          <a:chExt cx="0" cy="0"/>
        </a:xfrm>
      </p:grpSpPr>
      <p:grpSp>
        <p:nvGrpSpPr>
          <p:cNvPr id="7612" name="Google Shape;7612;p67"/>
          <p:cNvGrpSpPr/>
          <p:nvPr/>
        </p:nvGrpSpPr>
        <p:grpSpPr>
          <a:xfrm>
            <a:off x="866775" y="1386849"/>
            <a:ext cx="276003" cy="357300"/>
            <a:chOff x="-50469125" y="3183175"/>
            <a:chExt cx="233150" cy="301825"/>
          </a:xfrm>
        </p:grpSpPr>
        <p:sp>
          <p:nvSpPr>
            <p:cNvPr id="7613" name="Google Shape;7613;p6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7"/>
          <p:cNvGrpSpPr/>
          <p:nvPr/>
        </p:nvGrpSpPr>
        <p:grpSpPr>
          <a:xfrm>
            <a:off x="826674" y="1822251"/>
            <a:ext cx="356205" cy="355288"/>
            <a:chOff x="-50504575" y="3550975"/>
            <a:chExt cx="300900" cy="300125"/>
          </a:xfrm>
        </p:grpSpPr>
        <p:sp>
          <p:nvSpPr>
            <p:cNvPr id="7617" name="Google Shape;7617;p6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7"/>
          <p:cNvGrpSpPr/>
          <p:nvPr/>
        </p:nvGrpSpPr>
        <p:grpSpPr>
          <a:xfrm>
            <a:off x="826674" y="2260493"/>
            <a:ext cx="356205" cy="354341"/>
            <a:chOff x="-50503000" y="3921175"/>
            <a:chExt cx="300900" cy="299325"/>
          </a:xfrm>
        </p:grpSpPr>
        <p:sp>
          <p:nvSpPr>
            <p:cNvPr id="7622" name="Google Shape;7622;p6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7"/>
          <p:cNvGrpSpPr/>
          <p:nvPr/>
        </p:nvGrpSpPr>
        <p:grpSpPr>
          <a:xfrm>
            <a:off x="3030727" y="1406411"/>
            <a:ext cx="355258" cy="356205"/>
            <a:chOff x="-48630025" y="3199700"/>
            <a:chExt cx="300100" cy="300900"/>
          </a:xfrm>
        </p:grpSpPr>
        <p:sp>
          <p:nvSpPr>
            <p:cNvPr id="7628" name="Google Shape;7628;p6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67"/>
          <p:cNvGrpSpPr/>
          <p:nvPr/>
        </p:nvGrpSpPr>
        <p:grpSpPr>
          <a:xfrm>
            <a:off x="3030727" y="1843707"/>
            <a:ext cx="355258" cy="355258"/>
            <a:chOff x="-48630025" y="3569100"/>
            <a:chExt cx="300100" cy="300100"/>
          </a:xfrm>
        </p:grpSpPr>
        <p:sp>
          <p:nvSpPr>
            <p:cNvPr id="7632" name="Google Shape;7632;p6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7"/>
          <p:cNvGrpSpPr/>
          <p:nvPr/>
        </p:nvGrpSpPr>
        <p:grpSpPr>
          <a:xfrm>
            <a:off x="3031201" y="2281003"/>
            <a:ext cx="354311" cy="353394"/>
            <a:chOff x="-48629225" y="3938500"/>
            <a:chExt cx="299300" cy="298525"/>
          </a:xfrm>
        </p:grpSpPr>
        <p:sp>
          <p:nvSpPr>
            <p:cNvPr id="7643" name="Google Shape;7643;p6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67"/>
          <p:cNvGrpSpPr/>
          <p:nvPr/>
        </p:nvGrpSpPr>
        <p:grpSpPr>
          <a:xfrm>
            <a:off x="1766604" y="2752344"/>
            <a:ext cx="311458" cy="354341"/>
            <a:chOff x="-46762575" y="3200500"/>
            <a:chExt cx="263100" cy="299325"/>
          </a:xfrm>
        </p:grpSpPr>
        <p:sp>
          <p:nvSpPr>
            <p:cNvPr id="7648" name="Google Shape;7648;p6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7"/>
          <p:cNvGrpSpPr/>
          <p:nvPr/>
        </p:nvGrpSpPr>
        <p:grpSpPr>
          <a:xfrm>
            <a:off x="1744689" y="3211066"/>
            <a:ext cx="355288" cy="312375"/>
            <a:chOff x="-46779900" y="3588000"/>
            <a:chExt cx="300125" cy="263875"/>
          </a:xfrm>
        </p:grpSpPr>
        <p:sp>
          <p:nvSpPr>
            <p:cNvPr id="7654" name="Google Shape;7654;p6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7"/>
          <p:cNvGrpSpPr/>
          <p:nvPr/>
        </p:nvGrpSpPr>
        <p:grpSpPr>
          <a:xfrm>
            <a:off x="1745162" y="3625988"/>
            <a:ext cx="354341" cy="353394"/>
            <a:chOff x="-46779100" y="3938500"/>
            <a:chExt cx="299325" cy="298525"/>
          </a:xfrm>
        </p:grpSpPr>
        <p:sp>
          <p:nvSpPr>
            <p:cNvPr id="7659" name="Google Shape;7659;p6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67"/>
          <p:cNvGrpSpPr/>
          <p:nvPr/>
        </p:nvGrpSpPr>
        <p:grpSpPr>
          <a:xfrm>
            <a:off x="3952900" y="2758855"/>
            <a:ext cx="355258" cy="355288"/>
            <a:chOff x="-44924250" y="3206000"/>
            <a:chExt cx="300100" cy="300125"/>
          </a:xfrm>
        </p:grpSpPr>
        <p:sp>
          <p:nvSpPr>
            <p:cNvPr id="7662" name="Google Shape;7662;p6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7"/>
          <p:cNvGrpSpPr/>
          <p:nvPr/>
        </p:nvGrpSpPr>
        <p:grpSpPr>
          <a:xfrm>
            <a:off x="1267386" y="1386849"/>
            <a:ext cx="355258" cy="355258"/>
            <a:chOff x="-50134375" y="3183175"/>
            <a:chExt cx="300100" cy="300100"/>
          </a:xfrm>
        </p:grpSpPr>
        <p:sp>
          <p:nvSpPr>
            <p:cNvPr id="7668" name="Google Shape;7668;p6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7"/>
          <p:cNvGrpSpPr/>
          <p:nvPr/>
        </p:nvGrpSpPr>
        <p:grpSpPr>
          <a:xfrm>
            <a:off x="1267386" y="1822251"/>
            <a:ext cx="355258" cy="355288"/>
            <a:chOff x="-50134375" y="3550975"/>
            <a:chExt cx="300100" cy="300125"/>
          </a:xfrm>
        </p:grpSpPr>
        <p:sp>
          <p:nvSpPr>
            <p:cNvPr id="7679" name="Google Shape;7679;p6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67"/>
          <p:cNvGrpSpPr/>
          <p:nvPr/>
        </p:nvGrpSpPr>
        <p:grpSpPr>
          <a:xfrm>
            <a:off x="1267386" y="2259783"/>
            <a:ext cx="355258" cy="355051"/>
            <a:chOff x="-50134375" y="3920575"/>
            <a:chExt cx="300100" cy="299925"/>
          </a:xfrm>
        </p:grpSpPr>
        <p:sp>
          <p:nvSpPr>
            <p:cNvPr id="7682" name="Google Shape;7682;p6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7"/>
          <p:cNvGrpSpPr/>
          <p:nvPr/>
        </p:nvGrpSpPr>
        <p:grpSpPr>
          <a:xfrm>
            <a:off x="3478110" y="1407358"/>
            <a:ext cx="357123" cy="355258"/>
            <a:chOff x="-48262200" y="3200500"/>
            <a:chExt cx="301675" cy="300100"/>
          </a:xfrm>
        </p:grpSpPr>
        <p:sp>
          <p:nvSpPr>
            <p:cNvPr id="7686" name="Google Shape;7686;p6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67"/>
          <p:cNvGrpSpPr/>
          <p:nvPr/>
        </p:nvGrpSpPr>
        <p:grpSpPr>
          <a:xfrm>
            <a:off x="3507483" y="1844447"/>
            <a:ext cx="298377" cy="354519"/>
            <a:chOff x="-48233050" y="3569725"/>
            <a:chExt cx="252050" cy="299475"/>
          </a:xfrm>
        </p:grpSpPr>
        <p:sp>
          <p:nvSpPr>
            <p:cNvPr id="7696" name="Google Shape;7696;p6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7"/>
          <p:cNvGrpSpPr/>
          <p:nvPr/>
        </p:nvGrpSpPr>
        <p:grpSpPr>
          <a:xfrm>
            <a:off x="3531248" y="2278191"/>
            <a:ext cx="250847" cy="358070"/>
            <a:chOff x="-48216525" y="3936125"/>
            <a:chExt cx="211900" cy="302475"/>
          </a:xfrm>
        </p:grpSpPr>
        <p:sp>
          <p:nvSpPr>
            <p:cNvPr id="7700" name="Google Shape;7700;p6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67"/>
          <p:cNvGrpSpPr/>
          <p:nvPr/>
        </p:nvGrpSpPr>
        <p:grpSpPr>
          <a:xfrm>
            <a:off x="2186966" y="2753261"/>
            <a:ext cx="355258" cy="355288"/>
            <a:chOff x="-46410500" y="3201275"/>
            <a:chExt cx="300100" cy="300125"/>
          </a:xfrm>
        </p:grpSpPr>
        <p:sp>
          <p:nvSpPr>
            <p:cNvPr id="7705" name="Google Shape;7705;p6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67"/>
          <p:cNvGrpSpPr/>
          <p:nvPr/>
        </p:nvGrpSpPr>
        <p:grpSpPr>
          <a:xfrm>
            <a:off x="2186966" y="3188692"/>
            <a:ext cx="355258" cy="356205"/>
            <a:chOff x="-46409700" y="3569100"/>
            <a:chExt cx="300100" cy="300900"/>
          </a:xfrm>
        </p:grpSpPr>
        <p:sp>
          <p:nvSpPr>
            <p:cNvPr id="7711" name="Google Shape;7711;p6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67"/>
          <p:cNvGrpSpPr/>
          <p:nvPr/>
        </p:nvGrpSpPr>
        <p:grpSpPr>
          <a:xfrm>
            <a:off x="2174847" y="3624124"/>
            <a:ext cx="379497" cy="358070"/>
            <a:chOff x="-46422300" y="3936925"/>
            <a:chExt cx="320575" cy="302475"/>
          </a:xfrm>
        </p:grpSpPr>
        <p:sp>
          <p:nvSpPr>
            <p:cNvPr id="7717" name="Google Shape;7717;p6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67"/>
          <p:cNvGrpSpPr/>
          <p:nvPr/>
        </p:nvGrpSpPr>
        <p:grpSpPr>
          <a:xfrm>
            <a:off x="3952426" y="3178452"/>
            <a:ext cx="356205" cy="355258"/>
            <a:chOff x="-44914800" y="3560450"/>
            <a:chExt cx="300900" cy="300100"/>
          </a:xfrm>
        </p:grpSpPr>
        <p:sp>
          <p:nvSpPr>
            <p:cNvPr id="7720" name="Google Shape;7720;p6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7"/>
          <p:cNvGrpSpPr/>
          <p:nvPr/>
        </p:nvGrpSpPr>
        <p:grpSpPr>
          <a:xfrm>
            <a:off x="1707478" y="1387086"/>
            <a:ext cx="354311" cy="354104"/>
            <a:chOff x="-49764975" y="3183375"/>
            <a:chExt cx="299300" cy="299125"/>
          </a:xfrm>
        </p:grpSpPr>
        <p:sp>
          <p:nvSpPr>
            <p:cNvPr id="7726" name="Google Shape;7726;p6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67"/>
          <p:cNvGrpSpPr/>
          <p:nvPr/>
        </p:nvGrpSpPr>
        <p:grpSpPr>
          <a:xfrm>
            <a:off x="1707478" y="1822547"/>
            <a:ext cx="354311" cy="355909"/>
            <a:chOff x="-49764975" y="3551225"/>
            <a:chExt cx="299300" cy="300650"/>
          </a:xfrm>
        </p:grpSpPr>
        <p:sp>
          <p:nvSpPr>
            <p:cNvPr id="7736" name="Google Shape;7736;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67"/>
          <p:cNvGrpSpPr/>
          <p:nvPr/>
        </p:nvGrpSpPr>
        <p:grpSpPr>
          <a:xfrm>
            <a:off x="1705140" y="2259310"/>
            <a:ext cx="358987" cy="355525"/>
            <a:chOff x="-49766550" y="3920175"/>
            <a:chExt cx="303250" cy="300325"/>
          </a:xfrm>
        </p:grpSpPr>
        <p:sp>
          <p:nvSpPr>
            <p:cNvPr id="7748" name="Google Shape;7748;p6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7"/>
          <p:cNvGrpSpPr/>
          <p:nvPr/>
        </p:nvGrpSpPr>
        <p:grpSpPr>
          <a:xfrm>
            <a:off x="3920671" y="1407358"/>
            <a:ext cx="357123" cy="354341"/>
            <a:chOff x="-47892800" y="3200500"/>
            <a:chExt cx="301675" cy="299325"/>
          </a:xfrm>
        </p:grpSpPr>
        <p:sp>
          <p:nvSpPr>
            <p:cNvPr id="7753" name="Google Shape;7753;p6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67"/>
          <p:cNvGrpSpPr/>
          <p:nvPr/>
        </p:nvGrpSpPr>
        <p:grpSpPr>
          <a:xfrm>
            <a:off x="3984537" y="1843707"/>
            <a:ext cx="229391" cy="355258"/>
            <a:chOff x="-47839250" y="3569100"/>
            <a:chExt cx="193775" cy="300100"/>
          </a:xfrm>
        </p:grpSpPr>
        <p:sp>
          <p:nvSpPr>
            <p:cNvPr id="7760" name="Google Shape;7760;p6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67"/>
          <p:cNvGrpSpPr/>
          <p:nvPr/>
        </p:nvGrpSpPr>
        <p:grpSpPr>
          <a:xfrm>
            <a:off x="3921603" y="2280056"/>
            <a:ext cx="355258" cy="356205"/>
            <a:chOff x="-47892800" y="3937700"/>
            <a:chExt cx="300100" cy="300900"/>
          </a:xfrm>
        </p:grpSpPr>
        <p:sp>
          <p:nvSpPr>
            <p:cNvPr id="7767" name="Google Shape;7767;p6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7"/>
          <p:cNvGrpSpPr/>
          <p:nvPr/>
        </p:nvGrpSpPr>
        <p:grpSpPr>
          <a:xfrm>
            <a:off x="2626898" y="2773770"/>
            <a:ext cx="355258" cy="311458"/>
            <a:chOff x="-46042675" y="3218600"/>
            <a:chExt cx="300100" cy="263100"/>
          </a:xfrm>
        </p:grpSpPr>
        <p:sp>
          <p:nvSpPr>
            <p:cNvPr id="7776" name="Google Shape;7776;p6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67"/>
          <p:cNvGrpSpPr/>
          <p:nvPr/>
        </p:nvGrpSpPr>
        <p:grpSpPr>
          <a:xfrm>
            <a:off x="2626898" y="3188219"/>
            <a:ext cx="355258" cy="323118"/>
            <a:chOff x="-46042675" y="3568700"/>
            <a:chExt cx="300100" cy="272950"/>
          </a:xfrm>
        </p:grpSpPr>
        <p:sp>
          <p:nvSpPr>
            <p:cNvPr id="7783" name="Google Shape;7783;p6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7"/>
          <p:cNvGrpSpPr/>
          <p:nvPr/>
        </p:nvGrpSpPr>
        <p:grpSpPr>
          <a:xfrm>
            <a:off x="2668849" y="3625189"/>
            <a:ext cx="271357" cy="356057"/>
            <a:chOff x="-46007225" y="3937825"/>
            <a:chExt cx="229225" cy="300775"/>
          </a:xfrm>
        </p:grpSpPr>
        <p:sp>
          <p:nvSpPr>
            <p:cNvPr id="7788" name="Google Shape;7788;p6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67"/>
          <p:cNvGrpSpPr/>
          <p:nvPr/>
        </p:nvGrpSpPr>
        <p:grpSpPr>
          <a:xfrm>
            <a:off x="3974341" y="3615275"/>
            <a:ext cx="312375" cy="357596"/>
            <a:chOff x="-44895900" y="3929450"/>
            <a:chExt cx="263875" cy="302075"/>
          </a:xfrm>
        </p:grpSpPr>
        <p:sp>
          <p:nvSpPr>
            <p:cNvPr id="7799" name="Google Shape;7799;p6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7"/>
          <p:cNvGrpSpPr/>
          <p:nvPr/>
        </p:nvGrpSpPr>
        <p:grpSpPr>
          <a:xfrm>
            <a:off x="2148160" y="1398036"/>
            <a:ext cx="356205" cy="332885"/>
            <a:chOff x="-49397175" y="3192625"/>
            <a:chExt cx="300900" cy="281200"/>
          </a:xfrm>
        </p:grpSpPr>
        <p:sp>
          <p:nvSpPr>
            <p:cNvPr id="7806" name="Google Shape;7806;p6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67"/>
          <p:cNvGrpSpPr/>
          <p:nvPr/>
        </p:nvGrpSpPr>
        <p:grpSpPr>
          <a:xfrm>
            <a:off x="2174263" y="1822251"/>
            <a:ext cx="304000" cy="356205"/>
            <a:chOff x="-49375900" y="3550975"/>
            <a:chExt cx="256800" cy="300900"/>
          </a:xfrm>
        </p:grpSpPr>
        <p:sp>
          <p:nvSpPr>
            <p:cNvPr id="7814" name="Google Shape;7814;p6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7"/>
          <p:cNvGrpSpPr/>
          <p:nvPr/>
        </p:nvGrpSpPr>
        <p:grpSpPr>
          <a:xfrm>
            <a:off x="2169616" y="2259546"/>
            <a:ext cx="313293" cy="356205"/>
            <a:chOff x="-49378250" y="3920375"/>
            <a:chExt cx="264650" cy="300900"/>
          </a:xfrm>
        </p:grpSpPr>
        <p:sp>
          <p:nvSpPr>
            <p:cNvPr id="7826" name="Google Shape;7826;p6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7"/>
          <p:cNvGrpSpPr/>
          <p:nvPr/>
        </p:nvGrpSpPr>
        <p:grpSpPr>
          <a:xfrm>
            <a:off x="888604" y="2752344"/>
            <a:ext cx="312375" cy="357123"/>
            <a:chOff x="-47505300" y="3200500"/>
            <a:chExt cx="263875" cy="301675"/>
          </a:xfrm>
        </p:grpSpPr>
        <p:sp>
          <p:nvSpPr>
            <p:cNvPr id="7834" name="Google Shape;7834;p6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67"/>
          <p:cNvGrpSpPr/>
          <p:nvPr/>
        </p:nvGrpSpPr>
        <p:grpSpPr>
          <a:xfrm>
            <a:off x="866704" y="3188692"/>
            <a:ext cx="356176" cy="355051"/>
            <a:chOff x="-47524975" y="3569100"/>
            <a:chExt cx="300875" cy="299925"/>
          </a:xfrm>
        </p:grpSpPr>
        <p:sp>
          <p:nvSpPr>
            <p:cNvPr id="7848" name="Google Shape;7848;p6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7"/>
          <p:cNvGrpSpPr/>
          <p:nvPr/>
        </p:nvGrpSpPr>
        <p:grpSpPr>
          <a:xfrm>
            <a:off x="867162" y="3667954"/>
            <a:ext cx="355258" cy="270410"/>
            <a:chOff x="-47523400" y="3973950"/>
            <a:chExt cx="300100" cy="228425"/>
          </a:xfrm>
        </p:grpSpPr>
        <p:sp>
          <p:nvSpPr>
            <p:cNvPr id="7854" name="Google Shape;7854;p6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67"/>
          <p:cNvGrpSpPr/>
          <p:nvPr/>
        </p:nvGrpSpPr>
        <p:grpSpPr>
          <a:xfrm>
            <a:off x="3072283" y="2750953"/>
            <a:ext cx="354341" cy="357596"/>
            <a:chOff x="-45673275" y="3199325"/>
            <a:chExt cx="299325" cy="302075"/>
          </a:xfrm>
        </p:grpSpPr>
        <p:sp>
          <p:nvSpPr>
            <p:cNvPr id="7860" name="Google Shape;7860;p6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67"/>
          <p:cNvGrpSpPr/>
          <p:nvPr/>
        </p:nvGrpSpPr>
        <p:grpSpPr>
          <a:xfrm>
            <a:off x="3071351" y="3209202"/>
            <a:ext cx="356205" cy="314240"/>
            <a:chOff x="-45674075" y="3586425"/>
            <a:chExt cx="300900" cy="265450"/>
          </a:xfrm>
        </p:grpSpPr>
        <p:sp>
          <p:nvSpPr>
            <p:cNvPr id="7864" name="Google Shape;7864;p6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67"/>
          <p:cNvGrpSpPr/>
          <p:nvPr/>
        </p:nvGrpSpPr>
        <p:grpSpPr>
          <a:xfrm>
            <a:off x="3072283" y="3625041"/>
            <a:ext cx="354341" cy="356205"/>
            <a:chOff x="-45673275" y="3937700"/>
            <a:chExt cx="299325" cy="300900"/>
          </a:xfrm>
        </p:grpSpPr>
        <p:sp>
          <p:nvSpPr>
            <p:cNvPr id="7867" name="Google Shape;7867;p6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7"/>
          <p:cNvGrpSpPr/>
          <p:nvPr/>
        </p:nvGrpSpPr>
        <p:grpSpPr>
          <a:xfrm>
            <a:off x="2186449" y="4117825"/>
            <a:ext cx="356205" cy="356205"/>
            <a:chOff x="-44512325" y="3176075"/>
            <a:chExt cx="300900" cy="300900"/>
          </a:xfrm>
        </p:grpSpPr>
        <p:sp>
          <p:nvSpPr>
            <p:cNvPr id="7874" name="Google Shape;7874;p6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67"/>
          <p:cNvGrpSpPr/>
          <p:nvPr/>
        </p:nvGrpSpPr>
        <p:grpSpPr>
          <a:xfrm>
            <a:off x="2589789" y="1386849"/>
            <a:ext cx="354341" cy="354341"/>
            <a:chOff x="-49027775" y="3183175"/>
            <a:chExt cx="299325" cy="299325"/>
          </a:xfrm>
        </p:grpSpPr>
        <p:sp>
          <p:nvSpPr>
            <p:cNvPr id="7878" name="Google Shape;7878;p6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67"/>
          <p:cNvGrpSpPr/>
          <p:nvPr/>
        </p:nvGrpSpPr>
        <p:grpSpPr>
          <a:xfrm>
            <a:off x="2589330" y="1822251"/>
            <a:ext cx="355258" cy="357152"/>
            <a:chOff x="-49027775" y="3550975"/>
            <a:chExt cx="300100" cy="301700"/>
          </a:xfrm>
        </p:grpSpPr>
        <p:sp>
          <p:nvSpPr>
            <p:cNvPr id="7883" name="Google Shape;7883;p6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67"/>
          <p:cNvGrpSpPr/>
          <p:nvPr/>
        </p:nvGrpSpPr>
        <p:grpSpPr>
          <a:xfrm>
            <a:off x="2587406" y="2259310"/>
            <a:ext cx="359106" cy="355525"/>
            <a:chOff x="-49031025" y="3920175"/>
            <a:chExt cx="303350" cy="300325"/>
          </a:xfrm>
        </p:grpSpPr>
        <p:sp>
          <p:nvSpPr>
            <p:cNvPr id="7894" name="Google Shape;7894;p6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67"/>
          <p:cNvGrpSpPr/>
          <p:nvPr/>
        </p:nvGrpSpPr>
        <p:grpSpPr>
          <a:xfrm>
            <a:off x="1303511" y="2752344"/>
            <a:ext cx="356176" cy="354341"/>
            <a:chOff x="-47155575" y="3200500"/>
            <a:chExt cx="300875" cy="299325"/>
          </a:xfrm>
        </p:grpSpPr>
        <p:sp>
          <p:nvSpPr>
            <p:cNvPr id="7901" name="Google Shape;7901;p6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7"/>
          <p:cNvGrpSpPr/>
          <p:nvPr/>
        </p:nvGrpSpPr>
        <p:grpSpPr>
          <a:xfrm>
            <a:off x="1303970" y="3188692"/>
            <a:ext cx="355258" cy="355258"/>
            <a:chOff x="-47154800" y="3569100"/>
            <a:chExt cx="300100" cy="300100"/>
          </a:xfrm>
        </p:grpSpPr>
        <p:sp>
          <p:nvSpPr>
            <p:cNvPr id="7908" name="Google Shape;7908;p6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7"/>
          <p:cNvGrpSpPr/>
          <p:nvPr/>
        </p:nvGrpSpPr>
        <p:grpSpPr>
          <a:xfrm>
            <a:off x="1304443" y="3626905"/>
            <a:ext cx="354311" cy="353423"/>
            <a:chOff x="-47154000" y="3939275"/>
            <a:chExt cx="299300" cy="298550"/>
          </a:xfrm>
        </p:grpSpPr>
        <p:sp>
          <p:nvSpPr>
            <p:cNvPr id="7915" name="Google Shape;7915;p6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67"/>
          <p:cNvGrpSpPr/>
          <p:nvPr/>
        </p:nvGrpSpPr>
        <p:grpSpPr>
          <a:xfrm>
            <a:off x="3529733" y="2752344"/>
            <a:ext cx="312375" cy="354341"/>
            <a:chOff x="-45286550" y="3200500"/>
            <a:chExt cx="263875" cy="299325"/>
          </a:xfrm>
        </p:grpSpPr>
        <p:sp>
          <p:nvSpPr>
            <p:cNvPr id="7920" name="Google Shape;7920;p6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67"/>
          <p:cNvGrpSpPr/>
          <p:nvPr/>
        </p:nvGrpSpPr>
        <p:grpSpPr>
          <a:xfrm>
            <a:off x="3529733" y="3189639"/>
            <a:ext cx="312375" cy="354311"/>
            <a:chOff x="-45286550" y="3569900"/>
            <a:chExt cx="263875" cy="299300"/>
          </a:xfrm>
        </p:grpSpPr>
        <p:sp>
          <p:nvSpPr>
            <p:cNvPr id="7924" name="Google Shape;7924;p6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67"/>
          <p:cNvGrpSpPr/>
          <p:nvPr/>
        </p:nvGrpSpPr>
        <p:grpSpPr>
          <a:xfrm>
            <a:off x="3540920" y="3625988"/>
            <a:ext cx="290001" cy="355258"/>
            <a:chOff x="-45277900" y="3938500"/>
            <a:chExt cx="244975" cy="300100"/>
          </a:xfrm>
        </p:grpSpPr>
        <p:sp>
          <p:nvSpPr>
            <p:cNvPr id="7931" name="Google Shape;7931;p6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67"/>
          <p:cNvGrpSpPr/>
          <p:nvPr/>
        </p:nvGrpSpPr>
        <p:grpSpPr>
          <a:xfrm>
            <a:off x="2626869" y="4095090"/>
            <a:ext cx="355258" cy="355258"/>
            <a:chOff x="-44502875" y="3576975"/>
            <a:chExt cx="300100" cy="300100"/>
          </a:xfrm>
        </p:grpSpPr>
        <p:sp>
          <p:nvSpPr>
            <p:cNvPr id="7936" name="Google Shape;7936;p6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67"/>
          <p:cNvGrpSpPr/>
          <p:nvPr/>
        </p:nvGrpSpPr>
        <p:grpSpPr>
          <a:xfrm>
            <a:off x="4835456" y="1828361"/>
            <a:ext cx="356196" cy="354670"/>
            <a:chOff x="-13946200" y="3647075"/>
            <a:chExt cx="353650" cy="352100"/>
          </a:xfrm>
        </p:grpSpPr>
        <p:sp>
          <p:nvSpPr>
            <p:cNvPr id="7940" name="Google Shape;7940;p6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67"/>
          <p:cNvGrpSpPr/>
          <p:nvPr/>
        </p:nvGrpSpPr>
        <p:grpSpPr>
          <a:xfrm>
            <a:off x="6618849" y="1387844"/>
            <a:ext cx="357002" cy="354267"/>
            <a:chOff x="-12163025" y="3214275"/>
            <a:chExt cx="354450" cy="351700"/>
          </a:xfrm>
        </p:grpSpPr>
        <p:sp>
          <p:nvSpPr>
            <p:cNvPr id="7947" name="Google Shape;7947;p6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67"/>
          <p:cNvGrpSpPr/>
          <p:nvPr/>
        </p:nvGrpSpPr>
        <p:grpSpPr>
          <a:xfrm>
            <a:off x="6619629" y="1827581"/>
            <a:ext cx="355441" cy="356232"/>
            <a:chOff x="-12160675" y="3647875"/>
            <a:chExt cx="352900" cy="353650"/>
          </a:xfrm>
        </p:grpSpPr>
        <p:sp>
          <p:nvSpPr>
            <p:cNvPr id="7951" name="Google Shape;7951;p6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7"/>
          <p:cNvGrpSpPr/>
          <p:nvPr/>
        </p:nvGrpSpPr>
        <p:grpSpPr>
          <a:xfrm>
            <a:off x="6630345" y="2272036"/>
            <a:ext cx="354635" cy="356232"/>
            <a:chOff x="-12160675" y="4081850"/>
            <a:chExt cx="352100" cy="353650"/>
          </a:xfrm>
        </p:grpSpPr>
        <p:sp>
          <p:nvSpPr>
            <p:cNvPr id="7959" name="Google Shape;7959;p6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67"/>
          <p:cNvGrpSpPr/>
          <p:nvPr/>
        </p:nvGrpSpPr>
        <p:grpSpPr>
          <a:xfrm>
            <a:off x="4835311" y="2746480"/>
            <a:ext cx="355416" cy="355652"/>
            <a:chOff x="-10391650" y="3180600"/>
            <a:chExt cx="352875" cy="353075"/>
          </a:xfrm>
        </p:grpSpPr>
        <p:sp>
          <p:nvSpPr>
            <p:cNvPr id="7966" name="Google Shape;7966;p6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7"/>
          <p:cNvGrpSpPr/>
          <p:nvPr/>
        </p:nvGrpSpPr>
        <p:grpSpPr>
          <a:xfrm>
            <a:off x="4835310" y="3223278"/>
            <a:ext cx="354635" cy="353890"/>
            <a:chOff x="-10390875" y="3616350"/>
            <a:chExt cx="352100" cy="351325"/>
          </a:xfrm>
        </p:grpSpPr>
        <p:sp>
          <p:nvSpPr>
            <p:cNvPr id="7973" name="Google Shape;7973;p6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67"/>
          <p:cNvGrpSpPr/>
          <p:nvPr/>
        </p:nvGrpSpPr>
        <p:grpSpPr>
          <a:xfrm>
            <a:off x="7502285" y="2747943"/>
            <a:ext cx="312585" cy="354670"/>
            <a:chOff x="-10370400" y="4049550"/>
            <a:chExt cx="310350" cy="352100"/>
          </a:xfrm>
        </p:grpSpPr>
        <p:sp>
          <p:nvSpPr>
            <p:cNvPr id="7977" name="Google Shape;7977;p6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67"/>
          <p:cNvGrpSpPr/>
          <p:nvPr/>
        </p:nvGrpSpPr>
        <p:grpSpPr>
          <a:xfrm>
            <a:off x="6606541" y="2746884"/>
            <a:ext cx="379236" cy="354847"/>
            <a:chOff x="-8674650" y="3210975"/>
            <a:chExt cx="376525" cy="352275"/>
          </a:xfrm>
        </p:grpSpPr>
        <p:sp>
          <p:nvSpPr>
            <p:cNvPr id="7983" name="Google Shape;7983;p6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7"/>
          <p:cNvGrpSpPr/>
          <p:nvPr/>
        </p:nvGrpSpPr>
        <p:grpSpPr>
          <a:xfrm>
            <a:off x="5278038" y="1828361"/>
            <a:ext cx="356221" cy="354670"/>
            <a:chOff x="-13512225" y="3647075"/>
            <a:chExt cx="353675" cy="352100"/>
          </a:xfrm>
        </p:grpSpPr>
        <p:sp>
          <p:nvSpPr>
            <p:cNvPr id="7990" name="Google Shape;7990;p6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67"/>
          <p:cNvGrpSpPr/>
          <p:nvPr/>
        </p:nvGrpSpPr>
        <p:grpSpPr>
          <a:xfrm>
            <a:off x="5288351" y="2272427"/>
            <a:ext cx="356221" cy="355451"/>
            <a:chOff x="-13512225" y="4080275"/>
            <a:chExt cx="353675" cy="352875"/>
          </a:xfrm>
        </p:grpSpPr>
        <p:sp>
          <p:nvSpPr>
            <p:cNvPr id="8001" name="Google Shape;8001;p6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67"/>
          <p:cNvGrpSpPr/>
          <p:nvPr/>
        </p:nvGrpSpPr>
        <p:grpSpPr>
          <a:xfrm>
            <a:off x="7061431" y="1419788"/>
            <a:ext cx="356196" cy="290379"/>
            <a:chOff x="-11728250" y="3245400"/>
            <a:chExt cx="353650" cy="288275"/>
          </a:xfrm>
        </p:grpSpPr>
        <p:sp>
          <p:nvSpPr>
            <p:cNvPr id="8013" name="Google Shape;8013;p6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67"/>
          <p:cNvGrpSpPr/>
          <p:nvPr/>
        </p:nvGrpSpPr>
        <p:grpSpPr>
          <a:xfrm>
            <a:off x="7093939" y="2272427"/>
            <a:ext cx="311804" cy="355451"/>
            <a:chOff x="-11703850" y="4081850"/>
            <a:chExt cx="309575" cy="352875"/>
          </a:xfrm>
        </p:grpSpPr>
        <p:sp>
          <p:nvSpPr>
            <p:cNvPr id="8019" name="Google Shape;8019;p6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67"/>
          <p:cNvGrpSpPr/>
          <p:nvPr/>
        </p:nvGrpSpPr>
        <p:grpSpPr>
          <a:xfrm>
            <a:off x="5282595" y="2746580"/>
            <a:ext cx="357002" cy="355451"/>
            <a:chOff x="-9958475" y="3180025"/>
            <a:chExt cx="354450" cy="352875"/>
          </a:xfrm>
        </p:grpSpPr>
        <p:sp>
          <p:nvSpPr>
            <p:cNvPr id="8028" name="Google Shape;8028;p6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7"/>
          <p:cNvGrpSpPr/>
          <p:nvPr/>
        </p:nvGrpSpPr>
        <p:grpSpPr>
          <a:xfrm>
            <a:off x="5291722" y="3222561"/>
            <a:ext cx="337966" cy="355325"/>
            <a:chOff x="-9949025" y="3615575"/>
            <a:chExt cx="335550" cy="352750"/>
          </a:xfrm>
        </p:grpSpPr>
        <p:sp>
          <p:nvSpPr>
            <p:cNvPr id="8032" name="Google Shape;8032;p6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7"/>
          <p:cNvGrpSpPr/>
          <p:nvPr/>
        </p:nvGrpSpPr>
        <p:grpSpPr>
          <a:xfrm>
            <a:off x="7926568" y="2746067"/>
            <a:ext cx="360175" cy="358423"/>
            <a:chOff x="-9961625" y="4048175"/>
            <a:chExt cx="357600" cy="355825"/>
          </a:xfrm>
        </p:grpSpPr>
        <p:sp>
          <p:nvSpPr>
            <p:cNvPr id="8036" name="Google Shape;8036;p6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67"/>
          <p:cNvGrpSpPr/>
          <p:nvPr/>
        </p:nvGrpSpPr>
        <p:grpSpPr>
          <a:xfrm>
            <a:off x="6613289" y="3221579"/>
            <a:ext cx="364959" cy="357289"/>
            <a:chOff x="-8680950" y="3624225"/>
            <a:chExt cx="362350" cy="354700"/>
          </a:xfrm>
        </p:grpSpPr>
        <p:sp>
          <p:nvSpPr>
            <p:cNvPr id="8043" name="Google Shape;8043;p6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67"/>
          <p:cNvGrpSpPr/>
          <p:nvPr/>
        </p:nvGrpSpPr>
        <p:grpSpPr>
          <a:xfrm>
            <a:off x="5749533" y="1387239"/>
            <a:ext cx="313365" cy="355476"/>
            <a:chOff x="-13056975" y="3212300"/>
            <a:chExt cx="311125" cy="352900"/>
          </a:xfrm>
        </p:grpSpPr>
        <p:sp>
          <p:nvSpPr>
            <p:cNvPr id="8050" name="Google Shape;8050;p6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67"/>
          <p:cNvGrpSpPr/>
          <p:nvPr/>
        </p:nvGrpSpPr>
        <p:grpSpPr>
          <a:xfrm>
            <a:off x="5726921" y="1828034"/>
            <a:ext cx="358588" cy="355325"/>
            <a:chOff x="-13077450" y="3647075"/>
            <a:chExt cx="356025" cy="352750"/>
          </a:xfrm>
        </p:grpSpPr>
        <p:sp>
          <p:nvSpPr>
            <p:cNvPr id="8055" name="Google Shape;8055;p6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67"/>
          <p:cNvGrpSpPr/>
          <p:nvPr/>
        </p:nvGrpSpPr>
        <p:grpSpPr>
          <a:xfrm>
            <a:off x="5738027" y="2271633"/>
            <a:ext cx="357002" cy="357037"/>
            <a:chOff x="-13079025" y="4079475"/>
            <a:chExt cx="354450" cy="354450"/>
          </a:xfrm>
        </p:grpSpPr>
        <p:sp>
          <p:nvSpPr>
            <p:cNvPr id="8059" name="Google Shape;8059;p6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67"/>
          <p:cNvGrpSpPr/>
          <p:nvPr/>
        </p:nvGrpSpPr>
        <p:grpSpPr>
          <a:xfrm>
            <a:off x="7511094" y="1387642"/>
            <a:ext cx="356221" cy="354670"/>
            <a:chOff x="-11292700" y="3213875"/>
            <a:chExt cx="353675" cy="352100"/>
          </a:xfrm>
        </p:grpSpPr>
        <p:sp>
          <p:nvSpPr>
            <p:cNvPr id="8064" name="Google Shape;8064;p6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67"/>
          <p:cNvGrpSpPr/>
          <p:nvPr/>
        </p:nvGrpSpPr>
        <p:grpSpPr>
          <a:xfrm>
            <a:off x="7505152" y="1827581"/>
            <a:ext cx="368106" cy="356232"/>
            <a:chOff x="-11299000" y="3647875"/>
            <a:chExt cx="365475" cy="353650"/>
          </a:xfrm>
        </p:grpSpPr>
        <p:sp>
          <p:nvSpPr>
            <p:cNvPr id="8072" name="Google Shape;8072;p6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67"/>
          <p:cNvGrpSpPr/>
          <p:nvPr/>
        </p:nvGrpSpPr>
        <p:grpSpPr>
          <a:xfrm>
            <a:off x="7520614" y="2283532"/>
            <a:ext cx="357808" cy="333240"/>
            <a:chOff x="-11295075" y="4092875"/>
            <a:chExt cx="355250" cy="330825"/>
          </a:xfrm>
        </p:grpSpPr>
        <p:sp>
          <p:nvSpPr>
            <p:cNvPr id="8079" name="Google Shape;8079;p6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67"/>
          <p:cNvGrpSpPr/>
          <p:nvPr/>
        </p:nvGrpSpPr>
        <p:grpSpPr>
          <a:xfrm>
            <a:off x="5746214" y="2746580"/>
            <a:ext cx="312585" cy="355451"/>
            <a:chOff x="-9500075" y="3180800"/>
            <a:chExt cx="310350" cy="352875"/>
          </a:xfrm>
        </p:grpSpPr>
        <p:sp>
          <p:nvSpPr>
            <p:cNvPr id="8085" name="Google Shape;8085;p6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67"/>
          <p:cNvGrpSpPr/>
          <p:nvPr/>
        </p:nvGrpSpPr>
        <p:grpSpPr>
          <a:xfrm>
            <a:off x="5724005" y="3222095"/>
            <a:ext cx="356221" cy="356257"/>
            <a:chOff x="-9523700" y="3614000"/>
            <a:chExt cx="353675" cy="353675"/>
          </a:xfrm>
        </p:grpSpPr>
        <p:sp>
          <p:nvSpPr>
            <p:cNvPr id="8095" name="Google Shape;8095;p6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67"/>
          <p:cNvGrpSpPr/>
          <p:nvPr/>
        </p:nvGrpSpPr>
        <p:grpSpPr>
          <a:xfrm>
            <a:off x="7508956" y="3244737"/>
            <a:ext cx="356221" cy="354670"/>
            <a:chOff x="-9523700" y="4049550"/>
            <a:chExt cx="353675" cy="352100"/>
          </a:xfrm>
        </p:grpSpPr>
        <p:sp>
          <p:nvSpPr>
            <p:cNvPr id="8105" name="Google Shape;8105;p6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67"/>
          <p:cNvGrpSpPr/>
          <p:nvPr/>
        </p:nvGrpSpPr>
        <p:grpSpPr>
          <a:xfrm>
            <a:off x="7065071" y="3244710"/>
            <a:ext cx="357002" cy="311029"/>
            <a:chOff x="-8209150" y="3659675"/>
            <a:chExt cx="354450" cy="308775"/>
          </a:xfrm>
        </p:grpSpPr>
        <p:sp>
          <p:nvSpPr>
            <p:cNvPr id="8113" name="Google Shape;8113;p6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67"/>
          <p:cNvGrpSpPr/>
          <p:nvPr/>
        </p:nvGrpSpPr>
        <p:grpSpPr>
          <a:xfrm>
            <a:off x="6178632" y="2273623"/>
            <a:ext cx="356221" cy="353059"/>
            <a:chOff x="-12643475" y="4081850"/>
            <a:chExt cx="353675" cy="350500"/>
          </a:xfrm>
        </p:grpSpPr>
        <p:sp>
          <p:nvSpPr>
            <p:cNvPr id="8120" name="Google Shape;8120;p6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4" name="Google Shape;8124;p6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5" name="Google Shape;8125;p67"/>
          <p:cNvGrpSpPr/>
          <p:nvPr/>
        </p:nvGrpSpPr>
        <p:grpSpPr>
          <a:xfrm>
            <a:off x="7961232" y="2283532"/>
            <a:ext cx="356221" cy="333240"/>
            <a:chOff x="-10858725" y="4092875"/>
            <a:chExt cx="353675" cy="330825"/>
          </a:xfrm>
        </p:grpSpPr>
        <p:sp>
          <p:nvSpPr>
            <p:cNvPr id="8126" name="Google Shape;8126;p6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67"/>
          <p:cNvGrpSpPr/>
          <p:nvPr/>
        </p:nvGrpSpPr>
        <p:grpSpPr>
          <a:xfrm>
            <a:off x="6219755" y="3222498"/>
            <a:ext cx="252278" cy="355451"/>
            <a:chOff x="-9039300" y="3614000"/>
            <a:chExt cx="250475" cy="352875"/>
          </a:xfrm>
        </p:grpSpPr>
        <p:sp>
          <p:nvSpPr>
            <p:cNvPr id="8133" name="Google Shape;8133;p6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67"/>
          <p:cNvGrpSpPr/>
          <p:nvPr/>
        </p:nvGrpSpPr>
        <p:grpSpPr>
          <a:xfrm>
            <a:off x="7951721" y="3244737"/>
            <a:ext cx="354635" cy="354670"/>
            <a:chOff x="-9088150" y="4049550"/>
            <a:chExt cx="352100" cy="352100"/>
          </a:xfrm>
        </p:grpSpPr>
        <p:sp>
          <p:nvSpPr>
            <p:cNvPr id="8136" name="Google Shape;8136;p6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67"/>
          <p:cNvGrpSpPr/>
          <p:nvPr/>
        </p:nvGrpSpPr>
        <p:grpSpPr>
          <a:xfrm>
            <a:off x="7086085" y="2746970"/>
            <a:ext cx="315757" cy="354670"/>
            <a:chOff x="-8191825" y="3174500"/>
            <a:chExt cx="313500" cy="352100"/>
          </a:xfrm>
        </p:grpSpPr>
        <p:sp>
          <p:nvSpPr>
            <p:cNvPr id="8143" name="Google Shape;8143;p6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7"/>
          <p:cNvGrpSpPr/>
          <p:nvPr/>
        </p:nvGrpSpPr>
        <p:grpSpPr>
          <a:xfrm>
            <a:off x="4835443" y="1387491"/>
            <a:ext cx="356221" cy="354973"/>
            <a:chOff x="-13947000" y="3212800"/>
            <a:chExt cx="353675" cy="352400"/>
          </a:xfrm>
        </p:grpSpPr>
        <p:sp>
          <p:nvSpPr>
            <p:cNvPr id="8147" name="Google Shape;8147;p6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9" name="Google Shape;8149;p6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0" name="Google Shape;8150;p67"/>
          <p:cNvGrpSpPr/>
          <p:nvPr/>
        </p:nvGrpSpPr>
        <p:grpSpPr>
          <a:xfrm>
            <a:off x="5278038" y="1386849"/>
            <a:ext cx="356221" cy="356257"/>
            <a:chOff x="-13512225" y="3211525"/>
            <a:chExt cx="353675" cy="353675"/>
          </a:xfrm>
        </p:grpSpPr>
        <p:sp>
          <p:nvSpPr>
            <p:cNvPr id="8151" name="Google Shape;8151;p6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7"/>
          <p:cNvGrpSpPr/>
          <p:nvPr/>
        </p:nvGrpSpPr>
        <p:grpSpPr>
          <a:xfrm>
            <a:off x="6168320" y="1387239"/>
            <a:ext cx="356221" cy="355476"/>
            <a:chOff x="-12643475" y="3212300"/>
            <a:chExt cx="353675" cy="352900"/>
          </a:xfrm>
        </p:grpSpPr>
        <p:sp>
          <p:nvSpPr>
            <p:cNvPr id="8157" name="Google Shape;8157;p6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67"/>
          <p:cNvGrpSpPr/>
          <p:nvPr/>
        </p:nvGrpSpPr>
        <p:grpSpPr>
          <a:xfrm>
            <a:off x="6168320" y="1839013"/>
            <a:ext cx="356221" cy="333366"/>
            <a:chOff x="-12643475" y="3657325"/>
            <a:chExt cx="353675" cy="330950"/>
          </a:xfrm>
        </p:grpSpPr>
        <p:sp>
          <p:nvSpPr>
            <p:cNvPr id="8167" name="Google Shape;8167;p6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67"/>
          <p:cNvGrpSpPr/>
          <p:nvPr/>
        </p:nvGrpSpPr>
        <p:grpSpPr>
          <a:xfrm>
            <a:off x="7951322" y="1387642"/>
            <a:ext cx="355416" cy="354670"/>
            <a:chOff x="-10857925" y="3213875"/>
            <a:chExt cx="352875" cy="352100"/>
          </a:xfrm>
        </p:grpSpPr>
        <p:sp>
          <p:nvSpPr>
            <p:cNvPr id="8174" name="Google Shape;8174;p6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67"/>
          <p:cNvGrpSpPr/>
          <p:nvPr/>
        </p:nvGrpSpPr>
        <p:grpSpPr>
          <a:xfrm>
            <a:off x="6168237" y="2747071"/>
            <a:ext cx="356096" cy="354469"/>
            <a:chOff x="-9089725" y="3180200"/>
            <a:chExt cx="353550" cy="351900"/>
          </a:xfrm>
        </p:grpSpPr>
        <p:sp>
          <p:nvSpPr>
            <p:cNvPr id="8185" name="Google Shape;8185;p6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7"/>
          <p:cNvGrpSpPr/>
          <p:nvPr/>
        </p:nvGrpSpPr>
        <p:grpSpPr>
          <a:xfrm>
            <a:off x="7060235" y="1826875"/>
            <a:ext cx="358588" cy="357642"/>
            <a:chOff x="7083760" y="1971660"/>
            <a:chExt cx="358588" cy="357642"/>
          </a:xfrm>
        </p:grpSpPr>
        <p:sp>
          <p:nvSpPr>
            <p:cNvPr id="8188" name="Google Shape;8188;p6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0" name="Google Shape;8200;p6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01" name="Google Shape;8201;p6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5"/>
        <p:cNvGrpSpPr/>
        <p:nvPr/>
      </p:nvGrpSpPr>
      <p:grpSpPr>
        <a:xfrm>
          <a:off x="0" y="0"/>
          <a:ext cx="0" cy="0"/>
          <a:chOff x="0" y="0"/>
          <a:chExt cx="0" cy="0"/>
        </a:xfrm>
      </p:grpSpPr>
      <p:sp>
        <p:nvSpPr>
          <p:cNvPr id="8206" name="Google Shape;8206;p6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68"/>
          <p:cNvGrpSpPr/>
          <p:nvPr/>
        </p:nvGrpSpPr>
        <p:grpSpPr>
          <a:xfrm>
            <a:off x="719610" y="2243507"/>
            <a:ext cx="452798" cy="449473"/>
            <a:chOff x="-21322300" y="3693325"/>
            <a:chExt cx="306400" cy="304150"/>
          </a:xfrm>
        </p:grpSpPr>
        <p:sp>
          <p:nvSpPr>
            <p:cNvPr id="8208" name="Google Shape;8208;p6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68"/>
          <p:cNvGrpSpPr/>
          <p:nvPr/>
        </p:nvGrpSpPr>
        <p:grpSpPr>
          <a:xfrm>
            <a:off x="719019" y="2810244"/>
            <a:ext cx="453980" cy="422540"/>
            <a:chOff x="-21322300" y="4077125"/>
            <a:chExt cx="307200" cy="285925"/>
          </a:xfrm>
        </p:grpSpPr>
        <p:sp>
          <p:nvSpPr>
            <p:cNvPr id="8213" name="Google Shape;8213;p6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68"/>
          <p:cNvGrpSpPr/>
          <p:nvPr/>
        </p:nvGrpSpPr>
        <p:grpSpPr>
          <a:xfrm>
            <a:off x="3496195" y="1689128"/>
            <a:ext cx="451653" cy="450212"/>
            <a:chOff x="-19394200" y="3333800"/>
            <a:chExt cx="305625" cy="304650"/>
          </a:xfrm>
        </p:grpSpPr>
        <p:sp>
          <p:nvSpPr>
            <p:cNvPr id="8226" name="Google Shape;8226;p6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68"/>
          <p:cNvGrpSpPr/>
          <p:nvPr/>
        </p:nvGrpSpPr>
        <p:grpSpPr>
          <a:xfrm>
            <a:off x="3495032" y="2243580"/>
            <a:ext cx="453980" cy="449325"/>
            <a:chOff x="-19396575" y="3708500"/>
            <a:chExt cx="307200" cy="304050"/>
          </a:xfrm>
        </p:grpSpPr>
        <p:sp>
          <p:nvSpPr>
            <p:cNvPr id="8236" name="Google Shape;8236;p6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68"/>
          <p:cNvGrpSpPr/>
          <p:nvPr/>
        </p:nvGrpSpPr>
        <p:grpSpPr>
          <a:xfrm>
            <a:off x="3489212" y="2796461"/>
            <a:ext cx="465618" cy="450101"/>
            <a:chOff x="-19394200" y="4084200"/>
            <a:chExt cx="315075" cy="304575"/>
          </a:xfrm>
        </p:grpSpPr>
        <p:sp>
          <p:nvSpPr>
            <p:cNvPr id="8240" name="Google Shape;8240;p6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68"/>
          <p:cNvGrpSpPr/>
          <p:nvPr/>
        </p:nvGrpSpPr>
        <p:grpSpPr>
          <a:xfrm>
            <a:off x="6294923" y="1689001"/>
            <a:ext cx="400447" cy="450470"/>
            <a:chOff x="-17526750" y="3309200"/>
            <a:chExt cx="270975" cy="304825"/>
          </a:xfrm>
        </p:grpSpPr>
        <p:sp>
          <p:nvSpPr>
            <p:cNvPr id="8247" name="Google Shape;8247;p6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68"/>
          <p:cNvGrpSpPr/>
          <p:nvPr/>
        </p:nvGrpSpPr>
        <p:grpSpPr>
          <a:xfrm>
            <a:off x="6271075" y="2244173"/>
            <a:ext cx="448143" cy="448143"/>
            <a:chOff x="-17542500" y="3684100"/>
            <a:chExt cx="303250" cy="303250"/>
          </a:xfrm>
        </p:grpSpPr>
        <p:sp>
          <p:nvSpPr>
            <p:cNvPr id="8253" name="Google Shape;8253;p6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8"/>
          <p:cNvGrpSpPr/>
          <p:nvPr/>
        </p:nvGrpSpPr>
        <p:grpSpPr>
          <a:xfrm>
            <a:off x="6270484" y="2810817"/>
            <a:ext cx="449325" cy="421395"/>
            <a:chOff x="-17542500" y="4068450"/>
            <a:chExt cx="304050" cy="285150"/>
          </a:xfrm>
        </p:grpSpPr>
        <p:sp>
          <p:nvSpPr>
            <p:cNvPr id="8261" name="Google Shape;8261;p6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68"/>
          <p:cNvGrpSpPr/>
          <p:nvPr/>
        </p:nvGrpSpPr>
        <p:grpSpPr>
          <a:xfrm>
            <a:off x="3500906" y="3342211"/>
            <a:ext cx="343404" cy="449325"/>
            <a:chOff x="-15652200" y="3335975"/>
            <a:chExt cx="232375" cy="304050"/>
          </a:xfrm>
        </p:grpSpPr>
        <p:sp>
          <p:nvSpPr>
            <p:cNvPr id="8268" name="Google Shape;8268;p6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8"/>
          <p:cNvGrpSpPr/>
          <p:nvPr/>
        </p:nvGrpSpPr>
        <p:grpSpPr>
          <a:xfrm>
            <a:off x="1274819" y="2243729"/>
            <a:ext cx="449325" cy="449030"/>
            <a:chOff x="-20945825" y="3692175"/>
            <a:chExt cx="304050" cy="303850"/>
          </a:xfrm>
        </p:grpSpPr>
        <p:sp>
          <p:nvSpPr>
            <p:cNvPr id="8278" name="Google Shape;8278;p6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68"/>
          <p:cNvGrpSpPr/>
          <p:nvPr/>
        </p:nvGrpSpPr>
        <p:grpSpPr>
          <a:xfrm>
            <a:off x="4081644" y="1689848"/>
            <a:ext cx="372516" cy="448771"/>
            <a:chOff x="-18994100" y="3334775"/>
            <a:chExt cx="252075" cy="303675"/>
          </a:xfrm>
        </p:grpSpPr>
        <p:sp>
          <p:nvSpPr>
            <p:cNvPr id="8283" name="Google Shape;8283;p6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8"/>
          <p:cNvGrpSpPr/>
          <p:nvPr/>
        </p:nvGrpSpPr>
        <p:grpSpPr>
          <a:xfrm>
            <a:off x="4096200" y="2244743"/>
            <a:ext cx="343404" cy="446998"/>
            <a:chOff x="-18983850" y="3710075"/>
            <a:chExt cx="232375" cy="302475"/>
          </a:xfrm>
        </p:grpSpPr>
        <p:sp>
          <p:nvSpPr>
            <p:cNvPr id="8288" name="Google Shape;8288;p6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68"/>
          <p:cNvGrpSpPr/>
          <p:nvPr/>
        </p:nvGrpSpPr>
        <p:grpSpPr>
          <a:xfrm>
            <a:off x="1274247" y="1689573"/>
            <a:ext cx="450470" cy="449325"/>
            <a:chOff x="-20946600" y="3317850"/>
            <a:chExt cx="304825" cy="304050"/>
          </a:xfrm>
        </p:grpSpPr>
        <p:sp>
          <p:nvSpPr>
            <p:cNvPr id="8293" name="Google Shape;8293;p6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8"/>
          <p:cNvGrpSpPr/>
          <p:nvPr/>
        </p:nvGrpSpPr>
        <p:grpSpPr>
          <a:xfrm>
            <a:off x="1300422" y="2797442"/>
            <a:ext cx="398119" cy="448143"/>
            <a:chOff x="-20930075" y="4066100"/>
            <a:chExt cx="269400" cy="303250"/>
          </a:xfrm>
        </p:grpSpPr>
        <p:sp>
          <p:nvSpPr>
            <p:cNvPr id="8297" name="Google Shape;8297;p6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68"/>
          <p:cNvGrpSpPr/>
          <p:nvPr/>
        </p:nvGrpSpPr>
        <p:grpSpPr>
          <a:xfrm>
            <a:off x="4042667" y="2797422"/>
            <a:ext cx="450470" cy="448180"/>
            <a:chOff x="-19020075" y="4084200"/>
            <a:chExt cx="304825" cy="303275"/>
          </a:xfrm>
        </p:grpSpPr>
        <p:sp>
          <p:nvSpPr>
            <p:cNvPr id="8300" name="Google Shape;8300;p6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68"/>
          <p:cNvGrpSpPr/>
          <p:nvPr/>
        </p:nvGrpSpPr>
        <p:grpSpPr>
          <a:xfrm>
            <a:off x="6859931" y="1689001"/>
            <a:ext cx="396937" cy="450470"/>
            <a:chOff x="-17149475" y="3309200"/>
            <a:chExt cx="268600" cy="304825"/>
          </a:xfrm>
        </p:grpSpPr>
        <p:sp>
          <p:nvSpPr>
            <p:cNvPr id="8310" name="Google Shape;8310;p6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8"/>
          <p:cNvGrpSpPr/>
          <p:nvPr/>
        </p:nvGrpSpPr>
        <p:grpSpPr>
          <a:xfrm>
            <a:off x="6833737" y="2258120"/>
            <a:ext cx="449325" cy="420249"/>
            <a:chOff x="-17168375" y="3692750"/>
            <a:chExt cx="304050" cy="284375"/>
          </a:xfrm>
        </p:grpSpPr>
        <p:sp>
          <p:nvSpPr>
            <p:cNvPr id="8313" name="Google Shape;8313;p6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68"/>
          <p:cNvGrpSpPr/>
          <p:nvPr/>
        </p:nvGrpSpPr>
        <p:grpSpPr>
          <a:xfrm>
            <a:off x="6830246" y="2796852"/>
            <a:ext cx="456308" cy="449325"/>
            <a:chOff x="-17170750" y="4058800"/>
            <a:chExt cx="308775" cy="304050"/>
          </a:xfrm>
        </p:grpSpPr>
        <p:sp>
          <p:nvSpPr>
            <p:cNvPr id="8321" name="Google Shape;8321;p6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8"/>
          <p:cNvGrpSpPr/>
          <p:nvPr/>
        </p:nvGrpSpPr>
        <p:grpSpPr>
          <a:xfrm>
            <a:off x="5692143" y="3343358"/>
            <a:ext cx="450470" cy="446998"/>
            <a:chOff x="-15688425" y="3707725"/>
            <a:chExt cx="304825" cy="302475"/>
          </a:xfrm>
        </p:grpSpPr>
        <p:sp>
          <p:nvSpPr>
            <p:cNvPr id="8339" name="Google Shape;8339;p6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8"/>
          <p:cNvGrpSpPr/>
          <p:nvPr/>
        </p:nvGrpSpPr>
        <p:grpSpPr>
          <a:xfrm>
            <a:off x="1836300" y="1690441"/>
            <a:ext cx="451653" cy="447589"/>
            <a:chOff x="-20572500" y="3319025"/>
            <a:chExt cx="305625" cy="302875"/>
          </a:xfrm>
        </p:grpSpPr>
        <p:sp>
          <p:nvSpPr>
            <p:cNvPr id="8346" name="Google Shape;8346;p6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8"/>
          <p:cNvGrpSpPr/>
          <p:nvPr/>
        </p:nvGrpSpPr>
        <p:grpSpPr>
          <a:xfrm>
            <a:off x="1837463" y="2305410"/>
            <a:ext cx="449325" cy="325670"/>
            <a:chOff x="-20571700" y="3722875"/>
            <a:chExt cx="304050" cy="220375"/>
          </a:xfrm>
        </p:grpSpPr>
        <p:sp>
          <p:nvSpPr>
            <p:cNvPr id="8349" name="Google Shape;8349;p6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8"/>
          <p:cNvGrpSpPr/>
          <p:nvPr/>
        </p:nvGrpSpPr>
        <p:grpSpPr>
          <a:xfrm>
            <a:off x="1836891" y="2796278"/>
            <a:ext cx="450470" cy="450470"/>
            <a:chOff x="-20571700" y="4066875"/>
            <a:chExt cx="304825" cy="304825"/>
          </a:xfrm>
        </p:grpSpPr>
        <p:sp>
          <p:nvSpPr>
            <p:cNvPr id="8357" name="Google Shape;8357;p6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68"/>
          <p:cNvGrpSpPr/>
          <p:nvPr/>
        </p:nvGrpSpPr>
        <p:grpSpPr>
          <a:xfrm>
            <a:off x="4603593" y="1688259"/>
            <a:ext cx="453980" cy="451948"/>
            <a:chOff x="-18645175" y="3334200"/>
            <a:chExt cx="307200" cy="305825"/>
          </a:xfrm>
        </p:grpSpPr>
        <p:sp>
          <p:nvSpPr>
            <p:cNvPr id="8364" name="Google Shape;8364;p6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68"/>
          <p:cNvGrpSpPr/>
          <p:nvPr/>
        </p:nvGrpSpPr>
        <p:grpSpPr>
          <a:xfrm>
            <a:off x="4604184" y="2242989"/>
            <a:ext cx="452798" cy="450507"/>
            <a:chOff x="-18645175" y="3708500"/>
            <a:chExt cx="306400" cy="304850"/>
          </a:xfrm>
        </p:grpSpPr>
        <p:sp>
          <p:nvSpPr>
            <p:cNvPr id="8370" name="Google Shape;8370;p6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68"/>
          <p:cNvGrpSpPr/>
          <p:nvPr/>
        </p:nvGrpSpPr>
        <p:grpSpPr>
          <a:xfrm>
            <a:off x="4601857" y="2795630"/>
            <a:ext cx="457453" cy="451763"/>
            <a:chOff x="-18647525" y="4082625"/>
            <a:chExt cx="309550" cy="305700"/>
          </a:xfrm>
        </p:grpSpPr>
        <p:sp>
          <p:nvSpPr>
            <p:cNvPr id="8378" name="Google Shape;8378;p6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68"/>
          <p:cNvGrpSpPr/>
          <p:nvPr/>
        </p:nvGrpSpPr>
        <p:grpSpPr>
          <a:xfrm>
            <a:off x="7412241" y="1689592"/>
            <a:ext cx="395755" cy="449288"/>
            <a:chOff x="-16775350" y="3309200"/>
            <a:chExt cx="267800" cy="304025"/>
          </a:xfrm>
        </p:grpSpPr>
        <p:sp>
          <p:nvSpPr>
            <p:cNvPr id="8383" name="Google Shape;8383;p6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68"/>
          <p:cNvGrpSpPr/>
          <p:nvPr/>
        </p:nvGrpSpPr>
        <p:grpSpPr>
          <a:xfrm>
            <a:off x="7412241" y="2241827"/>
            <a:ext cx="395755" cy="452835"/>
            <a:chOff x="-16775350" y="3683300"/>
            <a:chExt cx="267800" cy="306425"/>
          </a:xfrm>
        </p:grpSpPr>
        <p:sp>
          <p:nvSpPr>
            <p:cNvPr id="8387" name="Google Shape;8387;p6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8"/>
          <p:cNvGrpSpPr/>
          <p:nvPr/>
        </p:nvGrpSpPr>
        <p:grpSpPr>
          <a:xfrm>
            <a:off x="7384292" y="2796870"/>
            <a:ext cx="451653" cy="449288"/>
            <a:chOff x="-16794250" y="4058225"/>
            <a:chExt cx="305625" cy="304025"/>
          </a:xfrm>
        </p:grpSpPr>
        <p:sp>
          <p:nvSpPr>
            <p:cNvPr id="8391" name="Google Shape;8391;p6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0" name="Google Shape;8400;p6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1" name="Google Shape;8401;p68"/>
          <p:cNvGrpSpPr/>
          <p:nvPr/>
        </p:nvGrpSpPr>
        <p:grpSpPr>
          <a:xfrm>
            <a:off x="2385709" y="1689573"/>
            <a:ext cx="457453" cy="449325"/>
            <a:chOff x="-20199150" y="3317850"/>
            <a:chExt cx="309550" cy="304050"/>
          </a:xfrm>
        </p:grpSpPr>
        <p:sp>
          <p:nvSpPr>
            <p:cNvPr id="8402" name="Google Shape;8402;p6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8"/>
          <p:cNvGrpSpPr/>
          <p:nvPr/>
        </p:nvGrpSpPr>
        <p:grpSpPr>
          <a:xfrm>
            <a:off x="2388036" y="2242861"/>
            <a:ext cx="452798" cy="450766"/>
            <a:chOff x="-20199150" y="3693150"/>
            <a:chExt cx="306400" cy="305025"/>
          </a:xfrm>
        </p:grpSpPr>
        <p:sp>
          <p:nvSpPr>
            <p:cNvPr id="8410" name="Google Shape;8410;p6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8"/>
          <p:cNvGrpSpPr/>
          <p:nvPr/>
        </p:nvGrpSpPr>
        <p:grpSpPr>
          <a:xfrm>
            <a:off x="2388609" y="2795687"/>
            <a:ext cx="451653" cy="451653"/>
            <a:chOff x="-20197575" y="4066875"/>
            <a:chExt cx="305625" cy="305625"/>
          </a:xfrm>
        </p:grpSpPr>
        <p:sp>
          <p:nvSpPr>
            <p:cNvPr id="8417" name="Google Shape;8417;p6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68"/>
          <p:cNvGrpSpPr/>
          <p:nvPr/>
        </p:nvGrpSpPr>
        <p:grpSpPr>
          <a:xfrm>
            <a:off x="5170827" y="1687520"/>
            <a:ext cx="449325" cy="453426"/>
            <a:chOff x="-18271050" y="3333200"/>
            <a:chExt cx="304050" cy="306825"/>
          </a:xfrm>
        </p:grpSpPr>
        <p:sp>
          <p:nvSpPr>
            <p:cNvPr id="8426" name="Google Shape;8426;p6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8"/>
          <p:cNvGrpSpPr/>
          <p:nvPr/>
        </p:nvGrpSpPr>
        <p:grpSpPr>
          <a:xfrm>
            <a:off x="5171399" y="2244171"/>
            <a:ext cx="448180" cy="448143"/>
            <a:chOff x="-18270275" y="3710875"/>
            <a:chExt cx="303275" cy="303250"/>
          </a:xfrm>
        </p:grpSpPr>
        <p:sp>
          <p:nvSpPr>
            <p:cNvPr id="8432" name="Google Shape;8432;p6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68"/>
          <p:cNvGrpSpPr/>
          <p:nvPr/>
        </p:nvGrpSpPr>
        <p:grpSpPr>
          <a:xfrm>
            <a:off x="5224951" y="2797422"/>
            <a:ext cx="341076" cy="448180"/>
            <a:chOff x="-18234025" y="4084200"/>
            <a:chExt cx="230800" cy="303275"/>
          </a:xfrm>
        </p:grpSpPr>
        <p:sp>
          <p:nvSpPr>
            <p:cNvPr id="8439" name="Google Shape;8439;p6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68"/>
          <p:cNvGrpSpPr/>
          <p:nvPr/>
        </p:nvGrpSpPr>
        <p:grpSpPr>
          <a:xfrm>
            <a:off x="2337506" y="3341641"/>
            <a:ext cx="449325" cy="450470"/>
            <a:chOff x="-16419350" y="3308400"/>
            <a:chExt cx="304050" cy="304825"/>
          </a:xfrm>
        </p:grpSpPr>
        <p:sp>
          <p:nvSpPr>
            <p:cNvPr id="8443" name="Google Shape;8443;p6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8"/>
          <p:cNvGrpSpPr/>
          <p:nvPr/>
        </p:nvGrpSpPr>
        <p:grpSpPr>
          <a:xfrm>
            <a:off x="4609062" y="3340423"/>
            <a:ext cx="395755" cy="452872"/>
            <a:chOff x="-16401225" y="3683275"/>
            <a:chExt cx="267800" cy="306450"/>
          </a:xfrm>
        </p:grpSpPr>
        <p:sp>
          <p:nvSpPr>
            <p:cNvPr id="8451" name="Google Shape;8451;p6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8"/>
          <p:cNvGrpSpPr/>
          <p:nvPr/>
        </p:nvGrpSpPr>
        <p:grpSpPr>
          <a:xfrm>
            <a:off x="7974511" y="2797062"/>
            <a:ext cx="450470" cy="448180"/>
            <a:chOff x="-16419350" y="4058200"/>
            <a:chExt cx="304825" cy="303275"/>
          </a:xfrm>
        </p:grpSpPr>
        <p:sp>
          <p:nvSpPr>
            <p:cNvPr id="8459" name="Google Shape;8459;p6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8"/>
          <p:cNvGrpSpPr/>
          <p:nvPr/>
        </p:nvGrpSpPr>
        <p:grpSpPr>
          <a:xfrm>
            <a:off x="4001398" y="3343080"/>
            <a:ext cx="450507" cy="447589"/>
            <a:chOff x="-15296200" y="3326900"/>
            <a:chExt cx="304850" cy="302875"/>
          </a:xfrm>
        </p:grpSpPr>
        <p:sp>
          <p:nvSpPr>
            <p:cNvPr id="8467" name="Google Shape;8467;p6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68"/>
          <p:cNvGrpSpPr/>
          <p:nvPr/>
        </p:nvGrpSpPr>
        <p:grpSpPr>
          <a:xfrm>
            <a:off x="2917051" y="1706881"/>
            <a:ext cx="486566" cy="414708"/>
            <a:chOff x="-19835275" y="3330250"/>
            <a:chExt cx="329250" cy="280625"/>
          </a:xfrm>
        </p:grpSpPr>
        <p:sp>
          <p:nvSpPr>
            <p:cNvPr id="8473" name="Google Shape;8473;p6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68"/>
          <p:cNvGrpSpPr/>
          <p:nvPr/>
        </p:nvGrpSpPr>
        <p:grpSpPr>
          <a:xfrm>
            <a:off x="2935080" y="2243470"/>
            <a:ext cx="450507" cy="449547"/>
            <a:chOff x="-19822675" y="3692750"/>
            <a:chExt cx="304850" cy="304200"/>
          </a:xfrm>
        </p:grpSpPr>
        <p:sp>
          <p:nvSpPr>
            <p:cNvPr id="8477" name="Google Shape;8477;p6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68"/>
          <p:cNvGrpSpPr/>
          <p:nvPr/>
        </p:nvGrpSpPr>
        <p:grpSpPr>
          <a:xfrm>
            <a:off x="2935672" y="2796278"/>
            <a:ext cx="449325" cy="450470"/>
            <a:chOff x="-19822675" y="4066875"/>
            <a:chExt cx="304050" cy="304825"/>
          </a:xfrm>
        </p:grpSpPr>
        <p:sp>
          <p:nvSpPr>
            <p:cNvPr id="8483" name="Google Shape;8483;p6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68"/>
          <p:cNvGrpSpPr/>
          <p:nvPr/>
        </p:nvGrpSpPr>
        <p:grpSpPr>
          <a:xfrm>
            <a:off x="5744740" y="1689571"/>
            <a:ext cx="399302" cy="449325"/>
            <a:chOff x="-17878825" y="3334400"/>
            <a:chExt cx="270200" cy="304050"/>
          </a:xfrm>
        </p:grpSpPr>
        <p:sp>
          <p:nvSpPr>
            <p:cNvPr id="8490" name="Google Shape;8490;p6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68"/>
          <p:cNvGrpSpPr/>
          <p:nvPr/>
        </p:nvGrpSpPr>
        <p:grpSpPr>
          <a:xfrm>
            <a:off x="5718565" y="2242416"/>
            <a:ext cx="451653" cy="451653"/>
            <a:chOff x="-17896150" y="3709300"/>
            <a:chExt cx="305625" cy="305625"/>
          </a:xfrm>
        </p:grpSpPr>
        <p:sp>
          <p:nvSpPr>
            <p:cNvPr id="8498" name="Google Shape;8498;p6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8"/>
          <p:cNvGrpSpPr/>
          <p:nvPr/>
        </p:nvGrpSpPr>
        <p:grpSpPr>
          <a:xfrm>
            <a:off x="5746495" y="2795686"/>
            <a:ext cx="395792" cy="451653"/>
            <a:chOff x="-17878025" y="4082625"/>
            <a:chExt cx="267825" cy="305625"/>
          </a:xfrm>
        </p:grpSpPr>
        <p:sp>
          <p:nvSpPr>
            <p:cNvPr id="8503" name="Google Shape;8503;p6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68"/>
          <p:cNvGrpSpPr/>
          <p:nvPr/>
        </p:nvGrpSpPr>
        <p:grpSpPr>
          <a:xfrm>
            <a:off x="2890388" y="3355015"/>
            <a:ext cx="450507" cy="423722"/>
            <a:chOff x="-16044450" y="3317850"/>
            <a:chExt cx="304850" cy="286725"/>
          </a:xfrm>
        </p:grpSpPr>
        <p:sp>
          <p:nvSpPr>
            <p:cNvPr id="8511" name="Google Shape;8511;p6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5" name="Google Shape;8515;p6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6" name="Google Shape;8516;p68"/>
          <p:cNvGrpSpPr/>
          <p:nvPr/>
        </p:nvGrpSpPr>
        <p:grpSpPr>
          <a:xfrm>
            <a:off x="8012905" y="2243724"/>
            <a:ext cx="373662" cy="449030"/>
            <a:chOff x="-16018450" y="4058400"/>
            <a:chExt cx="252850" cy="303850"/>
          </a:xfrm>
        </p:grpSpPr>
        <p:sp>
          <p:nvSpPr>
            <p:cNvPr id="8517" name="Google Shape;8517;p6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1" name="Google Shape;8521;p6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Estudo e Análise</a:t>
            </a:r>
          </a:p>
        </p:txBody>
      </p:sp>
      <p:sp>
        <p:nvSpPr>
          <p:cNvPr id="746" name="Google Shape;746;p36"/>
          <p:cNvSpPr txBox="1">
            <a:spLocks noGrp="1"/>
          </p:cNvSpPr>
          <p:nvPr>
            <p:ph type="subTitle" idx="1"/>
          </p:nvPr>
        </p:nvSpPr>
        <p:spPr>
          <a:xfrm>
            <a:off x="742628" y="1348733"/>
            <a:ext cx="5106658" cy="1473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pt-BR" dirty="0"/>
              <a:t>O sistema anteriormente utilizado apresentava funcionalidades simples, exibindo apenas duas opções principais na tela inicial: cadastros e relatórios.</a:t>
            </a:r>
          </a:p>
          <a:p>
            <a:pPr marL="0" lvl="0" indent="0" algn="just" rtl="0">
              <a:spcBef>
                <a:spcPts val="0"/>
              </a:spcBef>
              <a:spcAft>
                <a:spcPts val="0"/>
              </a:spcAft>
              <a:buNone/>
            </a:pPr>
            <a:endParaRPr lang="pt-BR" dirty="0"/>
          </a:p>
          <a:p>
            <a:pPr marL="0" lvl="0" indent="0" algn="just" rtl="0">
              <a:spcBef>
                <a:spcPts val="0"/>
              </a:spcBef>
              <a:spcAft>
                <a:spcPts val="0"/>
              </a:spcAft>
              <a:buNone/>
            </a:pPr>
            <a:r>
              <a:rPr lang="pt-BR" dirty="0"/>
              <a:t>Dentro da seção de "Cadastros", havia diversas funcionalidades, tais como Pesquisa de Aprovação, Aprovações, Bairros, Engenheiros, Natureza de Aprovação e Tipos de Endereço.</a:t>
            </a:r>
          </a:p>
          <a:p>
            <a:pPr marL="0" lvl="0" indent="0" algn="just" rtl="0">
              <a:spcBef>
                <a:spcPts val="0"/>
              </a:spcBef>
              <a:spcAft>
                <a:spcPts val="0"/>
              </a:spcAft>
              <a:buNone/>
            </a:pPr>
            <a:endParaRPr lang="pt-BR" dirty="0"/>
          </a:p>
          <a:p>
            <a:pPr marL="0" lvl="0" indent="0" algn="just" rtl="0">
              <a:spcBef>
                <a:spcPts val="0"/>
              </a:spcBef>
              <a:spcAft>
                <a:spcPts val="0"/>
              </a:spcAft>
              <a:buNone/>
            </a:pPr>
            <a:r>
              <a:rPr lang="pt-BR" dirty="0"/>
              <a:t>Na tela de "Pesquisa de Aprovação", um sistema de pesquisa simples estava disponível, permitindo a busca por bairro, proprietário, quadra e lote. Os resultados da pesquisa eram exibidos logo abaixo.</a:t>
            </a:r>
          </a:p>
          <a:p>
            <a:pPr marL="0" lvl="0" indent="0" algn="just" rtl="0">
              <a:spcBef>
                <a:spcPts val="0"/>
              </a:spcBef>
              <a:spcAft>
                <a:spcPts val="0"/>
              </a:spcAft>
              <a:buNone/>
            </a:pPr>
            <a:endParaRPr lang="pt-BR" dirty="0"/>
          </a:p>
          <a:p>
            <a:pPr marL="0" lvl="0" indent="0" algn="just" rtl="0">
              <a:spcBef>
                <a:spcPts val="0"/>
              </a:spcBef>
              <a:spcAft>
                <a:spcPts val="0"/>
              </a:spcAft>
              <a:buNone/>
            </a:pPr>
            <a:r>
              <a:rPr lang="pt-BR" dirty="0"/>
              <a:t>A seção de "Aprovações" incluía o Cadastro de Aprovações, abrangendo informações como Nº de Identificação do Sistema, Nome do Proprietário, Tipo/Endereço, Endereço, Bairro, Lote, Quadra, Natureza da Obra, Área, Autor do Projeto, Nº de Aprovação, A.R.I, Data da Aprovação, Alvará, Habita-se e Observações.</a:t>
            </a:r>
          </a:p>
        </p:txBody>
      </p:sp>
      <p:sp>
        <p:nvSpPr>
          <p:cNvPr id="750" name="Google Shape;750;p36">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80;p41">
            <a:extLst>
              <a:ext uri="{FF2B5EF4-FFF2-40B4-BE49-F238E27FC236}">
                <a16:creationId xmlns:a16="http://schemas.microsoft.com/office/drawing/2014/main" id="{D890747A-5B45-D053-633C-A4255C042521}"/>
              </a:ext>
            </a:extLst>
          </p:cNvPr>
          <p:cNvGrpSpPr/>
          <p:nvPr/>
        </p:nvGrpSpPr>
        <p:grpSpPr>
          <a:xfrm>
            <a:off x="6178350" y="891446"/>
            <a:ext cx="2478600" cy="4195963"/>
            <a:chOff x="6178350" y="891446"/>
            <a:chExt cx="2478600" cy="4195963"/>
          </a:xfrm>
        </p:grpSpPr>
        <p:sp>
          <p:nvSpPr>
            <p:cNvPr id="3" name="Google Shape;981;p41">
              <a:extLst>
                <a:ext uri="{FF2B5EF4-FFF2-40B4-BE49-F238E27FC236}">
                  <a16:creationId xmlns:a16="http://schemas.microsoft.com/office/drawing/2014/main" id="{E96C9CC7-2A8D-6602-621F-B5C451F3678E}"/>
                </a:ext>
              </a:extLst>
            </p:cNvPr>
            <p:cNvSpPr/>
            <p:nvPr/>
          </p:nvSpPr>
          <p:spPr>
            <a:xfrm flipH="1">
              <a:off x="6178350" y="1037875"/>
              <a:ext cx="2478600" cy="247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982;p41">
              <a:extLst>
                <a:ext uri="{FF2B5EF4-FFF2-40B4-BE49-F238E27FC236}">
                  <a16:creationId xmlns:a16="http://schemas.microsoft.com/office/drawing/2014/main" id="{E6F6FD6F-A4BB-3798-1D20-E5A0A51DC8FF}"/>
                </a:ext>
              </a:extLst>
            </p:cNvPr>
            <p:cNvGrpSpPr/>
            <p:nvPr/>
          </p:nvGrpSpPr>
          <p:grpSpPr>
            <a:xfrm>
              <a:off x="6582993" y="1416812"/>
              <a:ext cx="1017623" cy="1016667"/>
              <a:chOff x="2389089" y="936810"/>
              <a:chExt cx="817499" cy="816731"/>
            </a:xfrm>
          </p:grpSpPr>
          <p:sp>
            <p:nvSpPr>
              <p:cNvPr id="34" name="Google Shape;983;p41">
                <a:extLst>
                  <a:ext uri="{FF2B5EF4-FFF2-40B4-BE49-F238E27FC236}">
                    <a16:creationId xmlns:a16="http://schemas.microsoft.com/office/drawing/2014/main" id="{4615A9D0-754A-1311-827F-736ABDB666E4}"/>
                  </a:ext>
                </a:extLst>
              </p:cNvPr>
              <p:cNvSpPr/>
              <p:nvPr/>
            </p:nvSpPr>
            <p:spPr>
              <a:xfrm flipH="1">
                <a:off x="2466788" y="1025662"/>
                <a:ext cx="662100" cy="66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984;p41">
                <a:extLst>
                  <a:ext uri="{FF2B5EF4-FFF2-40B4-BE49-F238E27FC236}">
                    <a16:creationId xmlns:a16="http://schemas.microsoft.com/office/drawing/2014/main" id="{9D13C993-1816-DDDA-C4B3-29082B5A683A}"/>
                  </a:ext>
                </a:extLst>
              </p:cNvPr>
              <p:cNvGrpSpPr/>
              <p:nvPr/>
            </p:nvGrpSpPr>
            <p:grpSpPr>
              <a:xfrm>
                <a:off x="2389089" y="936810"/>
                <a:ext cx="817499" cy="816731"/>
                <a:chOff x="4583700" y="1306100"/>
                <a:chExt cx="1064175" cy="1063175"/>
              </a:xfrm>
            </p:grpSpPr>
            <p:sp>
              <p:nvSpPr>
                <p:cNvPr id="36" name="Google Shape;985;p41">
                  <a:extLst>
                    <a:ext uri="{FF2B5EF4-FFF2-40B4-BE49-F238E27FC236}">
                      <a16:creationId xmlns:a16="http://schemas.microsoft.com/office/drawing/2014/main" id="{8CAD35B6-EB50-6218-103F-A9F6AF2C26F1}"/>
                    </a:ext>
                  </a:extLst>
                </p:cNvPr>
                <p:cNvSpPr/>
                <p:nvPr/>
              </p:nvSpPr>
              <p:spPr>
                <a:xfrm>
                  <a:off x="4583700" y="1306100"/>
                  <a:ext cx="1064175" cy="1063175"/>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6;p41">
                  <a:extLst>
                    <a:ext uri="{FF2B5EF4-FFF2-40B4-BE49-F238E27FC236}">
                      <a16:creationId xmlns:a16="http://schemas.microsoft.com/office/drawing/2014/main" id="{8EB3CADD-E9BA-1C86-4386-F9F1BF59BDF2}"/>
                    </a:ext>
                  </a:extLst>
                </p:cNvPr>
                <p:cNvSpPr/>
                <p:nvPr/>
              </p:nvSpPr>
              <p:spPr>
                <a:xfrm>
                  <a:off x="4684675" y="2009750"/>
                  <a:ext cx="873775" cy="359525"/>
                </a:xfrm>
                <a:custGeom>
                  <a:avLst/>
                  <a:gdLst/>
                  <a:ahLst/>
                  <a:cxnLst/>
                  <a:rect l="l" t="t" r="r" b="b"/>
                  <a:pathLst>
                    <a:path w="34951" h="14381" extrusionOk="0">
                      <a:moveTo>
                        <a:pt x="31683" y="0"/>
                      </a:moveTo>
                      <a:cubicBezTo>
                        <a:pt x="29106" y="5383"/>
                        <a:pt x="23609" y="9074"/>
                        <a:pt x="17226" y="9074"/>
                      </a:cubicBezTo>
                      <a:cubicBezTo>
                        <a:pt x="11920" y="9074"/>
                        <a:pt x="7189" y="6460"/>
                        <a:pt x="4267" y="2461"/>
                      </a:cubicBezTo>
                      <a:lnTo>
                        <a:pt x="1" y="5537"/>
                      </a:lnTo>
                      <a:cubicBezTo>
                        <a:pt x="3846" y="10880"/>
                        <a:pt x="10151" y="14380"/>
                        <a:pt x="17226" y="14380"/>
                      </a:cubicBezTo>
                      <a:cubicBezTo>
                        <a:pt x="24645" y="14380"/>
                        <a:pt x="31145" y="10612"/>
                        <a:pt x="34950" y="4845"/>
                      </a:cubicBezTo>
                      <a:lnTo>
                        <a:pt x="31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7;p41">
                  <a:extLst>
                    <a:ext uri="{FF2B5EF4-FFF2-40B4-BE49-F238E27FC236}">
                      <a16:creationId xmlns:a16="http://schemas.microsoft.com/office/drawing/2014/main" id="{615DA6BC-65DC-EDB6-1741-E4B8DB2F534F}"/>
                    </a:ext>
                  </a:extLst>
                </p:cNvPr>
                <p:cNvSpPr/>
                <p:nvPr/>
              </p:nvSpPr>
              <p:spPr>
                <a:xfrm>
                  <a:off x="5115325" y="1306100"/>
                  <a:ext cx="532550" cy="910300"/>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8;p41">
                  <a:extLst>
                    <a:ext uri="{FF2B5EF4-FFF2-40B4-BE49-F238E27FC236}">
                      <a16:creationId xmlns:a16="http://schemas.microsoft.com/office/drawing/2014/main" id="{815BE305-96CD-D1CD-1CD2-40A38680C490}"/>
                    </a:ext>
                  </a:extLst>
                </p:cNvPr>
                <p:cNvSpPr/>
                <p:nvPr/>
              </p:nvSpPr>
              <p:spPr>
                <a:xfrm>
                  <a:off x="4886550" y="1750200"/>
                  <a:ext cx="458500" cy="110525"/>
                </a:xfrm>
                <a:custGeom>
                  <a:avLst/>
                  <a:gdLst/>
                  <a:ahLst/>
                  <a:cxnLst/>
                  <a:rect l="l" t="t" r="r" b="b"/>
                  <a:pathLst>
                    <a:path w="18340" h="4421" extrusionOk="0">
                      <a:moveTo>
                        <a:pt x="0" y="1"/>
                      </a:moveTo>
                      <a:lnTo>
                        <a:pt x="0" y="4421"/>
                      </a:lnTo>
                      <a:lnTo>
                        <a:pt x="18339" y="4421"/>
                      </a:lnTo>
                      <a:lnTo>
                        <a:pt x="1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9;p41">
                  <a:extLst>
                    <a:ext uri="{FF2B5EF4-FFF2-40B4-BE49-F238E27FC236}">
                      <a16:creationId xmlns:a16="http://schemas.microsoft.com/office/drawing/2014/main" id="{C8F730BD-8ACC-63EB-2441-85533F6D0246}"/>
                    </a:ext>
                  </a:extLst>
                </p:cNvPr>
                <p:cNvSpPr/>
                <p:nvPr/>
              </p:nvSpPr>
              <p:spPr>
                <a:xfrm>
                  <a:off x="4944225" y="1922225"/>
                  <a:ext cx="343150" cy="55775"/>
                </a:xfrm>
                <a:custGeom>
                  <a:avLst/>
                  <a:gdLst/>
                  <a:ahLst/>
                  <a:cxnLst/>
                  <a:rect l="l" t="t" r="r" b="b"/>
                  <a:pathLst>
                    <a:path w="13726" h="2231" extrusionOk="0">
                      <a:moveTo>
                        <a:pt x="0" y="1"/>
                      </a:moveTo>
                      <a:lnTo>
                        <a:pt x="0" y="2231"/>
                      </a:lnTo>
                      <a:lnTo>
                        <a:pt x="13725" y="2231"/>
                      </a:lnTo>
                      <a:lnTo>
                        <a:pt x="137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990;p41">
              <a:extLst>
                <a:ext uri="{FF2B5EF4-FFF2-40B4-BE49-F238E27FC236}">
                  <a16:creationId xmlns:a16="http://schemas.microsoft.com/office/drawing/2014/main" id="{B259B910-1D8C-F8C5-7121-A6D3E3DDA86F}"/>
                </a:ext>
              </a:extLst>
            </p:cNvPr>
            <p:cNvSpPr/>
            <p:nvPr/>
          </p:nvSpPr>
          <p:spPr>
            <a:xfrm rot="5400000">
              <a:off x="6635002" y="2702936"/>
              <a:ext cx="115209" cy="131646"/>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1;p41">
              <a:extLst>
                <a:ext uri="{FF2B5EF4-FFF2-40B4-BE49-F238E27FC236}">
                  <a16:creationId xmlns:a16="http://schemas.microsoft.com/office/drawing/2014/main" id="{57BE32E2-95C5-1B90-3FC2-70CB3D9BB825}"/>
                </a:ext>
              </a:extLst>
            </p:cNvPr>
            <p:cNvGrpSpPr/>
            <p:nvPr/>
          </p:nvGrpSpPr>
          <p:grpSpPr>
            <a:xfrm>
              <a:off x="7307334" y="891446"/>
              <a:ext cx="299989" cy="299811"/>
              <a:chOff x="2461125" y="503925"/>
              <a:chExt cx="411000" cy="410700"/>
            </a:xfrm>
          </p:grpSpPr>
          <p:sp>
            <p:nvSpPr>
              <p:cNvPr id="32" name="Google Shape;992;p41">
                <a:extLst>
                  <a:ext uri="{FF2B5EF4-FFF2-40B4-BE49-F238E27FC236}">
                    <a16:creationId xmlns:a16="http://schemas.microsoft.com/office/drawing/2014/main" id="{09B52994-9240-681D-0862-09D44F8A2E82}"/>
                  </a:ext>
                </a:extLst>
              </p:cNvPr>
              <p:cNvSpPr/>
              <p:nvPr/>
            </p:nvSpPr>
            <p:spPr>
              <a:xfrm>
                <a:off x="2461125" y="503925"/>
                <a:ext cx="411000" cy="410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3;p41">
                <a:extLst>
                  <a:ext uri="{FF2B5EF4-FFF2-40B4-BE49-F238E27FC236}">
                    <a16:creationId xmlns:a16="http://schemas.microsoft.com/office/drawing/2014/main" id="{3C4D1959-34FC-87B6-5DAD-DDB8ADBCF4D2}"/>
                  </a:ext>
                </a:extLst>
              </p:cNvPr>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94;p41">
              <a:extLst>
                <a:ext uri="{FF2B5EF4-FFF2-40B4-BE49-F238E27FC236}">
                  <a16:creationId xmlns:a16="http://schemas.microsoft.com/office/drawing/2014/main" id="{E850E32A-2A41-5602-87EB-9302A6861290}"/>
                </a:ext>
              </a:extLst>
            </p:cNvPr>
            <p:cNvSpPr/>
            <p:nvPr/>
          </p:nvSpPr>
          <p:spPr>
            <a:xfrm rot="5400000">
              <a:off x="7538736" y="1441616"/>
              <a:ext cx="364344" cy="368691"/>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5;p41">
              <a:extLst>
                <a:ext uri="{FF2B5EF4-FFF2-40B4-BE49-F238E27FC236}">
                  <a16:creationId xmlns:a16="http://schemas.microsoft.com/office/drawing/2014/main" id="{C0F12F9F-2BFA-6549-81E4-163D755AD975}"/>
                </a:ext>
              </a:extLst>
            </p:cNvPr>
            <p:cNvSpPr/>
            <p:nvPr/>
          </p:nvSpPr>
          <p:spPr>
            <a:xfrm>
              <a:off x="7941696" y="4756820"/>
              <a:ext cx="145009" cy="219776"/>
            </a:xfrm>
            <a:custGeom>
              <a:avLst/>
              <a:gdLst/>
              <a:ahLst/>
              <a:cxnLst/>
              <a:rect l="l" t="t" r="r" b="b"/>
              <a:pathLst>
                <a:path w="5190" h="7866" extrusionOk="0">
                  <a:moveTo>
                    <a:pt x="0" y="1"/>
                  </a:moveTo>
                  <a:cubicBezTo>
                    <a:pt x="179" y="1121"/>
                    <a:pt x="447" y="2195"/>
                    <a:pt x="537" y="3311"/>
                  </a:cubicBezTo>
                  <a:cubicBezTo>
                    <a:pt x="580" y="4342"/>
                    <a:pt x="447" y="5459"/>
                    <a:pt x="0" y="6400"/>
                  </a:cubicBezTo>
                  <a:cubicBezTo>
                    <a:pt x="1449" y="6942"/>
                    <a:pt x="2750" y="7866"/>
                    <a:pt x="4167" y="7866"/>
                  </a:cubicBezTo>
                  <a:cubicBezTo>
                    <a:pt x="4500" y="7866"/>
                    <a:pt x="4840" y="7815"/>
                    <a:pt x="5189" y="7695"/>
                  </a:cubicBezTo>
                  <a:cubicBezTo>
                    <a:pt x="5143" y="7652"/>
                    <a:pt x="5143" y="7606"/>
                    <a:pt x="5143" y="7563"/>
                  </a:cubicBezTo>
                  <a:cubicBezTo>
                    <a:pt x="4474" y="5863"/>
                    <a:pt x="4384" y="4564"/>
                    <a:pt x="4295" y="2731"/>
                  </a:cubicBezTo>
                  <a:cubicBezTo>
                    <a:pt x="4248" y="1926"/>
                    <a:pt x="4295" y="896"/>
                    <a:pt x="4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6;p41">
              <a:extLst>
                <a:ext uri="{FF2B5EF4-FFF2-40B4-BE49-F238E27FC236}">
                  <a16:creationId xmlns:a16="http://schemas.microsoft.com/office/drawing/2014/main" id="{93380F84-591C-7ACE-1514-5924AA4BFE78}"/>
                </a:ext>
              </a:extLst>
            </p:cNvPr>
            <p:cNvSpPr/>
            <p:nvPr/>
          </p:nvSpPr>
          <p:spPr>
            <a:xfrm>
              <a:off x="7710403" y="4930610"/>
              <a:ext cx="399989" cy="156799"/>
            </a:xfrm>
            <a:custGeom>
              <a:avLst/>
              <a:gdLst/>
              <a:ahLst/>
              <a:cxnLst/>
              <a:rect l="l" t="t" r="r" b="b"/>
              <a:pathLst>
                <a:path w="14316" h="5612" extrusionOk="0">
                  <a:moveTo>
                    <a:pt x="7963" y="1"/>
                  </a:moveTo>
                  <a:cubicBezTo>
                    <a:pt x="7784" y="359"/>
                    <a:pt x="7426" y="849"/>
                    <a:pt x="7068" y="1117"/>
                  </a:cubicBezTo>
                  <a:cubicBezTo>
                    <a:pt x="6310" y="1833"/>
                    <a:pt x="5637" y="2148"/>
                    <a:pt x="4653" y="2370"/>
                  </a:cubicBezTo>
                  <a:cubicBezTo>
                    <a:pt x="3626" y="2549"/>
                    <a:pt x="2595" y="2728"/>
                    <a:pt x="1700" y="3222"/>
                  </a:cubicBezTo>
                  <a:cubicBezTo>
                    <a:pt x="805" y="3759"/>
                    <a:pt x="0" y="4295"/>
                    <a:pt x="136" y="5323"/>
                  </a:cubicBezTo>
                  <a:cubicBezTo>
                    <a:pt x="716" y="5544"/>
                    <a:pt x="1566" y="5612"/>
                    <a:pt x="2500" y="5612"/>
                  </a:cubicBezTo>
                  <a:cubicBezTo>
                    <a:pt x="3652" y="5612"/>
                    <a:pt x="4933" y="5508"/>
                    <a:pt x="5995" y="5459"/>
                  </a:cubicBezTo>
                  <a:cubicBezTo>
                    <a:pt x="6710" y="5412"/>
                    <a:pt x="7383" y="5412"/>
                    <a:pt x="8010" y="5144"/>
                  </a:cubicBezTo>
                  <a:cubicBezTo>
                    <a:pt x="8367" y="4965"/>
                    <a:pt x="8725" y="4743"/>
                    <a:pt x="9083" y="4696"/>
                  </a:cubicBezTo>
                  <a:cubicBezTo>
                    <a:pt x="9159" y="4685"/>
                    <a:pt x="9235" y="4680"/>
                    <a:pt x="9309" y="4680"/>
                  </a:cubicBezTo>
                  <a:cubicBezTo>
                    <a:pt x="9850" y="4680"/>
                    <a:pt x="10360" y="4938"/>
                    <a:pt x="10873" y="5054"/>
                  </a:cubicBezTo>
                  <a:cubicBezTo>
                    <a:pt x="11187" y="5133"/>
                    <a:pt x="11502" y="5165"/>
                    <a:pt x="11815" y="5165"/>
                  </a:cubicBezTo>
                  <a:cubicBezTo>
                    <a:pt x="12571" y="5165"/>
                    <a:pt x="13321" y="4976"/>
                    <a:pt x="14047" y="4786"/>
                  </a:cubicBezTo>
                  <a:cubicBezTo>
                    <a:pt x="14316" y="3712"/>
                    <a:pt x="14004" y="2238"/>
                    <a:pt x="13600" y="1164"/>
                  </a:cubicBezTo>
                  <a:cubicBezTo>
                    <a:pt x="13213" y="1296"/>
                    <a:pt x="12820" y="1353"/>
                    <a:pt x="12423" y="1353"/>
                  </a:cubicBezTo>
                  <a:cubicBezTo>
                    <a:pt x="10942" y="1353"/>
                    <a:pt x="9411" y="565"/>
                    <a:pt x="7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7;p41">
              <a:extLst>
                <a:ext uri="{FF2B5EF4-FFF2-40B4-BE49-F238E27FC236}">
                  <a16:creationId xmlns:a16="http://schemas.microsoft.com/office/drawing/2014/main" id="{06EF5539-C1DC-383C-257A-626059660D66}"/>
                </a:ext>
              </a:extLst>
            </p:cNvPr>
            <p:cNvSpPr/>
            <p:nvPr/>
          </p:nvSpPr>
          <p:spPr>
            <a:xfrm>
              <a:off x="8386651" y="4651847"/>
              <a:ext cx="158727" cy="219888"/>
            </a:xfrm>
            <a:custGeom>
              <a:avLst/>
              <a:gdLst/>
              <a:ahLst/>
              <a:cxnLst/>
              <a:rect l="l" t="t" r="r" b="b"/>
              <a:pathLst>
                <a:path w="5681" h="7870" extrusionOk="0">
                  <a:moveTo>
                    <a:pt x="1" y="0"/>
                  </a:moveTo>
                  <a:cubicBezTo>
                    <a:pt x="312" y="1120"/>
                    <a:pt x="717" y="2194"/>
                    <a:pt x="939" y="3310"/>
                  </a:cubicBezTo>
                  <a:cubicBezTo>
                    <a:pt x="1118" y="4341"/>
                    <a:pt x="1164" y="5458"/>
                    <a:pt x="849" y="6399"/>
                  </a:cubicBezTo>
                  <a:cubicBezTo>
                    <a:pt x="2255" y="6975"/>
                    <a:pt x="3543" y="7869"/>
                    <a:pt x="4785" y="7869"/>
                  </a:cubicBezTo>
                  <a:cubicBezTo>
                    <a:pt x="5086" y="7869"/>
                    <a:pt x="5384" y="7817"/>
                    <a:pt x="5681" y="7695"/>
                  </a:cubicBezTo>
                  <a:cubicBezTo>
                    <a:pt x="5681" y="7652"/>
                    <a:pt x="5638" y="7605"/>
                    <a:pt x="5638" y="7562"/>
                  </a:cubicBezTo>
                  <a:cubicBezTo>
                    <a:pt x="4786" y="5862"/>
                    <a:pt x="4564" y="4563"/>
                    <a:pt x="4206" y="2731"/>
                  </a:cubicBezTo>
                  <a:cubicBezTo>
                    <a:pt x="4027" y="1925"/>
                    <a:pt x="3938" y="895"/>
                    <a:pt x="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8;p41">
              <a:extLst>
                <a:ext uri="{FF2B5EF4-FFF2-40B4-BE49-F238E27FC236}">
                  <a16:creationId xmlns:a16="http://schemas.microsoft.com/office/drawing/2014/main" id="{4BECCD43-09A5-250A-04E2-7A653DE65ADF}"/>
                </a:ext>
              </a:extLst>
            </p:cNvPr>
            <p:cNvSpPr/>
            <p:nvPr/>
          </p:nvSpPr>
          <p:spPr>
            <a:xfrm>
              <a:off x="8221661" y="4825637"/>
              <a:ext cx="355006" cy="156799"/>
            </a:xfrm>
            <a:custGeom>
              <a:avLst/>
              <a:gdLst/>
              <a:ahLst/>
              <a:cxnLst/>
              <a:rect l="l" t="t" r="r" b="b"/>
              <a:pathLst>
                <a:path w="12706" h="5612" extrusionOk="0">
                  <a:moveTo>
                    <a:pt x="6486" y="0"/>
                  </a:moveTo>
                  <a:cubicBezTo>
                    <a:pt x="6396" y="358"/>
                    <a:pt x="6128" y="848"/>
                    <a:pt x="5859" y="1117"/>
                  </a:cubicBezTo>
                  <a:cubicBezTo>
                    <a:pt x="5280" y="1832"/>
                    <a:pt x="4743" y="2147"/>
                    <a:pt x="3848" y="2369"/>
                  </a:cubicBezTo>
                  <a:cubicBezTo>
                    <a:pt x="2996" y="2548"/>
                    <a:pt x="2059" y="2727"/>
                    <a:pt x="1343" y="3221"/>
                  </a:cubicBezTo>
                  <a:cubicBezTo>
                    <a:pt x="627" y="3758"/>
                    <a:pt x="1" y="4295"/>
                    <a:pt x="269" y="5322"/>
                  </a:cubicBezTo>
                  <a:cubicBezTo>
                    <a:pt x="809" y="5543"/>
                    <a:pt x="1574" y="5611"/>
                    <a:pt x="2406" y="5611"/>
                  </a:cubicBezTo>
                  <a:cubicBezTo>
                    <a:pt x="3433" y="5611"/>
                    <a:pt x="4563" y="5507"/>
                    <a:pt x="5502" y="5458"/>
                  </a:cubicBezTo>
                  <a:cubicBezTo>
                    <a:pt x="6128" y="5411"/>
                    <a:pt x="6754" y="5411"/>
                    <a:pt x="7291" y="5143"/>
                  </a:cubicBezTo>
                  <a:cubicBezTo>
                    <a:pt x="7559" y="4964"/>
                    <a:pt x="7828" y="4742"/>
                    <a:pt x="8143" y="4695"/>
                  </a:cubicBezTo>
                  <a:cubicBezTo>
                    <a:pt x="8208" y="4685"/>
                    <a:pt x="8274" y="4680"/>
                    <a:pt x="8340" y="4680"/>
                  </a:cubicBezTo>
                  <a:cubicBezTo>
                    <a:pt x="8820" y="4680"/>
                    <a:pt x="9324" y="4937"/>
                    <a:pt x="9796" y="5053"/>
                  </a:cubicBezTo>
                  <a:cubicBezTo>
                    <a:pt x="10084" y="5132"/>
                    <a:pt x="10369" y="5165"/>
                    <a:pt x="10650" y="5165"/>
                  </a:cubicBezTo>
                  <a:cubicBezTo>
                    <a:pt x="11328" y="5165"/>
                    <a:pt x="11984" y="4975"/>
                    <a:pt x="12616" y="4785"/>
                  </a:cubicBezTo>
                  <a:cubicBezTo>
                    <a:pt x="12706" y="3711"/>
                    <a:pt x="12212" y="2237"/>
                    <a:pt x="11675" y="1163"/>
                  </a:cubicBezTo>
                  <a:cubicBezTo>
                    <a:pt x="11337" y="1308"/>
                    <a:pt x="10985" y="1369"/>
                    <a:pt x="10622" y="1369"/>
                  </a:cubicBezTo>
                  <a:cubicBezTo>
                    <a:pt x="9306" y="1369"/>
                    <a:pt x="7855" y="561"/>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9;p41">
              <a:extLst>
                <a:ext uri="{FF2B5EF4-FFF2-40B4-BE49-F238E27FC236}">
                  <a16:creationId xmlns:a16="http://schemas.microsoft.com/office/drawing/2014/main" id="{80C03372-6690-A6D1-F524-9263264EE03D}"/>
                </a:ext>
              </a:extLst>
            </p:cNvPr>
            <p:cNvSpPr/>
            <p:nvPr/>
          </p:nvSpPr>
          <p:spPr>
            <a:xfrm>
              <a:off x="7761702" y="3078206"/>
              <a:ext cx="773659" cy="1816100"/>
            </a:xfrm>
            <a:custGeom>
              <a:avLst/>
              <a:gdLst/>
              <a:ahLst/>
              <a:cxnLst/>
              <a:rect l="l" t="t" r="r" b="b"/>
              <a:pathLst>
                <a:path w="27690" h="65000" extrusionOk="0">
                  <a:moveTo>
                    <a:pt x="2326" y="1"/>
                  </a:moveTo>
                  <a:cubicBezTo>
                    <a:pt x="0" y="21159"/>
                    <a:pt x="1743" y="44690"/>
                    <a:pt x="3980" y="65000"/>
                  </a:cubicBezTo>
                  <a:lnTo>
                    <a:pt x="11316" y="65000"/>
                  </a:lnTo>
                  <a:cubicBezTo>
                    <a:pt x="10916" y="54220"/>
                    <a:pt x="10690" y="44511"/>
                    <a:pt x="11943" y="34222"/>
                  </a:cubicBezTo>
                  <a:cubicBezTo>
                    <a:pt x="13152" y="39679"/>
                    <a:pt x="14584" y="45094"/>
                    <a:pt x="16552" y="50326"/>
                  </a:cubicBezTo>
                  <a:cubicBezTo>
                    <a:pt x="17937" y="53952"/>
                    <a:pt x="19326" y="57620"/>
                    <a:pt x="20711" y="61242"/>
                  </a:cubicBezTo>
                  <a:lnTo>
                    <a:pt x="27690" y="61242"/>
                  </a:lnTo>
                  <a:cubicBezTo>
                    <a:pt x="17000" y="14270"/>
                    <a:pt x="23352" y="12258"/>
                    <a:pt x="22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0;p41">
              <a:extLst>
                <a:ext uri="{FF2B5EF4-FFF2-40B4-BE49-F238E27FC236}">
                  <a16:creationId xmlns:a16="http://schemas.microsoft.com/office/drawing/2014/main" id="{A91EFD0B-9D02-9469-1F77-33F273744382}"/>
                </a:ext>
              </a:extLst>
            </p:cNvPr>
            <p:cNvSpPr/>
            <p:nvPr/>
          </p:nvSpPr>
          <p:spPr>
            <a:xfrm>
              <a:off x="8307858" y="4695630"/>
              <a:ext cx="243832" cy="123802"/>
            </a:xfrm>
            <a:custGeom>
              <a:avLst/>
              <a:gdLst/>
              <a:ahLst/>
              <a:cxnLst/>
              <a:rect l="l" t="t" r="r" b="b"/>
              <a:pathLst>
                <a:path w="8727" h="4431" extrusionOk="0">
                  <a:moveTo>
                    <a:pt x="8143" y="1"/>
                  </a:moveTo>
                  <a:cubicBezTo>
                    <a:pt x="6119" y="838"/>
                    <a:pt x="3960" y="1266"/>
                    <a:pt x="1812" y="1266"/>
                  </a:cubicBezTo>
                  <a:cubicBezTo>
                    <a:pt x="1206" y="1266"/>
                    <a:pt x="601" y="1232"/>
                    <a:pt x="1" y="1164"/>
                  </a:cubicBezTo>
                  <a:lnTo>
                    <a:pt x="1" y="1164"/>
                  </a:lnTo>
                  <a:cubicBezTo>
                    <a:pt x="226" y="2237"/>
                    <a:pt x="538" y="3264"/>
                    <a:pt x="942" y="4295"/>
                  </a:cubicBezTo>
                  <a:cubicBezTo>
                    <a:pt x="1601" y="4386"/>
                    <a:pt x="2269" y="4431"/>
                    <a:pt x="2939" y="4431"/>
                  </a:cubicBezTo>
                  <a:cubicBezTo>
                    <a:pt x="4905" y="4431"/>
                    <a:pt x="6889" y="4045"/>
                    <a:pt x="8726" y="3311"/>
                  </a:cubicBezTo>
                  <a:cubicBezTo>
                    <a:pt x="8279" y="2280"/>
                    <a:pt x="8100" y="1117"/>
                    <a:pt x="8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1;p41">
              <a:extLst>
                <a:ext uri="{FF2B5EF4-FFF2-40B4-BE49-F238E27FC236}">
                  <a16:creationId xmlns:a16="http://schemas.microsoft.com/office/drawing/2014/main" id="{FC3B834A-C913-19C8-52A3-6AF0919B26A6}"/>
                </a:ext>
              </a:extLst>
            </p:cNvPr>
            <p:cNvSpPr/>
            <p:nvPr/>
          </p:nvSpPr>
          <p:spPr>
            <a:xfrm>
              <a:off x="7854186" y="4795629"/>
              <a:ext cx="236205" cy="117572"/>
            </a:xfrm>
            <a:custGeom>
              <a:avLst/>
              <a:gdLst/>
              <a:ahLst/>
              <a:cxnLst/>
              <a:rect l="l" t="t" r="r" b="b"/>
              <a:pathLst>
                <a:path w="8454" h="4208" extrusionOk="0">
                  <a:moveTo>
                    <a:pt x="8275" y="0"/>
                  </a:moveTo>
                  <a:cubicBezTo>
                    <a:pt x="6379" y="403"/>
                    <a:pt x="4461" y="613"/>
                    <a:pt x="2536" y="613"/>
                  </a:cubicBezTo>
                  <a:cubicBezTo>
                    <a:pt x="1692" y="613"/>
                    <a:pt x="846" y="573"/>
                    <a:pt x="1" y="491"/>
                  </a:cubicBezTo>
                  <a:lnTo>
                    <a:pt x="1" y="491"/>
                  </a:lnTo>
                  <a:cubicBezTo>
                    <a:pt x="312" y="1611"/>
                    <a:pt x="358" y="2817"/>
                    <a:pt x="222" y="3980"/>
                  </a:cubicBezTo>
                  <a:cubicBezTo>
                    <a:pt x="1247" y="4132"/>
                    <a:pt x="2283" y="4207"/>
                    <a:pt x="3320" y="4207"/>
                  </a:cubicBezTo>
                  <a:cubicBezTo>
                    <a:pt x="5047" y="4207"/>
                    <a:pt x="6776" y="3997"/>
                    <a:pt x="8454" y="3579"/>
                  </a:cubicBezTo>
                  <a:cubicBezTo>
                    <a:pt x="8275" y="2370"/>
                    <a:pt x="8185" y="1206"/>
                    <a:pt x="8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2;p41">
              <a:extLst>
                <a:ext uri="{FF2B5EF4-FFF2-40B4-BE49-F238E27FC236}">
                  <a16:creationId xmlns:a16="http://schemas.microsoft.com/office/drawing/2014/main" id="{C7C4D56E-FBC9-5E87-059E-EC4C7E42293F}"/>
                </a:ext>
              </a:extLst>
            </p:cNvPr>
            <p:cNvSpPr/>
            <p:nvPr/>
          </p:nvSpPr>
          <p:spPr>
            <a:xfrm>
              <a:off x="7996683" y="1747005"/>
              <a:ext cx="321198" cy="356263"/>
            </a:xfrm>
            <a:custGeom>
              <a:avLst/>
              <a:gdLst/>
              <a:ahLst/>
              <a:cxnLst/>
              <a:rect l="l" t="t" r="r" b="b"/>
              <a:pathLst>
                <a:path w="11496" h="12751" extrusionOk="0">
                  <a:moveTo>
                    <a:pt x="6202" y="0"/>
                  </a:moveTo>
                  <a:cubicBezTo>
                    <a:pt x="5675" y="0"/>
                    <a:pt x="5126" y="48"/>
                    <a:pt x="4563" y="136"/>
                  </a:cubicBezTo>
                  <a:lnTo>
                    <a:pt x="2638" y="626"/>
                  </a:lnTo>
                  <a:cubicBezTo>
                    <a:pt x="2595" y="895"/>
                    <a:pt x="1969" y="1789"/>
                    <a:pt x="1654" y="2999"/>
                  </a:cubicBezTo>
                  <a:cubicBezTo>
                    <a:pt x="1611" y="3267"/>
                    <a:pt x="1922" y="4116"/>
                    <a:pt x="1790" y="4384"/>
                  </a:cubicBezTo>
                  <a:cubicBezTo>
                    <a:pt x="537" y="6621"/>
                    <a:pt x="491" y="9305"/>
                    <a:pt x="133" y="10915"/>
                  </a:cubicBezTo>
                  <a:cubicBezTo>
                    <a:pt x="43" y="11141"/>
                    <a:pt x="0" y="11363"/>
                    <a:pt x="43" y="11588"/>
                  </a:cubicBezTo>
                  <a:cubicBezTo>
                    <a:pt x="179" y="12036"/>
                    <a:pt x="670" y="12304"/>
                    <a:pt x="1117" y="12436"/>
                  </a:cubicBezTo>
                  <a:cubicBezTo>
                    <a:pt x="1853" y="12645"/>
                    <a:pt x="2611" y="12750"/>
                    <a:pt x="3368" y="12750"/>
                  </a:cubicBezTo>
                  <a:cubicBezTo>
                    <a:pt x="4728" y="12750"/>
                    <a:pt x="6083" y="12410"/>
                    <a:pt x="7291" y="11721"/>
                  </a:cubicBezTo>
                  <a:cubicBezTo>
                    <a:pt x="9126" y="10693"/>
                    <a:pt x="10511" y="8904"/>
                    <a:pt x="11048" y="6846"/>
                  </a:cubicBezTo>
                  <a:cubicBezTo>
                    <a:pt x="11496" y="5010"/>
                    <a:pt x="11274" y="2999"/>
                    <a:pt x="10111" y="1521"/>
                  </a:cubicBezTo>
                  <a:cubicBezTo>
                    <a:pt x="9200" y="443"/>
                    <a:pt x="7807" y="0"/>
                    <a:pt x="6202" y="0"/>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3;p41">
              <a:extLst>
                <a:ext uri="{FF2B5EF4-FFF2-40B4-BE49-F238E27FC236}">
                  <a16:creationId xmlns:a16="http://schemas.microsoft.com/office/drawing/2014/main" id="{1F0D9DF9-AF47-B5ED-C762-1A3EC7146E30}"/>
                </a:ext>
              </a:extLst>
            </p:cNvPr>
            <p:cNvSpPr/>
            <p:nvPr/>
          </p:nvSpPr>
          <p:spPr>
            <a:xfrm>
              <a:off x="8005373" y="2008445"/>
              <a:ext cx="266324" cy="94828"/>
            </a:xfrm>
            <a:custGeom>
              <a:avLst/>
              <a:gdLst/>
              <a:ahLst/>
              <a:cxnLst/>
              <a:rect l="l" t="t" r="r" b="b"/>
              <a:pathLst>
                <a:path w="9532" h="3394" extrusionOk="0">
                  <a:moveTo>
                    <a:pt x="8438" y="0"/>
                  </a:moveTo>
                  <a:cubicBezTo>
                    <a:pt x="5465" y="0"/>
                    <a:pt x="2149" y="807"/>
                    <a:pt x="1" y="2679"/>
                  </a:cubicBezTo>
                  <a:cubicBezTo>
                    <a:pt x="226" y="2857"/>
                    <a:pt x="538" y="2990"/>
                    <a:pt x="806" y="3079"/>
                  </a:cubicBezTo>
                  <a:cubicBezTo>
                    <a:pt x="1542" y="3288"/>
                    <a:pt x="2300" y="3393"/>
                    <a:pt x="3057" y="3393"/>
                  </a:cubicBezTo>
                  <a:cubicBezTo>
                    <a:pt x="4417" y="3393"/>
                    <a:pt x="5772" y="3053"/>
                    <a:pt x="6980" y="2364"/>
                  </a:cubicBezTo>
                  <a:cubicBezTo>
                    <a:pt x="7964" y="1827"/>
                    <a:pt x="8858" y="1022"/>
                    <a:pt x="9531" y="37"/>
                  </a:cubicBezTo>
                  <a:cubicBezTo>
                    <a:pt x="9174" y="13"/>
                    <a:pt x="8809" y="0"/>
                    <a:pt x="8438" y="0"/>
                  </a:cubicBezTo>
                  <a:close/>
                </a:path>
              </a:pathLst>
            </a:custGeom>
            <a:solidFill>
              <a:srgbClr val="ECA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4;p41">
              <a:extLst>
                <a:ext uri="{FF2B5EF4-FFF2-40B4-BE49-F238E27FC236}">
                  <a16:creationId xmlns:a16="http://schemas.microsoft.com/office/drawing/2014/main" id="{71DC0D06-5091-0BAD-00B9-555B1366DD1E}"/>
                </a:ext>
              </a:extLst>
            </p:cNvPr>
            <p:cNvSpPr/>
            <p:nvPr/>
          </p:nvSpPr>
          <p:spPr>
            <a:xfrm>
              <a:off x="8016689" y="1962734"/>
              <a:ext cx="258696" cy="299237"/>
            </a:xfrm>
            <a:custGeom>
              <a:avLst/>
              <a:gdLst/>
              <a:ahLst/>
              <a:cxnLst/>
              <a:rect l="l" t="t" r="r" b="b"/>
              <a:pathLst>
                <a:path w="9259" h="10710" extrusionOk="0">
                  <a:moveTo>
                    <a:pt x="6806" y="0"/>
                  </a:moveTo>
                  <a:cubicBezTo>
                    <a:pt x="5889" y="0"/>
                    <a:pt x="4868" y="1047"/>
                    <a:pt x="3579" y="2078"/>
                  </a:cubicBezTo>
                  <a:cubicBezTo>
                    <a:pt x="2996" y="2525"/>
                    <a:pt x="2548" y="3151"/>
                    <a:pt x="2369" y="3821"/>
                  </a:cubicBezTo>
                  <a:cubicBezTo>
                    <a:pt x="1833" y="5836"/>
                    <a:pt x="1027" y="7804"/>
                    <a:pt x="0" y="9593"/>
                  </a:cubicBezTo>
                  <a:cubicBezTo>
                    <a:pt x="3085" y="9951"/>
                    <a:pt x="6174" y="10352"/>
                    <a:pt x="9259" y="10710"/>
                  </a:cubicBezTo>
                  <a:cubicBezTo>
                    <a:pt x="8722" y="7847"/>
                    <a:pt x="8543" y="4984"/>
                    <a:pt x="8722" y="2121"/>
                  </a:cubicBezTo>
                  <a:cubicBezTo>
                    <a:pt x="8097" y="566"/>
                    <a:pt x="7480" y="0"/>
                    <a:pt x="6806" y="0"/>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5;p41">
              <a:extLst>
                <a:ext uri="{FF2B5EF4-FFF2-40B4-BE49-F238E27FC236}">
                  <a16:creationId xmlns:a16="http://schemas.microsoft.com/office/drawing/2014/main" id="{0087C929-BBA6-6519-DDA2-C2D59D3458A0}"/>
                </a:ext>
              </a:extLst>
            </p:cNvPr>
            <p:cNvSpPr/>
            <p:nvPr/>
          </p:nvSpPr>
          <p:spPr>
            <a:xfrm>
              <a:off x="8057873" y="1756589"/>
              <a:ext cx="220027" cy="341706"/>
            </a:xfrm>
            <a:custGeom>
              <a:avLst/>
              <a:gdLst/>
              <a:ahLst/>
              <a:cxnLst/>
              <a:rect l="l" t="t" r="r" b="b"/>
              <a:pathLst>
                <a:path w="7875" h="12230" extrusionOk="0">
                  <a:moveTo>
                    <a:pt x="1875" y="0"/>
                  </a:moveTo>
                  <a:cubicBezTo>
                    <a:pt x="1478" y="0"/>
                    <a:pt x="1078" y="72"/>
                    <a:pt x="763" y="283"/>
                  </a:cubicBezTo>
                  <a:cubicBezTo>
                    <a:pt x="316" y="598"/>
                    <a:pt x="1" y="1088"/>
                    <a:pt x="90" y="1582"/>
                  </a:cubicBezTo>
                  <a:cubicBezTo>
                    <a:pt x="226" y="2252"/>
                    <a:pt x="895" y="2656"/>
                    <a:pt x="1343" y="3193"/>
                  </a:cubicBezTo>
                  <a:cubicBezTo>
                    <a:pt x="1926" y="3862"/>
                    <a:pt x="2016" y="4846"/>
                    <a:pt x="2058" y="5741"/>
                  </a:cubicBezTo>
                  <a:cubicBezTo>
                    <a:pt x="2105" y="6636"/>
                    <a:pt x="2105" y="7577"/>
                    <a:pt x="2506" y="8382"/>
                  </a:cubicBezTo>
                  <a:cubicBezTo>
                    <a:pt x="2774" y="8962"/>
                    <a:pt x="3311" y="9456"/>
                    <a:pt x="3805" y="9903"/>
                  </a:cubicBezTo>
                  <a:cubicBezTo>
                    <a:pt x="4610" y="10708"/>
                    <a:pt x="5415" y="11467"/>
                    <a:pt x="6264" y="12229"/>
                  </a:cubicBezTo>
                  <a:cubicBezTo>
                    <a:pt x="7205" y="10529"/>
                    <a:pt x="7742" y="8651"/>
                    <a:pt x="7831" y="6725"/>
                  </a:cubicBezTo>
                  <a:cubicBezTo>
                    <a:pt x="7874" y="5787"/>
                    <a:pt x="7831" y="4803"/>
                    <a:pt x="7473" y="3909"/>
                  </a:cubicBezTo>
                  <a:cubicBezTo>
                    <a:pt x="7069" y="2835"/>
                    <a:pt x="6264" y="1983"/>
                    <a:pt x="5369" y="1314"/>
                  </a:cubicBezTo>
                  <a:cubicBezTo>
                    <a:pt x="4431" y="598"/>
                    <a:pt x="3358" y="61"/>
                    <a:pt x="2194" y="15"/>
                  </a:cubicBezTo>
                  <a:cubicBezTo>
                    <a:pt x="2089" y="6"/>
                    <a:pt x="1982" y="0"/>
                    <a:pt x="1875" y="0"/>
                  </a:cubicBezTo>
                  <a:close/>
                </a:path>
              </a:pathLst>
            </a:custGeom>
            <a:solidFill>
              <a:srgbClr val="ECA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6;p41">
              <a:extLst>
                <a:ext uri="{FF2B5EF4-FFF2-40B4-BE49-F238E27FC236}">
                  <a16:creationId xmlns:a16="http://schemas.microsoft.com/office/drawing/2014/main" id="{5AE449E3-9D06-5B28-04BB-7A60392E35F9}"/>
                </a:ext>
              </a:extLst>
            </p:cNvPr>
            <p:cNvSpPr/>
            <p:nvPr/>
          </p:nvSpPr>
          <p:spPr>
            <a:xfrm>
              <a:off x="8027865" y="1685788"/>
              <a:ext cx="300020" cy="382499"/>
            </a:xfrm>
            <a:custGeom>
              <a:avLst/>
              <a:gdLst/>
              <a:ahLst/>
              <a:cxnLst/>
              <a:rect l="l" t="t" r="r" b="b"/>
              <a:pathLst>
                <a:path w="10738" h="13690" extrusionOk="0">
                  <a:moveTo>
                    <a:pt x="853" y="1"/>
                  </a:moveTo>
                  <a:cubicBezTo>
                    <a:pt x="584" y="580"/>
                    <a:pt x="448" y="1207"/>
                    <a:pt x="448" y="1833"/>
                  </a:cubicBezTo>
                  <a:lnTo>
                    <a:pt x="269" y="1074"/>
                  </a:lnTo>
                  <a:lnTo>
                    <a:pt x="269" y="1074"/>
                  </a:lnTo>
                  <a:cubicBezTo>
                    <a:pt x="1" y="1923"/>
                    <a:pt x="316" y="2864"/>
                    <a:pt x="853" y="3533"/>
                  </a:cubicBezTo>
                  <a:cubicBezTo>
                    <a:pt x="1433" y="4249"/>
                    <a:pt x="2238" y="4653"/>
                    <a:pt x="3043" y="4965"/>
                  </a:cubicBezTo>
                  <a:cubicBezTo>
                    <a:pt x="3311" y="5101"/>
                    <a:pt x="3580" y="5143"/>
                    <a:pt x="3848" y="5233"/>
                  </a:cubicBezTo>
                  <a:cubicBezTo>
                    <a:pt x="3580" y="5727"/>
                    <a:pt x="3490" y="6307"/>
                    <a:pt x="3358" y="6843"/>
                  </a:cubicBezTo>
                  <a:cubicBezTo>
                    <a:pt x="3222" y="7248"/>
                    <a:pt x="3043" y="7649"/>
                    <a:pt x="2821" y="8007"/>
                  </a:cubicBezTo>
                  <a:cubicBezTo>
                    <a:pt x="2775" y="8096"/>
                    <a:pt x="2732" y="8143"/>
                    <a:pt x="2732" y="8275"/>
                  </a:cubicBezTo>
                  <a:cubicBezTo>
                    <a:pt x="2732" y="8364"/>
                    <a:pt x="2732" y="8454"/>
                    <a:pt x="2775" y="8500"/>
                  </a:cubicBezTo>
                  <a:cubicBezTo>
                    <a:pt x="2911" y="8901"/>
                    <a:pt x="3000" y="9259"/>
                    <a:pt x="3090" y="9617"/>
                  </a:cubicBezTo>
                  <a:cubicBezTo>
                    <a:pt x="3179" y="9259"/>
                    <a:pt x="3311" y="8901"/>
                    <a:pt x="3490" y="8543"/>
                  </a:cubicBezTo>
                  <a:cubicBezTo>
                    <a:pt x="3626" y="8275"/>
                    <a:pt x="3805" y="8007"/>
                    <a:pt x="3984" y="7738"/>
                  </a:cubicBezTo>
                  <a:cubicBezTo>
                    <a:pt x="4074" y="7964"/>
                    <a:pt x="4163" y="8185"/>
                    <a:pt x="4253" y="8364"/>
                  </a:cubicBezTo>
                  <a:cubicBezTo>
                    <a:pt x="4743" y="9349"/>
                    <a:pt x="5505" y="10154"/>
                    <a:pt x="6264" y="10959"/>
                  </a:cubicBezTo>
                  <a:cubicBezTo>
                    <a:pt x="6980" y="11811"/>
                    <a:pt x="7696" y="12659"/>
                    <a:pt x="8053" y="13690"/>
                  </a:cubicBezTo>
                  <a:cubicBezTo>
                    <a:pt x="8368" y="12795"/>
                    <a:pt x="8995" y="11990"/>
                    <a:pt x="9531" y="11227"/>
                  </a:cubicBezTo>
                  <a:cubicBezTo>
                    <a:pt x="10111" y="10422"/>
                    <a:pt x="10605" y="9574"/>
                    <a:pt x="10695" y="8633"/>
                  </a:cubicBezTo>
                  <a:cubicBezTo>
                    <a:pt x="10738" y="8096"/>
                    <a:pt x="10605" y="7516"/>
                    <a:pt x="10380" y="7022"/>
                  </a:cubicBezTo>
                  <a:cubicBezTo>
                    <a:pt x="10605" y="6264"/>
                    <a:pt x="10648" y="5458"/>
                    <a:pt x="10469" y="4653"/>
                  </a:cubicBezTo>
                  <a:cubicBezTo>
                    <a:pt x="10158" y="3533"/>
                    <a:pt x="9353" y="2506"/>
                    <a:pt x="8322" y="1923"/>
                  </a:cubicBezTo>
                  <a:cubicBezTo>
                    <a:pt x="6311" y="849"/>
                    <a:pt x="3759" y="1432"/>
                    <a:pt x="1701" y="491"/>
                  </a:cubicBezTo>
                  <a:lnTo>
                    <a:pt x="1701" y="1028"/>
                  </a:lnTo>
                  <a:cubicBezTo>
                    <a:pt x="1254" y="895"/>
                    <a:pt x="896" y="49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7;p41">
              <a:extLst>
                <a:ext uri="{FF2B5EF4-FFF2-40B4-BE49-F238E27FC236}">
                  <a16:creationId xmlns:a16="http://schemas.microsoft.com/office/drawing/2014/main" id="{638E1441-8B79-27CA-2FD7-867D66070BB4}"/>
                </a:ext>
              </a:extLst>
            </p:cNvPr>
            <p:cNvSpPr/>
            <p:nvPr/>
          </p:nvSpPr>
          <p:spPr>
            <a:xfrm>
              <a:off x="8112888" y="1892715"/>
              <a:ext cx="72504" cy="108379"/>
            </a:xfrm>
            <a:custGeom>
              <a:avLst/>
              <a:gdLst/>
              <a:ahLst/>
              <a:cxnLst/>
              <a:rect l="l" t="t" r="r" b="b"/>
              <a:pathLst>
                <a:path w="2595" h="3879" extrusionOk="0">
                  <a:moveTo>
                    <a:pt x="1446" y="1"/>
                  </a:moveTo>
                  <a:cubicBezTo>
                    <a:pt x="1147" y="1"/>
                    <a:pt x="867" y="194"/>
                    <a:pt x="716" y="422"/>
                  </a:cubicBezTo>
                  <a:cubicBezTo>
                    <a:pt x="494" y="690"/>
                    <a:pt x="447" y="1048"/>
                    <a:pt x="358" y="1363"/>
                  </a:cubicBezTo>
                  <a:lnTo>
                    <a:pt x="47" y="3374"/>
                  </a:lnTo>
                  <a:cubicBezTo>
                    <a:pt x="0" y="3600"/>
                    <a:pt x="225" y="3821"/>
                    <a:pt x="447" y="3868"/>
                  </a:cubicBezTo>
                  <a:cubicBezTo>
                    <a:pt x="486" y="3875"/>
                    <a:pt x="526" y="3879"/>
                    <a:pt x="567" y="3879"/>
                  </a:cubicBezTo>
                  <a:cubicBezTo>
                    <a:pt x="763" y="3879"/>
                    <a:pt x="972" y="3799"/>
                    <a:pt x="1120" y="3689"/>
                  </a:cubicBezTo>
                  <a:cubicBezTo>
                    <a:pt x="2058" y="3152"/>
                    <a:pt x="2595" y="1943"/>
                    <a:pt x="2326" y="915"/>
                  </a:cubicBezTo>
                  <a:cubicBezTo>
                    <a:pt x="2237" y="511"/>
                    <a:pt x="1968" y="110"/>
                    <a:pt x="1611" y="21"/>
                  </a:cubicBezTo>
                  <a:cubicBezTo>
                    <a:pt x="1555" y="7"/>
                    <a:pt x="1500" y="1"/>
                    <a:pt x="1446"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8;p41">
              <a:extLst>
                <a:ext uri="{FF2B5EF4-FFF2-40B4-BE49-F238E27FC236}">
                  <a16:creationId xmlns:a16="http://schemas.microsoft.com/office/drawing/2014/main" id="{0D96EE91-0B7F-2510-6CE7-91945AE05EA8}"/>
                </a:ext>
              </a:extLst>
            </p:cNvPr>
            <p:cNvSpPr/>
            <p:nvPr/>
          </p:nvSpPr>
          <p:spPr>
            <a:xfrm>
              <a:off x="8050385" y="2108612"/>
              <a:ext cx="256294" cy="73370"/>
            </a:xfrm>
            <a:custGeom>
              <a:avLst/>
              <a:gdLst/>
              <a:ahLst/>
              <a:cxnLst/>
              <a:rect l="l" t="t" r="r" b="b"/>
              <a:pathLst>
                <a:path w="9173" h="2626" extrusionOk="0">
                  <a:moveTo>
                    <a:pt x="7069" y="0"/>
                  </a:moveTo>
                  <a:cubicBezTo>
                    <a:pt x="6059" y="0"/>
                    <a:pt x="5057" y="53"/>
                    <a:pt x="4073" y="257"/>
                  </a:cubicBezTo>
                  <a:cubicBezTo>
                    <a:pt x="2505" y="615"/>
                    <a:pt x="1031" y="1284"/>
                    <a:pt x="0" y="2447"/>
                  </a:cubicBezTo>
                  <a:cubicBezTo>
                    <a:pt x="1589" y="2307"/>
                    <a:pt x="3202" y="2167"/>
                    <a:pt x="4808" y="2167"/>
                  </a:cubicBezTo>
                  <a:cubicBezTo>
                    <a:pt x="6277" y="2167"/>
                    <a:pt x="7740" y="2284"/>
                    <a:pt x="9173" y="2626"/>
                  </a:cubicBezTo>
                  <a:cubicBezTo>
                    <a:pt x="8815" y="1778"/>
                    <a:pt x="8679" y="926"/>
                    <a:pt x="8725" y="31"/>
                  </a:cubicBezTo>
                  <a:cubicBezTo>
                    <a:pt x="8172" y="16"/>
                    <a:pt x="7619" y="0"/>
                    <a:pt x="7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9;p41">
              <a:extLst>
                <a:ext uri="{FF2B5EF4-FFF2-40B4-BE49-F238E27FC236}">
                  <a16:creationId xmlns:a16="http://schemas.microsoft.com/office/drawing/2014/main" id="{91F1ADC9-C0C0-6D52-26C3-1086863EA337}"/>
                </a:ext>
              </a:extLst>
            </p:cNvPr>
            <p:cNvSpPr/>
            <p:nvPr/>
          </p:nvSpPr>
          <p:spPr>
            <a:xfrm>
              <a:off x="7127925" y="1858907"/>
              <a:ext cx="235003" cy="286888"/>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848" y="9058"/>
                    <a:pt x="4789" y="9194"/>
                    <a:pt x="5773" y="10267"/>
                  </a:cubicBezTo>
                  <a:cubicBezTo>
                    <a:pt x="6621" y="9820"/>
                    <a:pt x="7516" y="9373"/>
                    <a:pt x="8411" y="8968"/>
                  </a:cubicBezTo>
                  <a:cubicBezTo>
                    <a:pt x="7920" y="8567"/>
                    <a:pt x="7473" y="8163"/>
                    <a:pt x="7069" y="7673"/>
                  </a:cubicBezTo>
                  <a:cubicBezTo>
                    <a:pt x="6711" y="7225"/>
                    <a:pt x="6442" y="6688"/>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0;p41">
              <a:extLst>
                <a:ext uri="{FF2B5EF4-FFF2-40B4-BE49-F238E27FC236}">
                  <a16:creationId xmlns:a16="http://schemas.microsoft.com/office/drawing/2014/main" id="{66407419-5E26-5A81-B5F8-AAF511684AB7}"/>
                </a:ext>
              </a:extLst>
            </p:cNvPr>
            <p:cNvSpPr/>
            <p:nvPr/>
          </p:nvSpPr>
          <p:spPr>
            <a:xfrm>
              <a:off x="7127925" y="1858907"/>
              <a:ext cx="235003" cy="286888"/>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268" y="8209"/>
                    <a:pt x="3490" y="8431"/>
                    <a:pt x="3715" y="8657"/>
                  </a:cubicBezTo>
                  <a:cubicBezTo>
                    <a:pt x="4384" y="9194"/>
                    <a:pt x="5057" y="9505"/>
                    <a:pt x="5773" y="10267"/>
                  </a:cubicBezTo>
                  <a:cubicBezTo>
                    <a:pt x="6621" y="9820"/>
                    <a:pt x="7516" y="9373"/>
                    <a:pt x="8411" y="8968"/>
                  </a:cubicBezTo>
                  <a:cubicBezTo>
                    <a:pt x="7920" y="8567"/>
                    <a:pt x="7473" y="8163"/>
                    <a:pt x="7069" y="7673"/>
                  </a:cubicBezTo>
                  <a:cubicBezTo>
                    <a:pt x="6847" y="7358"/>
                    <a:pt x="6621" y="7046"/>
                    <a:pt x="6489" y="6642"/>
                  </a:cubicBezTo>
                  <a:cubicBezTo>
                    <a:pt x="6442" y="6463"/>
                    <a:pt x="6399" y="6284"/>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1;p41">
              <a:extLst>
                <a:ext uri="{FF2B5EF4-FFF2-40B4-BE49-F238E27FC236}">
                  <a16:creationId xmlns:a16="http://schemas.microsoft.com/office/drawing/2014/main" id="{6859677B-BBBB-5487-1AD1-5D5E201A42AA}"/>
                </a:ext>
              </a:extLst>
            </p:cNvPr>
            <p:cNvSpPr/>
            <p:nvPr/>
          </p:nvSpPr>
          <p:spPr>
            <a:xfrm>
              <a:off x="7239213" y="2051446"/>
              <a:ext cx="101227" cy="123048"/>
            </a:xfrm>
            <a:custGeom>
              <a:avLst/>
              <a:gdLst/>
              <a:ahLst/>
              <a:cxnLst/>
              <a:rect l="l" t="t" r="r" b="b"/>
              <a:pathLst>
                <a:path w="3623" h="4404" extrusionOk="0">
                  <a:moveTo>
                    <a:pt x="2593" y="0"/>
                  </a:moveTo>
                  <a:cubicBezTo>
                    <a:pt x="2500" y="0"/>
                    <a:pt x="2400" y="19"/>
                    <a:pt x="2280" y="19"/>
                  </a:cubicBezTo>
                  <a:cubicBezTo>
                    <a:pt x="1654" y="198"/>
                    <a:pt x="1028" y="556"/>
                    <a:pt x="627" y="1093"/>
                  </a:cubicBezTo>
                  <a:cubicBezTo>
                    <a:pt x="222" y="1630"/>
                    <a:pt x="1" y="2303"/>
                    <a:pt x="1" y="2972"/>
                  </a:cubicBezTo>
                  <a:cubicBezTo>
                    <a:pt x="670" y="3376"/>
                    <a:pt x="1296" y="3867"/>
                    <a:pt x="1879" y="4403"/>
                  </a:cubicBezTo>
                  <a:cubicBezTo>
                    <a:pt x="1654" y="3777"/>
                    <a:pt x="1922" y="3018"/>
                    <a:pt x="2280" y="2435"/>
                  </a:cubicBezTo>
                  <a:cubicBezTo>
                    <a:pt x="2685" y="1855"/>
                    <a:pt x="3175" y="1361"/>
                    <a:pt x="3622" y="825"/>
                  </a:cubicBezTo>
                  <a:cubicBezTo>
                    <a:pt x="3222" y="735"/>
                    <a:pt x="3132" y="155"/>
                    <a:pt x="2728" y="19"/>
                  </a:cubicBezTo>
                  <a:cubicBezTo>
                    <a:pt x="2684" y="5"/>
                    <a:pt x="2639" y="0"/>
                    <a:pt x="2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2;p41">
              <a:extLst>
                <a:ext uri="{FF2B5EF4-FFF2-40B4-BE49-F238E27FC236}">
                  <a16:creationId xmlns:a16="http://schemas.microsoft.com/office/drawing/2014/main" id="{26B56540-142B-DC8C-4DE2-68955451BC4B}"/>
                </a:ext>
              </a:extLst>
            </p:cNvPr>
            <p:cNvSpPr/>
            <p:nvPr/>
          </p:nvSpPr>
          <p:spPr>
            <a:xfrm>
              <a:off x="7259218" y="2060666"/>
              <a:ext cx="1262441" cy="1200051"/>
            </a:xfrm>
            <a:custGeom>
              <a:avLst/>
              <a:gdLst/>
              <a:ahLst/>
              <a:cxnLst/>
              <a:rect l="l" t="t" r="r" b="b"/>
              <a:pathLst>
                <a:path w="45184" h="42951" extrusionOk="0">
                  <a:moveTo>
                    <a:pt x="2293" y="1"/>
                  </a:moveTo>
                  <a:cubicBezTo>
                    <a:pt x="2258" y="1"/>
                    <a:pt x="2224" y="2"/>
                    <a:pt x="2191" y="4"/>
                  </a:cubicBezTo>
                  <a:cubicBezTo>
                    <a:pt x="1027" y="47"/>
                    <a:pt x="0" y="2420"/>
                    <a:pt x="90" y="3716"/>
                  </a:cubicBezTo>
                  <a:cubicBezTo>
                    <a:pt x="5637" y="9531"/>
                    <a:pt x="12748" y="13514"/>
                    <a:pt x="20489" y="15662"/>
                  </a:cubicBezTo>
                  <a:cubicBezTo>
                    <a:pt x="19995" y="22325"/>
                    <a:pt x="19237" y="33867"/>
                    <a:pt x="18521" y="40177"/>
                  </a:cubicBezTo>
                  <a:cubicBezTo>
                    <a:pt x="18431" y="41161"/>
                    <a:pt x="19190" y="42277"/>
                    <a:pt x="19101" y="42950"/>
                  </a:cubicBezTo>
                  <a:lnTo>
                    <a:pt x="41111" y="41920"/>
                  </a:lnTo>
                  <a:cubicBezTo>
                    <a:pt x="41962" y="39103"/>
                    <a:pt x="41916" y="36193"/>
                    <a:pt x="41605" y="32794"/>
                  </a:cubicBezTo>
                  <a:cubicBezTo>
                    <a:pt x="41962" y="32436"/>
                    <a:pt x="42274" y="32035"/>
                    <a:pt x="42589" y="31677"/>
                  </a:cubicBezTo>
                  <a:cubicBezTo>
                    <a:pt x="43705" y="30378"/>
                    <a:pt x="44736" y="28946"/>
                    <a:pt x="45004" y="27246"/>
                  </a:cubicBezTo>
                  <a:cubicBezTo>
                    <a:pt x="45183" y="25951"/>
                    <a:pt x="44868" y="24652"/>
                    <a:pt x="44600" y="23399"/>
                  </a:cubicBezTo>
                  <a:cubicBezTo>
                    <a:pt x="43662" y="19509"/>
                    <a:pt x="42721" y="15572"/>
                    <a:pt x="41826" y="11678"/>
                  </a:cubicBezTo>
                  <a:cubicBezTo>
                    <a:pt x="41469" y="10247"/>
                    <a:pt x="41111" y="8772"/>
                    <a:pt x="40352" y="7520"/>
                  </a:cubicBezTo>
                  <a:cubicBezTo>
                    <a:pt x="40126" y="7205"/>
                    <a:pt x="39905" y="6894"/>
                    <a:pt x="39636" y="6625"/>
                  </a:cubicBezTo>
                  <a:cubicBezTo>
                    <a:pt x="39099" y="5326"/>
                    <a:pt x="38427" y="4163"/>
                    <a:pt x="37757" y="3941"/>
                  </a:cubicBezTo>
                  <a:cubicBezTo>
                    <a:pt x="36246" y="3371"/>
                    <a:pt x="34701" y="3137"/>
                    <a:pt x="33144" y="3137"/>
                  </a:cubicBezTo>
                  <a:cubicBezTo>
                    <a:pt x="31151" y="3137"/>
                    <a:pt x="29138" y="3521"/>
                    <a:pt x="27153" y="4073"/>
                  </a:cubicBezTo>
                  <a:lnTo>
                    <a:pt x="27110" y="4073"/>
                  </a:lnTo>
                  <a:cubicBezTo>
                    <a:pt x="26126" y="4478"/>
                    <a:pt x="25185" y="5058"/>
                    <a:pt x="24380" y="5730"/>
                  </a:cubicBezTo>
                  <a:cubicBezTo>
                    <a:pt x="18253" y="5326"/>
                    <a:pt x="12347" y="3984"/>
                    <a:pt x="6532" y="1883"/>
                  </a:cubicBezTo>
                  <a:cubicBezTo>
                    <a:pt x="5443" y="1490"/>
                    <a:pt x="3511" y="1"/>
                    <a:pt x="2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3;p41">
              <a:extLst>
                <a:ext uri="{FF2B5EF4-FFF2-40B4-BE49-F238E27FC236}">
                  <a16:creationId xmlns:a16="http://schemas.microsoft.com/office/drawing/2014/main" id="{36340E2A-08AC-FA36-F702-F5ACD1C23131}"/>
                </a:ext>
              </a:extLst>
            </p:cNvPr>
            <p:cNvSpPr/>
            <p:nvPr/>
          </p:nvSpPr>
          <p:spPr>
            <a:xfrm rot="5400000">
              <a:off x="6554752" y="2839249"/>
              <a:ext cx="115209" cy="131646"/>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4;p41">
              <a:extLst>
                <a:ext uri="{FF2B5EF4-FFF2-40B4-BE49-F238E27FC236}">
                  <a16:creationId xmlns:a16="http://schemas.microsoft.com/office/drawing/2014/main" id="{A743FFB2-A5EF-91A6-F073-F34D5D6C70C6}"/>
                </a:ext>
              </a:extLst>
            </p:cNvPr>
            <p:cNvSpPr/>
            <p:nvPr/>
          </p:nvSpPr>
          <p:spPr>
            <a:xfrm>
              <a:off x="6335458" y="2089516"/>
              <a:ext cx="158724" cy="375313"/>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1015;p41">
              <a:extLst>
                <a:ext uri="{FF2B5EF4-FFF2-40B4-BE49-F238E27FC236}">
                  <a16:creationId xmlns:a16="http://schemas.microsoft.com/office/drawing/2014/main" id="{A1D3026A-1EE4-E540-6D58-1882A6A7D033}"/>
                </a:ext>
              </a:extLst>
            </p:cNvPr>
            <p:cNvGrpSpPr/>
            <p:nvPr/>
          </p:nvGrpSpPr>
          <p:grpSpPr>
            <a:xfrm>
              <a:off x="6825616" y="2545819"/>
              <a:ext cx="532378" cy="532378"/>
              <a:chOff x="1774175" y="3649950"/>
              <a:chExt cx="601625" cy="601625"/>
            </a:xfrm>
          </p:grpSpPr>
          <p:sp>
            <p:nvSpPr>
              <p:cNvPr id="30" name="Google Shape;1016;p41">
                <a:extLst>
                  <a:ext uri="{FF2B5EF4-FFF2-40B4-BE49-F238E27FC236}">
                    <a16:creationId xmlns:a16="http://schemas.microsoft.com/office/drawing/2014/main" id="{1601176E-91F1-9011-974F-0C4F5D4907F5}"/>
                  </a:ext>
                </a:extLst>
              </p:cNvPr>
              <p:cNvSpPr/>
              <p:nvPr/>
            </p:nvSpPr>
            <p:spPr>
              <a:xfrm>
                <a:off x="1774175" y="3649950"/>
                <a:ext cx="601625" cy="601625"/>
              </a:xfrm>
              <a:custGeom>
                <a:avLst/>
                <a:gdLst/>
                <a:ahLst/>
                <a:cxnLst/>
                <a:rect l="l" t="t" r="r" b="b"/>
                <a:pathLst>
                  <a:path w="24065" h="24065" extrusionOk="0">
                    <a:moveTo>
                      <a:pt x="12034" y="3438"/>
                    </a:moveTo>
                    <a:cubicBezTo>
                      <a:pt x="16789" y="3438"/>
                      <a:pt x="20627" y="7276"/>
                      <a:pt x="20627" y="12034"/>
                    </a:cubicBezTo>
                    <a:cubicBezTo>
                      <a:pt x="20627" y="16751"/>
                      <a:pt x="16789" y="20589"/>
                      <a:pt x="12034" y="20589"/>
                    </a:cubicBezTo>
                    <a:cubicBezTo>
                      <a:pt x="7317" y="20589"/>
                      <a:pt x="3480" y="16751"/>
                      <a:pt x="3480" y="12034"/>
                    </a:cubicBezTo>
                    <a:cubicBezTo>
                      <a:pt x="3480" y="7276"/>
                      <a:pt x="7317" y="3438"/>
                      <a:pt x="12034" y="3438"/>
                    </a:cubicBezTo>
                    <a:close/>
                    <a:moveTo>
                      <a:pt x="12034" y="0"/>
                    </a:moveTo>
                    <a:cubicBezTo>
                      <a:pt x="5398" y="0"/>
                      <a:pt x="0" y="5398"/>
                      <a:pt x="0" y="12034"/>
                    </a:cubicBezTo>
                    <a:cubicBezTo>
                      <a:pt x="0" y="18670"/>
                      <a:pt x="5398" y="24065"/>
                      <a:pt x="12034" y="24065"/>
                    </a:cubicBezTo>
                    <a:cubicBezTo>
                      <a:pt x="18670" y="24065"/>
                      <a:pt x="24065" y="18670"/>
                      <a:pt x="24065" y="12034"/>
                    </a:cubicBezTo>
                    <a:cubicBezTo>
                      <a:pt x="24065" y="5398"/>
                      <a:pt x="18670" y="0"/>
                      <a:pt x="12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7;p41">
                <a:extLst>
                  <a:ext uri="{FF2B5EF4-FFF2-40B4-BE49-F238E27FC236}">
                    <a16:creationId xmlns:a16="http://schemas.microsoft.com/office/drawing/2014/main" id="{7A61D972-3C33-8440-85DF-427E51452D16}"/>
                  </a:ext>
                </a:extLst>
              </p:cNvPr>
              <p:cNvSpPr/>
              <p:nvPr/>
            </p:nvSpPr>
            <p:spPr>
              <a:xfrm>
                <a:off x="1950050" y="3825825"/>
                <a:ext cx="249875" cy="249875"/>
              </a:xfrm>
              <a:custGeom>
                <a:avLst/>
                <a:gdLst/>
                <a:ahLst/>
                <a:cxnLst/>
                <a:rect l="l" t="t" r="r" b="b"/>
                <a:pathLst>
                  <a:path w="9995" h="9995" extrusionOk="0">
                    <a:moveTo>
                      <a:pt x="4999" y="1"/>
                    </a:moveTo>
                    <a:cubicBezTo>
                      <a:pt x="2239" y="1"/>
                      <a:pt x="1" y="2239"/>
                      <a:pt x="1" y="4999"/>
                    </a:cubicBezTo>
                    <a:cubicBezTo>
                      <a:pt x="1" y="7756"/>
                      <a:pt x="2239" y="9994"/>
                      <a:pt x="4999" y="9994"/>
                    </a:cubicBezTo>
                    <a:cubicBezTo>
                      <a:pt x="7756" y="9994"/>
                      <a:pt x="9994" y="7756"/>
                      <a:pt x="9994" y="4999"/>
                    </a:cubicBezTo>
                    <a:cubicBezTo>
                      <a:pt x="9994" y="2239"/>
                      <a:pt x="7756" y="1"/>
                      <a:pt x="4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244817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26"/>
        <p:cNvGrpSpPr/>
        <p:nvPr/>
      </p:nvGrpSpPr>
      <p:grpSpPr>
        <a:xfrm>
          <a:off x="0" y="0"/>
          <a:ext cx="0" cy="0"/>
          <a:chOff x="0" y="0"/>
          <a:chExt cx="0" cy="0"/>
        </a:xfrm>
      </p:grpSpPr>
      <p:grpSp>
        <p:nvGrpSpPr>
          <p:cNvPr id="8527" name="Google Shape;8527;p69"/>
          <p:cNvGrpSpPr/>
          <p:nvPr/>
        </p:nvGrpSpPr>
        <p:grpSpPr>
          <a:xfrm>
            <a:off x="829817" y="1689241"/>
            <a:ext cx="442337" cy="419623"/>
            <a:chOff x="-6696925" y="3272575"/>
            <a:chExt cx="307200" cy="291425"/>
          </a:xfrm>
        </p:grpSpPr>
        <p:sp>
          <p:nvSpPr>
            <p:cNvPr id="8528" name="Google Shape;8528;p6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69"/>
          <p:cNvGrpSpPr/>
          <p:nvPr/>
        </p:nvGrpSpPr>
        <p:grpSpPr>
          <a:xfrm>
            <a:off x="829799" y="2204636"/>
            <a:ext cx="442373" cy="420775"/>
            <a:chOff x="-6690625" y="3631325"/>
            <a:chExt cx="307225" cy="292225"/>
          </a:xfrm>
        </p:grpSpPr>
        <p:sp>
          <p:nvSpPr>
            <p:cNvPr id="8531" name="Google Shape;8531;p6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69"/>
          <p:cNvGrpSpPr/>
          <p:nvPr/>
        </p:nvGrpSpPr>
        <p:grpSpPr>
          <a:xfrm>
            <a:off x="851921" y="2756972"/>
            <a:ext cx="421927" cy="419371"/>
            <a:chOff x="-6689825" y="3992050"/>
            <a:chExt cx="293025" cy="291250"/>
          </a:xfrm>
        </p:grpSpPr>
        <p:sp>
          <p:nvSpPr>
            <p:cNvPr id="8537" name="Google Shape;8537;p6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9" name="Google Shape;8549;p6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0" name="Google Shape;8550;p69"/>
          <p:cNvGrpSpPr/>
          <p:nvPr/>
        </p:nvGrpSpPr>
        <p:grpSpPr>
          <a:xfrm>
            <a:off x="3535232" y="2205192"/>
            <a:ext cx="423043" cy="419659"/>
            <a:chOff x="-4837325" y="3612425"/>
            <a:chExt cx="293800" cy="291450"/>
          </a:xfrm>
        </p:grpSpPr>
        <p:sp>
          <p:nvSpPr>
            <p:cNvPr id="8551" name="Google Shape;8551;p6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69"/>
          <p:cNvGrpSpPr/>
          <p:nvPr/>
        </p:nvGrpSpPr>
        <p:grpSpPr>
          <a:xfrm>
            <a:off x="3548265" y="2756826"/>
            <a:ext cx="420775" cy="419659"/>
            <a:chOff x="-4837325" y="3971575"/>
            <a:chExt cx="292225" cy="291450"/>
          </a:xfrm>
        </p:grpSpPr>
        <p:sp>
          <p:nvSpPr>
            <p:cNvPr id="8555" name="Google Shape;8555;p6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69"/>
          <p:cNvGrpSpPr/>
          <p:nvPr/>
        </p:nvGrpSpPr>
        <p:grpSpPr>
          <a:xfrm>
            <a:off x="6240279" y="1714185"/>
            <a:ext cx="430998" cy="369730"/>
            <a:chOff x="-3037625" y="3254850"/>
            <a:chExt cx="299325" cy="256775"/>
          </a:xfrm>
        </p:grpSpPr>
        <p:sp>
          <p:nvSpPr>
            <p:cNvPr id="8562" name="Google Shape;8562;p6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69"/>
          <p:cNvGrpSpPr/>
          <p:nvPr/>
        </p:nvGrpSpPr>
        <p:grpSpPr>
          <a:xfrm>
            <a:off x="6244239" y="2204615"/>
            <a:ext cx="423079" cy="420811"/>
            <a:chOff x="-3031325" y="3597450"/>
            <a:chExt cx="293825" cy="292250"/>
          </a:xfrm>
        </p:grpSpPr>
        <p:sp>
          <p:nvSpPr>
            <p:cNvPr id="8567" name="Google Shape;8567;p6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69"/>
          <p:cNvGrpSpPr/>
          <p:nvPr/>
        </p:nvGrpSpPr>
        <p:grpSpPr>
          <a:xfrm>
            <a:off x="6256714" y="2781214"/>
            <a:ext cx="421927" cy="370882"/>
            <a:chOff x="-3030525" y="3973150"/>
            <a:chExt cx="293025" cy="257575"/>
          </a:xfrm>
        </p:grpSpPr>
        <p:sp>
          <p:nvSpPr>
            <p:cNvPr id="8572" name="Google Shape;8572;p6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69"/>
          <p:cNvGrpSpPr/>
          <p:nvPr/>
        </p:nvGrpSpPr>
        <p:grpSpPr>
          <a:xfrm>
            <a:off x="1358307" y="3369426"/>
            <a:ext cx="421927" cy="297195"/>
            <a:chOff x="-1199300" y="3279250"/>
            <a:chExt cx="293025" cy="206400"/>
          </a:xfrm>
        </p:grpSpPr>
        <p:sp>
          <p:nvSpPr>
            <p:cNvPr id="8575" name="Google Shape;8575;p6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69"/>
          <p:cNvGrpSpPr/>
          <p:nvPr/>
        </p:nvGrpSpPr>
        <p:grpSpPr>
          <a:xfrm>
            <a:off x="1365393" y="1688773"/>
            <a:ext cx="444605" cy="420559"/>
            <a:chOff x="-6338550" y="3272950"/>
            <a:chExt cx="308775" cy="292075"/>
          </a:xfrm>
        </p:grpSpPr>
        <p:sp>
          <p:nvSpPr>
            <p:cNvPr id="8580" name="Google Shape;8580;p6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69"/>
          <p:cNvGrpSpPr/>
          <p:nvPr/>
        </p:nvGrpSpPr>
        <p:grpSpPr>
          <a:xfrm>
            <a:off x="1376732" y="2205194"/>
            <a:ext cx="421927" cy="419659"/>
            <a:chOff x="-6329100" y="3632100"/>
            <a:chExt cx="293025" cy="291450"/>
          </a:xfrm>
        </p:grpSpPr>
        <p:sp>
          <p:nvSpPr>
            <p:cNvPr id="8584" name="Google Shape;8584;p6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69"/>
          <p:cNvGrpSpPr/>
          <p:nvPr/>
        </p:nvGrpSpPr>
        <p:grpSpPr>
          <a:xfrm>
            <a:off x="1389783" y="2756828"/>
            <a:ext cx="419623" cy="419659"/>
            <a:chOff x="-6329875" y="3992050"/>
            <a:chExt cx="291425" cy="291450"/>
          </a:xfrm>
        </p:grpSpPr>
        <p:sp>
          <p:nvSpPr>
            <p:cNvPr id="8588" name="Google Shape;8588;p6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9"/>
          <p:cNvGrpSpPr/>
          <p:nvPr/>
        </p:nvGrpSpPr>
        <p:grpSpPr>
          <a:xfrm>
            <a:off x="4075920" y="1687530"/>
            <a:ext cx="423079" cy="423043"/>
            <a:chOff x="-4478975" y="3251700"/>
            <a:chExt cx="293825" cy="293800"/>
          </a:xfrm>
        </p:grpSpPr>
        <p:sp>
          <p:nvSpPr>
            <p:cNvPr id="8593" name="Google Shape;8593;p6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9"/>
          <p:cNvGrpSpPr/>
          <p:nvPr/>
        </p:nvGrpSpPr>
        <p:grpSpPr>
          <a:xfrm>
            <a:off x="4075920" y="2205192"/>
            <a:ext cx="423079" cy="419659"/>
            <a:chOff x="-4475825" y="3612425"/>
            <a:chExt cx="293825" cy="291450"/>
          </a:xfrm>
        </p:grpSpPr>
        <p:sp>
          <p:nvSpPr>
            <p:cNvPr id="8597" name="Google Shape;8597;p6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69"/>
          <p:cNvGrpSpPr/>
          <p:nvPr/>
        </p:nvGrpSpPr>
        <p:grpSpPr>
          <a:xfrm>
            <a:off x="4084992" y="2756844"/>
            <a:ext cx="428730" cy="419623"/>
            <a:chOff x="-4480550" y="3970800"/>
            <a:chExt cx="297750" cy="291425"/>
          </a:xfrm>
        </p:grpSpPr>
        <p:sp>
          <p:nvSpPr>
            <p:cNvPr id="8601" name="Google Shape;8601;p6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69"/>
          <p:cNvGrpSpPr/>
          <p:nvPr/>
        </p:nvGrpSpPr>
        <p:grpSpPr>
          <a:xfrm>
            <a:off x="6788826" y="1689221"/>
            <a:ext cx="415123" cy="419659"/>
            <a:chOff x="-2668225" y="3239075"/>
            <a:chExt cx="288300" cy="291450"/>
          </a:xfrm>
        </p:grpSpPr>
        <p:sp>
          <p:nvSpPr>
            <p:cNvPr id="8604" name="Google Shape;8604;p6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69"/>
          <p:cNvGrpSpPr/>
          <p:nvPr/>
        </p:nvGrpSpPr>
        <p:grpSpPr>
          <a:xfrm>
            <a:off x="6785982" y="2205191"/>
            <a:ext cx="420811" cy="419659"/>
            <a:chOff x="-2671375" y="3597450"/>
            <a:chExt cx="292250" cy="291450"/>
          </a:xfrm>
        </p:grpSpPr>
        <p:sp>
          <p:nvSpPr>
            <p:cNvPr id="8610" name="Google Shape;8610;p6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69"/>
          <p:cNvGrpSpPr/>
          <p:nvPr/>
        </p:nvGrpSpPr>
        <p:grpSpPr>
          <a:xfrm>
            <a:off x="6796765" y="2755691"/>
            <a:ext cx="423043" cy="421927"/>
            <a:chOff x="-2670575" y="3956600"/>
            <a:chExt cx="293800" cy="293025"/>
          </a:xfrm>
        </p:grpSpPr>
        <p:sp>
          <p:nvSpPr>
            <p:cNvPr id="8613" name="Google Shape;8613;p6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69"/>
          <p:cNvGrpSpPr/>
          <p:nvPr/>
        </p:nvGrpSpPr>
        <p:grpSpPr>
          <a:xfrm>
            <a:off x="3054285" y="3311947"/>
            <a:ext cx="426462" cy="418363"/>
            <a:chOff x="-1183550" y="3586525"/>
            <a:chExt cx="296175" cy="290550"/>
          </a:xfrm>
        </p:grpSpPr>
        <p:sp>
          <p:nvSpPr>
            <p:cNvPr id="8618" name="Google Shape;8618;p6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69"/>
          <p:cNvGrpSpPr/>
          <p:nvPr/>
        </p:nvGrpSpPr>
        <p:grpSpPr>
          <a:xfrm>
            <a:off x="1917896" y="1689799"/>
            <a:ext cx="420811" cy="418507"/>
            <a:chOff x="-5971525" y="3273750"/>
            <a:chExt cx="292250" cy="290650"/>
          </a:xfrm>
        </p:grpSpPr>
        <p:sp>
          <p:nvSpPr>
            <p:cNvPr id="8628" name="Google Shape;8628;p6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69"/>
          <p:cNvGrpSpPr/>
          <p:nvPr/>
        </p:nvGrpSpPr>
        <p:grpSpPr>
          <a:xfrm>
            <a:off x="1912226" y="2203826"/>
            <a:ext cx="432150" cy="422395"/>
            <a:chOff x="-5974675" y="3632100"/>
            <a:chExt cx="300125" cy="293350"/>
          </a:xfrm>
        </p:grpSpPr>
        <p:sp>
          <p:nvSpPr>
            <p:cNvPr id="8631" name="Google Shape;8631;p6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69"/>
          <p:cNvGrpSpPr/>
          <p:nvPr/>
        </p:nvGrpSpPr>
        <p:grpSpPr>
          <a:xfrm>
            <a:off x="1942267" y="2755694"/>
            <a:ext cx="395865" cy="421927"/>
            <a:chOff x="-5971525" y="3990475"/>
            <a:chExt cx="274925" cy="293025"/>
          </a:xfrm>
        </p:grpSpPr>
        <p:sp>
          <p:nvSpPr>
            <p:cNvPr id="8635" name="Google Shape;8635;p6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69"/>
          <p:cNvGrpSpPr/>
          <p:nvPr/>
        </p:nvGrpSpPr>
        <p:grpSpPr>
          <a:xfrm>
            <a:off x="4615473" y="1689798"/>
            <a:ext cx="420775" cy="418507"/>
            <a:chOff x="-4118225" y="3253275"/>
            <a:chExt cx="292225" cy="290650"/>
          </a:xfrm>
        </p:grpSpPr>
        <p:sp>
          <p:nvSpPr>
            <p:cNvPr id="8640" name="Google Shape;8640;p6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69"/>
          <p:cNvGrpSpPr/>
          <p:nvPr/>
        </p:nvGrpSpPr>
        <p:grpSpPr>
          <a:xfrm>
            <a:off x="4665924" y="2204922"/>
            <a:ext cx="319874" cy="420199"/>
            <a:chOff x="-4082800" y="3612425"/>
            <a:chExt cx="222150" cy="291825"/>
          </a:xfrm>
        </p:grpSpPr>
        <p:sp>
          <p:nvSpPr>
            <p:cNvPr id="8643" name="Google Shape;8643;p6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69"/>
          <p:cNvGrpSpPr/>
          <p:nvPr/>
        </p:nvGrpSpPr>
        <p:grpSpPr>
          <a:xfrm>
            <a:off x="4627372" y="2769876"/>
            <a:ext cx="420775" cy="393561"/>
            <a:chOff x="-4118225" y="3990475"/>
            <a:chExt cx="292225" cy="273325"/>
          </a:xfrm>
        </p:grpSpPr>
        <p:sp>
          <p:nvSpPr>
            <p:cNvPr id="8647" name="Google Shape;8647;p6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69"/>
          <p:cNvGrpSpPr/>
          <p:nvPr/>
        </p:nvGrpSpPr>
        <p:grpSpPr>
          <a:xfrm>
            <a:off x="7338026" y="1688087"/>
            <a:ext cx="394713" cy="421927"/>
            <a:chOff x="-2312225" y="3238300"/>
            <a:chExt cx="274125" cy="293025"/>
          </a:xfrm>
        </p:grpSpPr>
        <p:sp>
          <p:nvSpPr>
            <p:cNvPr id="8652" name="Google Shape;8652;p6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69"/>
          <p:cNvGrpSpPr/>
          <p:nvPr/>
        </p:nvGrpSpPr>
        <p:grpSpPr>
          <a:xfrm>
            <a:off x="7335742" y="2756825"/>
            <a:ext cx="423079" cy="419659"/>
            <a:chOff x="-2310650" y="3958175"/>
            <a:chExt cx="293825" cy="291450"/>
          </a:xfrm>
        </p:grpSpPr>
        <p:sp>
          <p:nvSpPr>
            <p:cNvPr id="8655" name="Google Shape;8655;p6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69"/>
          <p:cNvGrpSpPr/>
          <p:nvPr/>
        </p:nvGrpSpPr>
        <p:grpSpPr>
          <a:xfrm>
            <a:off x="4702603" y="3308459"/>
            <a:ext cx="424159" cy="419659"/>
            <a:chOff x="-1182750" y="3962900"/>
            <a:chExt cx="294575" cy="291450"/>
          </a:xfrm>
        </p:grpSpPr>
        <p:sp>
          <p:nvSpPr>
            <p:cNvPr id="8658" name="Google Shape;8658;p6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69"/>
          <p:cNvGrpSpPr/>
          <p:nvPr/>
        </p:nvGrpSpPr>
        <p:grpSpPr>
          <a:xfrm>
            <a:off x="2455739" y="1689223"/>
            <a:ext cx="424195" cy="419659"/>
            <a:chOff x="-5611575" y="3272950"/>
            <a:chExt cx="294600" cy="291450"/>
          </a:xfrm>
        </p:grpSpPr>
        <p:sp>
          <p:nvSpPr>
            <p:cNvPr id="8666" name="Google Shape;8666;p6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69"/>
          <p:cNvGrpSpPr/>
          <p:nvPr/>
        </p:nvGrpSpPr>
        <p:grpSpPr>
          <a:xfrm>
            <a:off x="2455739" y="2205770"/>
            <a:ext cx="424195" cy="418507"/>
            <a:chOff x="-5613150" y="3632900"/>
            <a:chExt cx="294600" cy="290650"/>
          </a:xfrm>
        </p:grpSpPr>
        <p:sp>
          <p:nvSpPr>
            <p:cNvPr id="8672" name="Google Shape;8672;p6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69"/>
          <p:cNvGrpSpPr/>
          <p:nvPr/>
        </p:nvGrpSpPr>
        <p:grpSpPr>
          <a:xfrm>
            <a:off x="7324977" y="2153586"/>
            <a:ext cx="420811" cy="522864"/>
            <a:chOff x="-2310650" y="3525775"/>
            <a:chExt cx="292250" cy="363125"/>
          </a:xfrm>
        </p:grpSpPr>
        <p:sp>
          <p:nvSpPr>
            <p:cNvPr id="8675" name="Google Shape;8675;p6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9"/>
          <p:cNvGrpSpPr/>
          <p:nvPr/>
        </p:nvGrpSpPr>
        <p:grpSpPr>
          <a:xfrm>
            <a:off x="2467638" y="2756270"/>
            <a:ext cx="424195" cy="420775"/>
            <a:chOff x="-5613150" y="3991275"/>
            <a:chExt cx="294600" cy="292225"/>
          </a:xfrm>
        </p:grpSpPr>
        <p:sp>
          <p:nvSpPr>
            <p:cNvPr id="8680" name="Google Shape;8680;p6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69"/>
          <p:cNvGrpSpPr/>
          <p:nvPr/>
        </p:nvGrpSpPr>
        <p:grpSpPr>
          <a:xfrm>
            <a:off x="5139126" y="1689438"/>
            <a:ext cx="434634" cy="419227"/>
            <a:chOff x="-3768700" y="3253275"/>
            <a:chExt cx="301850" cy="291150"/>
          </a:xfrm>
        </p:grpSpPr>
        <p:sp>
          <p:nvSpPr>
            <p:cNvPr id="8690" name="Google Shape;8690;p6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69"/>
          <p:cNvGrpSpPr/>
          <p:nvPr/>
        </p:nvGrpSpPr>
        <p:grpSpPr>
          <a:xfrm>
            <a:off x="5143209" y="2217090"/>
            <a:ext cx="426462" cy="395865"/>
            <a:chOff x="-3808700" y="3628950"/>
            <a:chExt cx="296175" cy="274925"/>
          </a:xfrm>
        </p:grpSpPr>
        <p:sp>
          <p:nvSpPr>
            <p:cNvPr id="8694" name="Google Shape;8694;p6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69"/>
          <p:cNvGrpSpPr/>
          <p:nvPr/>
        </p:nvGrpSpPr>
        <p:grpSpPr>
          <a:xfrm>
            <a:off x="5208420" y="2756412"/>
            <a:ext cx="419443" cy="420487"/>
            <a:chOff x="-3771675" y="3971775"/>
            <a:chExt cx="291300" cy="292025"/>
          </a:xfrm>
        </p:grpSpPr>
        <p:sp>
          <p:nvSpPr>
            <p:cNvPr id="8698" name="Google Shape;8698;p6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69"/>
          <p:cNvGrpSpPr/>
          <p:nvPr/>
        </p:nvGrpSpPr>
        <p:grpSpPr>
          <a:xfrm>
            <a:off x="7869864" y="1716461"/>
            <a:ext cx="420271" cy="320774"/>
            <a:chOff x="-1951475" y="3273100"/>
            <a:chExt cx="291875" cy="222775"/>
          </a:xfrm>
        </p:grpSpPr>
        <p:sp>
          <p:nvSpPr>
            <p:cNvPr id="8704" name="Google Shape;8704;p6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69"/>
          <p:cNvGrpSpPr/>
          <p:nvPr/>
        </p:nvGrpSpPr>
        <p:grpSpPr>
          <a:xfrm>
            <a:off x="7867344" y="2205191"/>
            <a:ext cx="425310" cy="419659"/>
            <a:chOff x="-1951475" y="3597450"/>
            <a:chExt cx="295375" cy="291450"/>
          </a:xfrm>
        </p:grpSpPr>
        <p:sp>
          <p:nvSpPr>
            <p:cNvPr id="8708" name="Google Shape;8708;p6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69"/>
          <p:cNvGrpSpPr/>
          <p:nvPr/>
        </p:nvGrpSpPr>
        <p:grpSpPr>
          <a:xfrm>
            <a:off x="7869595" y="2756825"/>
            <a:ext cx="444605" cy="419659"/>
            <a:chOff x="-1960150" y="3956600"/>
            <a:chExt cx="308775" cy="291450"/>
          </a:xfrm>
        </p:grpSpPr>
        <p:sp>
          <p:nvSpPr>
            <p:cNvPr id="8713" name="Google Shape;8713;p6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69"/>
          <p:cNvGrpSpPr/>
          <p:nvPr/>
        </p:nvGrpSpPr>
        <p:grpSpPr>
          <a:xfrm>
            <a:off x="1923633" y="3307636"/>
            <a:ext cx="420775" cy="420775"/>
            <a:chOff x="-804700" y="3226500"/>
            <a:chExt cx="292225" cy="292225"/>
          </a:xfrm>
        </p:grpSpPr>
        <p:sp>
          <p:nvSpPr>
            <p:cNvPr id="8716" name="Google Shape;8716;p6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69"/>
          <p:cNvGrpSpPr/>
          <p:nvPr/>
        </p:nvGrpSpPr>
        <p:grpSpPr>
          <a:xfrm>
            <a:off x="3003724" y="1688647"/>
            <a:ext cx="420775" cy="420811"/>
            <a:chOff x="-5251625" y="3272950"/>
            <a:chExt cx="292225" cy="292250"/>
          </a:xfrm>
        </p:grpSpPr>
        <p:sp>
          <p:nvSpPr>
            <p:cNvPr id="8724" name="Google Shape;8724;p6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69"/>
          <p:cNvGrpSpPr/>
          <p:nvPr/>
        </p:nvGrpSpPr>
        <p:grpSpPr>
          <a:xfrm>
            <a:off x="3000322" y="2204348"/>
            <a:ext cx="427578" cy="421351"/>
            <a:chOff x="-5254775" y="3631325"/>
            <a:chExt cx="296950" cy="292625"/>
          </a:xfrm>
        </p:grpSpPr>
        <p:sp>
          <p:nvSpPr>
            <p:cNvPr id="8728" name="Google Shape;8728;p6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69"/>
          <p:cNvGrpSpPr/>
          <p:nvPr/>
        </p:nvGrpSpPr>
        <p:grpSpPr>
          <a:xfrm>
            <a:off x="3016181" y="2756270"/>
            <a:ext cx="419659" cy="420775"/>
            <a:chOff x="-5251625" y="3991275"/>
            <a:chExt cx="291450" cy="292225"/>
          </a:xfrm>
        </p:grpSpPr>
        <p:sp>
          <p:nvSpPr>
            <p:cNvPr id="8736" name="Google Shape;8736;p6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69"/>
          <p:cNvGrpSpPr/>
          <p:nvPr/>
        </p:nvGrpSpPr>
        <p:grpSpPr>
          <a:xfrm>
            <a:off x="5756763" y="1689240"/>
            <a:ext cx="319874" cy="419623"/>
            <a:chOff x="-3365275" y="3253275"/>
            <a:chExt cx="222150" cy="291425"/>
          </a:xfrm>
        </p:grpSpPr>
        <p:sp>
          <p:nvSpPr>
            <p:cNvPr id="8742" name="Google Shape;8742;p6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69"/>
          <p:cNvGrpSpPr/>
          <p:nvPr/>
        </p:nvGrpSpPr>
        <p:grpSpPr>
          <a:xfrm>
            <a:off x="5730701" y="2204058"/>
            <a:ext cx="371998" cy="421927"/>
            <a:chOff x="-3383375" y="3611625"/>
            <a:chExt cx="258350" cy="293025"/>
          </a:xfrm>
        </p:grpSpPr>
        <p:sp>
          <p:nvSpPr>
            <p:cNvPr id="8745" name="Google Shape;8745;p6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69"/>
          <p:cNvGrpSpPr/>
          <p:nvPr/>
        </p:nvGrpSpPr>
        <p:grpSpPr>
          <a:xfrm>
            <a:off x="5793050" y="2756826"/>
            <a:ext cx="271097" cy="419659"/>
            <a:chOff x="-3347950" y="3971575"/>
            <a:chExt cx="188275" cy="291450"/>
          </a:xfrm>
        </p:grpSpPr>
        <p:sp>
          <p:nvSpPr>
            <p:cNvPr id="8748" name="Google Shape;8748;p6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69"/>
          <p:cNvGrpSpPr/>
          <p:nvPr/>
        </p:nvGrpSpPr>
        <p:grpSpPr>
          <a:xfrm>
            <a:off x="842909" y="3307061"/>
            <a:ext cx="371998" cy="421927"/>
            <a:chOff x="-1575775" y="3238300"/>
            <a:chExt cx="258350" cy="293025"/>
          </a:xfrm>
        </p:grpSpPr>
        <p:sp>
          <p:nvSpPr>
            <p:cNvPr id="8752" name="Google Shape;8752;p6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9"/>
          <p:cNvGrpSpPr/>
          <p:nvPr/>
        </p:nvGrpSpPr>
        <p:grpSpPr>
          <a:xfrm>
            <a:off x="2487807" y="3309051"/>
            <a:ext cx="423079" cy="424159"/>
            <a:chOff x="-1591550" y="3597475"/>
            <a:chExt cx="293825" cy="294575"/>
          </a:xfrm>
        </p:grpSpPr>
        <p:sp>
          <p:nvSpPr>
            <p:cNvPr id="8758" name="Google Shape;8758;p6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69"/>
          <p:cNvGrpSpPr/>
          <p:nvPr/>
        </p:nvGrpSpPr>
        <p:grpSpPr>
          <a:xfrm>
            <a:off x="4137277" y="3318663"/>
            <a:ext cx="421927" cy="399248"/>
            <a:chOff x="-1592325" y="3957400"/>
            <a:chExt cx="293025" cy="277275"/>
          </a:xfrm>
        </p:grpSpPr>
        <p:sp>
          <p:nvSpPr>
            <p:cNvPr id="8762" name="Google Shape;8762;p6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69"/>
          <p:cNvGrpSpPr/>
          <p:nvPr/>
        </p:nvGrpSpPr>
        <p:grpSpPr>
          <a:xfrm>
            <a:off x="3624147" y="3310744"/>
            <a:ext cx="369730" cy="420775"/>
            <a:chOff x="-778700" y="3612425"/>
            <a:chExt cx="256775" cy="292225"/>
          </a:xfrm>
        </p:grpSpPr>
        <p:sp>
          <p:nvSpPr>
            <p:cNvPr id="8767" name="Google Shape;8767;p6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69"/>
          <p:cNvGrpSpPr/>
          <p:nvPr/>
        </p:nvGrpSpPr>
        <p:grpSpPr>
          <a:xfrm>
            <a:off x="6095649" y="3828305"/>
            <a:ext cx="340731" cy="387641"/>
            <a:chOff x="7728464" y="1561258"/>
            <a:chExt cx="349719" cy="397866"/>
          </a:xfrm>
        </p:grpSpPr>
        <p:sp>
          <p:nvSpPr>
            <p:cNvPr id="8774" name="Google Shape;8774;p6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69"/>
          <p:cNvGrpSpPr/>
          <p:nvPr/>
        </p:nvGrpSpPr>
        <p:grpSpPr>
          <a:xfrm>
            <a:off x="4018617" y="3828305"/>
            <a:ext cx="387681" cy="387641"/>
            <a:chOff x="5611350" y="1561258"/>
            <a:chExt cx="397907" cy="397866"/>
          </a:xfrm>
        </p:grpSpPr>
        <p:sp>
          <p:nvSpPr>
            <p:cNvPr id="8777" name="Google Shape;8777;p6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69"/>
          <p:cNvGrpSpPr/>
          <p:nvPr/>
        </p:nvGrpSpPr>
        <p:grpSpPr>
          <a:xfrm>
            <a:off x="4537903" y="3925571"/>
            <a:ext cx="387610" cy="193109"/>
            <a:chOff x="6140660" y="1661097"/>
            <a:chExt cx="397835" cy="198202"/>
          </a:xfrm>
        </p:grpSpPr>
        <p:sp>
          <p:nvSpPr>
            <p:cNvPr id="8782" name="Google Shape;8782;p6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69"/>
          <p:cNvGrpSpPr/>
          <p:nvPr/>
        </p:nvGrpSpPr>
        <p:grpSpPr>
          <a:xfrm>
            <a:off x="5057118" y="3828305"/>
            <a:ext cx="387681" cy="387641"/>
            <a:chOff x="6669907" y="1561258"/>
            <a:chExt cx="397907" cy="397866"/>
          </a:xfrm>
        </p:grpSpPr>
        <p:sp>
          <p:nvSpPr>
            <p:cNvPr id="8787" name="Google Shape;8787;p6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69"/>
          <p:cNvGrpSpPr/>
          <p:nvPr/>
        </p:nvGrpSpPr>
        <p:grpSpPr>
          <a:xfrm>
            <a:off x="1942348" y="3885842"/>
            <a:ext cx="387681" cy="272572"/>
            <a:chOff x="3386036" y="1746339"/>
            <a:chExt cx="397907" cy="279762"/>
          </a:xfrm>
        </p:grpSpPr>
        <p:sp>
          <p:nvSpPr>
            <p:cNvPr id="8793" name="Google Shape;8793;p6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69"/>
          <p:cNvGrpSpPr/>
          <p:nvPr/>
        </p:nvGrpSpPr>
        <p:grpSpPr>
          <a:xfrm>
            <a:off x="2980045" y="3828288"/>
            <a:ext cx="387681" cy="387681"/>
            <a:chOff x="4417380" y="1687279"/>
            <a:chExt cx="397907" cy="397907"/>
          </a:xfrm>
        </p:grpSpPr>
        <p:sp>
          <p:nvSpPr>
            <p:cNvPr id="8796" name="Google Shape;8796;p6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69"/>
          <p:cNvGrpSpPr/>
          <p:nvPr/>
        </p:nvGrpSpPr>
        <p:grpSpPr>
          <a:xfrm>
            <a:off x="7926526" y="3308537"/>
            <a:ext cx="387661" cy="387661"/>
            <a:chOff x="2869999" y="1687279"/>
            <a:chExt cx="397887" cy="397887"/>
          </a:xfrm>
        </p:grpSpPr>
        <p:sp>
          <p:nvSpPr>
            <p:cNvPr id="8799" name="Google Shape;8799;p6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69"/>
          <p:cNvGrpSpPr/>
          <p:nvPr/>
        </p:nvGrpSpPr>
        <p:grpSpPr>
          <a:xfrm>
            <a:off x="2461634" y="3828664"/>
            <a:ext cx="386807" cy="386929"/>
            <a:chOff x="3902887" y="1687655"/>
            <a:chExt cx="397010" cy="397135"/>
          </a:xfrm>
        </p:grpSpPr>
        <p:sp>
          <p:nvSpPr>
            <p:cNvPr id="8802" name="Google Shape;8802;p6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69"/>
          <p:cNvGrpSpPr/>
          <p:nvPr/>
        </p:nvGrpSpPr>
        <p:grpSpPr>
          <a:xfrm>
            <a:off x="3499331" y="3828344"/>
            <a:ext cx="387681" cy="387681"/>
            <a:chOff x="4933458" y="1687279"/>
            <a:chExt cx="397907" cy="397907"/>
          </a:xfrm>
        </p:grpSpPr>
        <p:sp>
          <p:nvSpPr>
            <p:cNvPr id="8805" name="Google Shape;8805;p6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69"/>
          <p:cNvGrpSpPr/>
          <p:nvPr/>
        </p:nvGrpSpPr>
        <p:grpSpPr>
          <a:xfrm>
            <a:off x="5273586" y="3308775"/>
            <a:ext cx="387681" cy="387661"/>
            <a:chOff x="266768" y="1721375"/>
            <a:chExt cx="397907" cy="397887"/>
          </a:xfrm>
        </p:grpSpPr>
        <p:sp>
          <p:nvSpPr>
            <p:cNvPr id="8808" name="Google Shape;8808;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69"/>
          <p:cNvGrpSpPr/>
          <p:nvPr/>
        </p:nvGrpSpPr>
        <p:grpSpPr>
          <a:xfrm>
            <a:off x="7395588" y="3308924"/>
            <a:ext cx="387539" cy="386888"/>
            <a:chOff x="2408992" y="1722875"/>
            <a:chExt cx="397761" cy="397093"/>
          </a:xfrm>
        </p:grpSpPr>
        <p:sp>
          <p:nvSpPr>
            <p:cNvPr id="8811" name="Google Shape;8811;p6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69"/>
          <p:cNvGrpSpPr/>
          <p:nvPr/>
        </p:nvGrpSpPr>
        <p:grpSpPr>
          <a:xfrm>
            <a:off x="5576404" y="3828305"/>
            <a:ext cx="387641" cy="387641"/>
            <a:chOff x="7199196" y="1561258"/>
            <a:chExt cx="397866" cy="397866"/>
          </a:xfrm>
        </p:grpSpPr>
        <p:sp>
          <p:nvSpPr>
            <p:cNvPr id="8814" name="Google Shape;8814;p6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69"/>
          <p:cNvGrpSpPr/>
          <p:nvPr/>
        </p:nvGrpSpPr>
        <p:grpSpPr>
          <a:xfrm>
            <a:off x="6332282" y="3308537"/>
            <a:ext cx="387661" cy="387661"/>
            <a:chOff x="1379798" y="1723250"/>
            <a:chExt cx="397887" cy="397887"/>
          </a:xfrm>
        </p:grpSpPr>
        <p:sp>
          <p:nvSpPr>
            <p:cNvPr id="8818" name="Google Shape;8818;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69"/>
          <p:cNvGrpSpPr/>
          <p:nvPr/>
        </p:nvGrpSpPr>
        <p:grpSpPr>
          <a:xfrm>
            <a:off x="5801242" y="3308537"/>
            <a:ext cx="387641" cy="387661"/>
            <a:chOff x="864491" y="1723250"/>
            <a:chExt cx="397866" cy="397887"/>
          </a:xfrm>
        </p:grpSpPr>
        <p:sp>
          <p:nvSpPr>
            <p:cNvPr id="8823" name="Google Shape;8823;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6" name="Google Shape;8826;p6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7" name="Google Shape;8827;p69"/>
          <p:cNvGrpSpPr/>
          <p:nvPr/>
        </p:nvGrpSpPr>
        <p:grpSpPr>
          <a:xfrm>
            <a:off x="6568070" y="3827060"/>
            <a:ext cx="388966" cy="388966"/>
            <a:chOff x="1190625" y="238125"/>
            <a:chExt cx="5235075" cy="5235075"/>
          </a:xfrm>
        </p:grpSpPr>
        <p:sp>
          <p:nvSpPr>
            <p:cNvPr id="8828" name="Google Shape;8828;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0" name="Google Shape;8830;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34"/>
        <p:cNvGrpSpPr/>
        <p:nvPr/>
      </p:nvGrpSpPr>
      <p:grpSpPr>
        <a:xfrm>
          <a:off x="0" y="0"/>
          <a:ext cx="0" cy="0"/>
          <a:chOff x="0" y="0"/>
          <a:chExt cx="0" cy="0"/>
        </a:xfrm>
      </p:grpSpPr>
      <p:pic>
        <p:nvPicPr>
          <p:cNvPr id="8835" name="Google Shape;8835;p7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Instrodução</a:t>
            </a:r>
            <a:endParaRPr dirty="0"/>
          </a:p>
        </p:txBody>
      </p:sp>
      <p:sp>
        <p:nvSpPr>
          <p:cNvPr id="746" name="Google Shape;746;p36"/>
          <p:cNvSpPr txBox="1">
            <a:spLocks noGrp="1"/>
          </p:cNvSpPr>
          <p:nvPr>
            <p:ph type="subTitle" idx="1"/>
          </p:nvPr>
        </p:nvSpPr>
        <p:spPr>
          <a:xfrm>
            <a:off x="742628" y="1348733"/>
            <a:ext cx="5106658" cy="1473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pt-BR" dirty="0"/>
              <a:t>Na parte referente aos "Bairros", as funcionalidades de cadastro, alteração, exclusão e pesquisa estavam disponíveis, com campos como Código, Nome do Bairro e Prefixo.</a:t>
            </a:r>
          </a:p>
          <a:p>
            <a:pPr marL="0" lvl="0" indent="0" algn="just" rtl="0">
              <a:spcBef>
                <a:spcPts val="0"/>
              </a:spcBef>
              <a:spcAft>
                <a:spcPts val="0"/>
              </a:spcAft>
              <a:buNone/>
            </a:pPr>
            <a:endParaRPr lang="pt-BR" dirty="0"/>
          </a:p>
          <a:p>
            <a:pPr marL="0" lvl="0" indent="0" algn="just" rtl="0">
              <a:spcBef>
                <a:spcPts val="0"/>
              </a:spcBef>
              <a:spcAft>
                <a:spcPts val="0"/>
              </a:spcAft>
              <a:buNone/>
            </a:pPr>
            <a:r>
              <a:rPr lang="pt-BR" dirty="0"/>
              <a:t>A tela destinada aos "Engenheiros" também oferecia recursos de cadastro, alteração, exclusão e pesquisa, apresentando os campos: Código, Nome do Engenheiro e Crea.</a:t>
            </a:r>
          </a:p>
          <a:p>
            <a:pPr marL="0" lvl="0" indent="0" algn="just" rtl="0">
              <a:spcBef>
                <a:spcPts val="0"/>
              </a:spcBef>
              <a:spcAft>
                <a:spcPts val="0"/>
              </a:spcAft>
              <a:buNone/>
            </a:pPr>
            <a:endParaRPr lang="pt-BR" dirty="0"/>
          </a:p>
          <a:p>
            <a:pPr marL="0" lvl="0" indent="0" algn="just" rtl="0">
              <a:spcBef>
                <a:spcPts val="0"/>
              </a:spcBef>
              <a:spcAft>
                <a:spcPts val="0"/>
              </a:spcAft>
              <a:buNone/>
            </a:pPr>
            <a:r>
              <a:rPr lang="pt-BR" dirty="0"/>
              <a:t>A seção de "Natureza de Aprovação" e "Tipo de Endereço" seguia o mesmo padrão, oferecendo funcionalidades de cadastro, alteração, exclusão e pesquisa, com campos específicos para cada categoria.</a:t>
            </a:r>
          </a:p>
          <a:p>
            <a:pPr marL="0" lvl="0" indent="0" algn="just" rtl="0">
              <a:spcBef>
                <a:spcPts val="0"/>
              </a:spcBef>
              <a:spcAft>
                <a:spcPts val="0"/>
              </a:spcAft>
              <a:buNone/>
            </a:pPr>
            <a:endParaRPr lang="pt-BR" dirty="0"/>
          </a:p>
          <a:p>
            <a:pPr marL="0" lvl="0" indent="0" algn="just" rtl="0">
              <a:spcBef>
                <a:spcPts val="0"/>
              </a:spcBef>
              <a:spcAft>
                <a:spcPts val="0"/>
              </a:spcAft>
              <a:buNone/>
            </a:pPr>
            <a:r>
              <a:rPr lang="pt-BR" dirty="0"/>
              <a:t>Entretanto, o referido sistema tornou-se obsoleto e impraticável para uso contínuo, tornando-se desatualizado e ineficiente ao longo do tempo.</a:t>
            </a:r>
          </a:p>
        </p:txBody>
      </p:sp>
      <p:sp>
        <p:nvSpPr>
          <p:cNvPr id="750" name="Google Shape;750;p36">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80;p41">
            <a:extLst>
              <a:ext uri="{FF2B5EF4-FFF2-40B4-BE49-F238E27FC236}">
                <a16:creationId xmlns:a16="http://schemas.microsoft.com/office/drawing/2014/main" id="{D890747A-5B45-D053-633C-A4255C042521}"/>
              </a:ext>
            </a:extLst>
          </p:cNvPr>
          <p:cNvGrpSpPr/>
          <p:nvPr/>
        </p:nvGrpSpPr>
        <p:grpSpPr>
          <a:xfrm>
            <a:off x="6178350" y="891446"/>
            <a:ext cx="2478600" cy="4195963"/>
            <a:chOff x="6178350" y="891446"/>
            <a:chExt cx="2478600" cy="4195963"/>
          </a:xfrm>
        </p:grpSpPr>
        <p:sp>
          <p:nvSpPr>
            <p:cNvPr id="3" name="Google Shape;981;p41">
              <a:extLst>
                <a:ext uri="{FF2B5EF4-FFF2-40B4-BE49-F238E27FC236}">
                  <a16:creationId xmlns:a16="http://schemas.microsoft.com/office/drawing/2014/main" id="{E96C9CC7-2A8D-6602-621F-B5C451F3678E}"/>
                </a:ext>
              </a:extLst>
            </p:cNvPr>
            <p:cNvSpPr/>
            <p:nvPr/>
          </p:nvSpPr>
          <p:spPr>
            <a:xfrm flipH="1">
              <a:off x="6178350" y="1037875"/>
              <a:ext cx="2478600" cy="247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982;p41">
              <a:extLst>
                <a:ext uri="{FF2B5EF4-FFF2-40B4-BE49-F238E27FC236}">
                  <a16:creationId xmlns:a16="http://schemas.microsoft.com/office/drawing/2014/main" id="{E6F6FD6F-A4BB-3798-1D20-E5A0A51DC8FF}"/>
                </a:ext>
              </a:extLst>
            </p:cNvPr>
            <p:cNvGrpSpPr/>
            <p:nvPr/>
          </p:nvGrpSpPr>
          <p:grpSpPr>
            <a:xfrm>
              <a:off x="6582993" y="1416812"/>
              <a:ext cx="1017623" cy="1016667"/>
              <a:chOff x="2389089" y="936810"/>
              <a:chExt cx="817499" cy="816731"/>
            </a:xfrm>
          </p:grpSpPr>
          <p:sp>
            <p:nvSpPr>
              <p:cNvPr id="34" name="Google Shape;983;p41">
                <a:extLst>
                  <a:ext uri="{FF2B5EF4-FFF2-40B4-BE49-F238E27FC236}">
                    <a16:creationId xmlns:a16="http://schemas.microsoft.com/office/drawing/2014/main" id="{4615A9D0-754A-1311-827F-736ABDB666E4}"/>
                  </a:ext>
                </a:extLst>
              </p:cNvPr>
              <p:cNvSpPr/>
              <p:nvPr/>
            </p:nvSpPr>
            <p:spPr>
              <a:xfrm flipH="1">
                <a:off x="2466788" y="1025662"/>
                <a:ext cx="662100" cy="66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984;p41">
                <a:extLst>
                  <a:ext uri="{FF2B5EF4-FFF2-40B4-BE49-F238E27FC236}">
                    <a16:creationId xmlns:a16="http://schemas.microsoft.com/office/drawing/2014/main" id="{9D13C993-1816-DDDA-C4B3-29082B5A683A}"/>
                  </a:ext>
                </a:extLst>
              </p:cNvPr>
              <p:cNvGrpSpPr/>
              <p:nvPr/>
            </p:nvGrpSpPr>
            <p:grpSpPr>
              <a:xfrm>
                <a:off x="2389089" y="936810"/>
                <a:ext cx="817499" cy="816731"/>
                <a:chOff x="4583700" y="1306100"/>
                <a:chExt cx="1064175" cy="1063175"/>
              </a:xfrm>
            </p:grpSpPr>
            <p:sp>
              <p:nvSpPr>
                <p:cNvPr id="36" name="Google Shape;985;p41">
                  <a:extLst>
                    <a:ext uri="{FF2B5EF4-FFF2-40B4-BE49-F238E27FC236}">
                      <a16:creationId xmlns:a16="http://schemas.microsoft.com/office/drawing/2014/main" id="{8CAD35B6-EB50-6218-103F-A9F6AF2C26F1}"/>
                    </a:ext>
                  </a:extLst>
                </p:cNvPr>
                <p:cNvSpPr/>
                <p:nvPr/>
              </p:nvSpPr>
              <p:spPr>
                <a:xfrm>
                  <a:off x="4583700" y="1306100"/>
                  <a:ext cx="1064175" cy="1063175"/>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6;p41">
                  <a:extLst>
                    <a:ext uri="{FF2B5EF4-FFF2-40B4-BE49-F238E27FC236}">
                      <a16:creationId xmlns:a16="http://schemas.microsoft.com/office/drawing/2014/main" id="{8EB3CADD-E9BA-1C86-4386-F9F1BF59BDF2}"/>
                    </a:ext>
                  </a:extLst>
                </p:cNvPr>
                <p:cNvSpPr/>
                <p:nvPr/>
              </p:nvSpPr>
              <p:spPr>
                <a:xfrm>
                  <a:off x="4684675" y="2009750"/>
                  <a:ext cx="873775" cy="359525"/>
                </a:xfrm>
                <a:custGeom>
                  <a:avLst/>
                  <a:gdLst/>
                  <a:ahLst/>
                  <a:cxnLst/>
                  <a:rect l="l" t="t" r="r" b="b"/>
                  <a:pathLst>
                    <a:path w="34951" h="14381" extrusionOk="0">
                      <a:moveTo>
                        <a:pt x="31683" y="0"/>
                      </a:moveTo>
                      <a:cubicBezTo>
                        <a:pt x="29106" y="5383"/>
                        <a:pt x="23609" y="9074"/>
                        <a:pt x="17226" y="9074"/>
                      </a:cubicBezTo>
                      <a:cubicBezTo>
                        <a:pt x="11920" y="9074"/>
                        <a:pt x="7189" y="6460"/>
                        <a:pt x="4267" y="2461"/>
                      </a:cubicBezTo>
                      <a:lnTo>
                        <a:pt x="1" y="5537"/>
                      </a:lnTo>
                      <a:cubicBezTo>
                        <a:pt x="3846" y="10880"/>
                        <a:pt x="10151" y="14380"/>
                        <a:pt x="17226" y="14380"/>
                      </a:cubicBezTo>
                      <a:cubicBezTo>
                        <a:pt x="24645" y="14380"/>
                        <a:pt x="31145" y="10612"/>
                        <a:pt x="34950" y="4845"/>
                      </a:cubicBezTo>
                      <a:lnTo>
                        <a:pt x="31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7;p41">
                  <a:extLst>
                    <a:ext uri="{FF2B5EF4-FFF2-40B4-BE49-F238E27FC236}">
                      <a16:creationId xmlns:a16="http://schemas.microsoft.com/office/drawing/2014/main" id="{615DA6BC-65DC-EDB6-1741-E4B8DB2F534F}"/>
                    </a:ext>
                  </a:extLst>
                </p:cNvPr>
                <p:cNvSpPr/>
                <p:nvPr/>
              </p:nvSpPr>
              <p:spPr>
                <a:xfrm>
                  <a:off x="5115325" y="1306100"/>
                  <a:ext cx="532550" cy="910300"/>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8;p41">
                  <a:extLst>
                    <a:ext uri="{FF2B5EF4-FFF2-40B4-BE49-F238E27FC236}">
                      <a16:creationId xmlns:a16="http://schemas.microsoft.com/office/drawing/2014/main" id="{815BE305-96CD-D1CD-1CD2-40A38680C490}"/>
                    </a:ext>
                  </a:extLst>
                </p:cNvPr>
                <p:cNvSpPr/>
                <p:nvPr/>
              </p:nvSpPr>
              <p:spPr>
                <a:xfrm>
                  <a:off x="4886550" y="1750200"/>
                  <a:ext cx="458500" cy="110525"/>
                </a:xfrm>
                <a:custGeom>
                  <a:avLst/>
                  <a:gdLst/>
                  <a:ahLst/>
                  <a:cxnLst/>
                  <a:rect l="l" t="t" r="r" b="b"/>
                  <a:pathLst>
                    <a:path w="18340" h="4421" extrusionOk="0">
                      <a:moveTo>
                        <a:pt x="0" y="1"/>
                      </a:moveTo>
                      <a:lnTo>
                        <a:pt x="0" y="4421"/>
                      </a:lnTo>
                      <a:lnTo>
                        <a:pt x="18339" y="4421"/>
                      </a:lnTo>
                      <a:lnTo>
                        <a:pt x="18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9;p41">
                  <a:extLst>
                    <a:ext uri="{FF2B5EF4-FFF2-40B4-BE49-F238E27FC236}">
                      <a16:creationId xmlns:a16="http://schemas.microsoft.com/office/drawing/2014/main" id="{C8F730BD-8ACC-63EB-2441-85533F6D0246}"/>
                    </a:ext>
                  </a:extLst>
                </p:cNvPr>
                <p:cNvSpPr/>
                <p:nvPr/>
              </p:nvSpPr>
              <p:spPr>
                <a:xfrm>
                  <a:off x="4944225" y="1922225"/>
                  <a:ext cx="343150" cy="55775"/>
                </a:xfrm>
                <a:custGeom>
                  <a:avLst/>
                  <a:gdLst/>
                  <a:ahLst/>
                  <a:cxnLst/>
                  <a:rect l="l" t="t" r="r" b="b"/>
                  <a:pathLst>
                    <a:path w="13726" h="2231" extrusionOk="0">
                      <a:moveTo>
                        <a:pt x="0" y="1"/>
                      </a:moveTo>
                      <a:lnTo>
                        <a:pt x="0" y="2231"/>
                      </a:lnTo>
                      <a:lnTo>
                        <a:pt x="13725" y="2231"/>
                      </a:lnTo>
                      <a:lnTo>
                        <a:pt x="137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990;p41">
              <a:extLst>
                <a:ext uri="{FF2B5EF4-FFF2-40B4-BE49-F238E27FC236}">
                  <a16:creationId xmlns:a16="http://schemas.microsoft.com/office/drawing/2014/main" id="{B259B910-1D8C-F8C5-7121-A6D3E3DDA86F}"/>
                </a:ext>
              </a:extLst>
            </p:cNvPr>
            <p:cNvSpPr/>
            <p:nvPr/>
          </p:nvSpPr>
          <p:spPr>
            <a:xfrm rot="5400000">
              <a:off x="6635002" y="2702936"/>
              <a:ext cx="115209" cy="131646"/>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91;p41">
              <a:extLst>
                <a:ext uri="{FF2B5EF4-FFF2-40B4-BE49-F238E27FC236}">
                  <a16:creationId xmlns:a16="http://schemas.microsoft.com/office/drawing/2014/main" id="{57BE32E2-95C5-1B90-3FC2-70CB3D9BB825}"/>
                </a:ext>
              </a:extLst>
            </p:cNvPr>
            <p:cNvGrpSpPr/>
            <p:nvPr/>
          </p:nvGrpSpPr>
          <p:grpSpPr>
            <a:xfrm>
              <a:off x="7307334" y="891446"/>
              <a:ext cx="299989" cy="299811"/>
              <a:chOff x="2461125" y="503925"/>
              <a:chExt cx="411000" cy="410700"/>
            </a:xfrm>
          </p:grpSpPr>
          <p:sp>
            <p:nvSpPr>
              <p:cNvPr id="32" name="Google Shape;992;p41">
                <a:extLst>
                  <a:ext uri="{FF2B5EF4-FFF2-40B4-BE49-F238E27FC236}">
                    <a16:creationId xmlns:a16="http://schemas.microsoft.com/office/drawing/2014/main" id="{09B52994-9240-681D-0862-09D44F8A2E82}"/>
                  </a:ext>
                </a:extLst>
              </p:cNvPr>
              <p:cNvSpPr/>
              <p:nvPr/>
            </p:nvSpPr>
            <p:spPr>
              <a:xfrm>
                <a:off x="2461125" y="503925"/>
                <a:ext cx="411000" cy="410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3;p41">
                <a:extLst>
                  <a:ext uri="{FF2B5EF4-FFF2-40B4-BE49-F238E27FC236}">
                    <a16:creationId xmlns:a16="http://schemas.microsoft.com/office/drawing/2014/main" id="{3C4D1959-34FC-87B6-5DAD-DDB8ADBCF4D2}"/>
                  </a:ext>
                </a:extLst>
              </p:cNvPr>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94;p41">
              <a:extLst>
                <a:ext uri="{FF2B5EF4-FFF2-40B4-BE49-F238E27FC236}">
                  <a16:creationId xmlns:a16="http://schemas.microsoft.com/office/drawing/2014/main" id="{E850E32A-2A41-5602-87EB-9302A6861290}"/>
                </a:ext>
              </a:extLst>
            </p:cNvPr>
            <p:cNvSpPr/>
            <p:nvPr/>
          </p:nvSpPr>
          <p:spPr>
            <a:xfrm rot="5400000">
              <a:off x="7538736" y="1441616"/>
              <a:ext cx="364344" cy="368691"/>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5;p41">
              <a:extLst>
                <a:ext uri="{FF2B5EF4-FFF2-40B4-BE49-F238E27FC236}">
                  <a16:creationId xmlns:a16="http://schemas.microsoft.com/office/drawing/2014/main" id="{C0F12F9F-2BFA-6549-81E4-163D755AD975}"/>
                </a:ext>
              </a:extLst>
            </p:cNvPr>
            <p:cNvSpPr/>
            <p:nvPr/>
          </p:nvSpPr>
          <p:spPr>
            <a:xfrm>
              <a:off x="7941696" y="4756820"/>
              <a:ext cx="145009" cy="219776"/>
            </a:xfrm>
            <a:custGeom>
              <a:avLst/>
              <a:gdLst/>
              <a:ahLst/>
              <a:cxnLst/>
              <a:rect l="l" t="t" r="r" b="b"/>
              <a:pathLst>
                <a:path w="5190" h="7866" extrusionOk="0">
                  <a:moveTo>
                    <a:pt x="0" y="1"/>
                  </a:moveTo>
                  <a:cubicBezTo>
                    <a:pt x="179" y="1121"/>
                    <a:pt x="447" y="2195"/>
                    <a:pt x="537" y="3311"/>
                  </a:cubicBezTo>
                  <a:cubicBezTo>
                    <a:pt x="580" y="4342"/>
                    <a:pt x="447" y="5459"/>
                    <a:pt x="0" y="6400"/>
                  </a:cubicBezTo>
                  <a:cubicBezTo>
                    <a:pt x="1449" y="6942"/>
                    <a:pt x="2750" y="7866"/>
                    <a:pt x="4167" y="7866"/>
                  </a:cubicBezTo>
                  <a:cubicBezTo>
                    <a:pt x="4500" y="7866"/>
                    <a:pt x="4840" y="7815"/>
                    <a:pt x="5189" y="7695"/>
                  </a:cubicBezTo>
                  <a:cubicBezTo>
                    <a:pt x="5143" y="7652"/>
                    <a:pt x="5143" y="7606"/>
                    <a:pt x="5143" y="7563"/>
                  </a:cubicBezTo>
                  <a:cubicBezTo>
                    <a:pt x="4474" y="5863"/>
                    <a:pt x="4384" y="4564"/>
                    <a:pt x="4295" y="2731"/>
                  </a:cubicBezTo>
                  <a:cubicBezTo>
                    <a:pt x="4248" y="1926"/>
                    <a:pt x="4295" y="896"/>
                    <a:pt x="4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6;p41">
              <a:extLst>
                <a:ext uri="{FF2B5EF4-FFF2-40B4-BE49-F238E27FC236}">
                  <a16:creationId xmlns:a16="http://schemas.microsoft.com/office/drawing/2014/main" id="{93380F84-591C-7ACE-1514-5924AA4BFE78}"/>
                </a:ext>
              </a:extLst>
            </p:cNvPr>
            <p:cNvSpPr/>
            <p:nvPr/>
          </p:nvSpPr>
          <p:spPr>
            <a:xfrm>
              <a:off x="7710403" y="4930610"/>
              <a:ext cx="399989" cy="156799"/>
            </a:xfrm>
            <a:custGeom>
              <a:avLst/>
              <a:gdLst/>
              <a:ahLst/>
              <a:cxnLst/>
              <a:rect l="l" t="t" r="r" b="b"/>
              <a:pathLst>
                <a:path w="14316" h="5612" extrusionOk="0">
                  <a:moveTo>
                    <a:pt x="7963" y="1"/>
                  </a:moveTo>
                  <a:cubicBezTo>
                    <a:pt x="7784" y="359"/>
                    <a:pt x="7426" y="849"/>
                    <a:pt x="7068" y="1117"/>
                  </a:cubicBezTo>
                  <a:cubicBezTo>
                    <a:pt x="6310" y="1833"/>
                    <a:pt x="5637" y="2148"/>
                    <a:pt x="4653" y="2370"/>
                  </a:cubicBezTo>
                  <a:cubicBezTo>
                    <a:pt x="3626" y="2549"/>
                    <a:pt x="2595" y="2728"/>
                    <a:pt x="1700" y="3222"/>
                  </a:cubicBezTo>
                  <a:cubicBezTo>
                    <a:pt x="805" y="3759"/>
                    <a:pt x="0" y="4295"/>
                    <a:pt x="136" y="5323"/>
                  </a:cubicBezTo>
                  <a:cubicBezTo>
                    <a:pt x="716" y="5544"/>
                    <a:pt x="1566" y="5612"/>
                    <a:pt x="2500" y="5612"/>
                  </a:cubicBezTo>
                  <a:cubicBezTo>
                    <a:pt x="3652" y="5612"/>
                    <a:pt x="4933" y="5508"/>
                    <a:pt x="5995" y="5459"/>
                  </a:cubicBezTo>
                  <a:cubicBezTo>
                    <a:pt x="6710" y="5412"/>
                    <a:pt x="7383" y="5412"/>
                    <a:pt x="8010" y="5144"/>
                  </a:cubicBezTo>
                  <a:cubicBezTo>
                    <a:pt x="8367" y="4965"/>
                    <a:pt x="8725" y="4743"/>
                    <a:pt x="9083" y="4696"/>
                  </a:cubicBezTo>
                  <a:cubicBezTo>
                    <a:pt x="9159" y="4685"/>
                    <a:pt x="9235" y="4680"/>
                    <a:pt x="9309" y="4680"/>
                  </a:cubicBezTo>
                  <a:cubicBezTo>
                    <a:pt x="9850" y="4680"/>
                    <a:pt x="10360" y="4938"/>
                    <a:pt x="10873" y="5054"/>
                  </a:cubicBezTo>
                  <a:cubicBezTo>
                    <a:pt x="11187" y="5133"/>
                    <a:pt x="11502" y="5165"/>
                    <a:pt x="11815" y="5165"/>
                  </a:cubicBezTo>
                  <a:cubicBezTo>
                    <a:pt x="12571" y="5165"/>
                    <a:pt x="13321" y="4976"/>
                    <a:pt x="14047" y="4786"/>
                  </a:cubicBezTo>
                  <a:cubicBezTo>
                    <a:pt x="14316" y="3712"/>
                    <a:pt x="14004" y="2238"/>
                    <a:pt x="13600" y="1164"/>
                  </a:cubicBezTo>
                  <a:cubicBezTo>
                    <a:pt x="13213" y="1296"/>
                    <a:pt x="12820" y="1353"/>
                    <a:pt x="12423" y="1353"/>
                  </a:cubicBezTo>
                  <a:cubicBezTo>
                    <a:pt x="10942" y="1353"/>
                    <a:pt x="9411" y="565"/>
                    <a:pt x="7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7;p41">
              <a:extLst>
                <a:ext uri="{FF2B5EF4-FFF2-40B4-BE49-F238E27FC236}">
                  <a16:creationId xmlns:a16="http://schemas.microsoft.com/office/drawing/2014/main" id="{06EF5539-C1DC-383C-257A-626059660D66}"/>
                </a:ext>
              </a:extLst>
            </p:cNvPr>
            <p:cNvSpPr/>
            <p:nvPr/>
          </p:nvSpPr>
          <p:spPr>
            <a:xfrm>
              <a:off x="8386651" y="4651847"/>
              <a:ext cx="158727" cy="219888"/>
            </a:xfrm>
            <a:custGeom>
              <a:avLst/>
              <a:gdLst/>
              <a:ahLst/>
              <a:cxnLst/>
              <a:rect l="l" t="t" r="r" b="b"/>
              <a:pathLst>
                <a:path w="5681" h="7870" extrusionOk="0">
                  <a:moveTo>
                    <a:pt x="1" y="0"/>
                  </a:moveTo>
                  <a:cubicBezTo>
                    <a:pt x="312" y="1120"/>
                    <a:pt x="717" y="2194"/>
                    <a:pt x="939" y="3310"/>
                  </a:cubicBezTo>
                  <a:cubicBezTo>
                    <a:pt x="1118" y="4341"/>
                    <a:pt x="1164" y="5458"/>
                    <a:pt x="849" y="6399"/>
                  </a:cubicBezTo>
                  <a:cubicBezTo>
                    <a:pt x="2255" y="6975"/>
                    <a:pt x="3543" y="7869"/>
                    <a:pt x="4785" y="7869"/>
                  </a:cubicBezTo>
                  <a:cubicBezTo>
                    <a:pt x="5086" y="7869"/>
                    <a:pt x="5384" y="7817"/>
                    <a:pt x="5681" y="7695"/>
                  </a:cubicBezTo>
                  <a:cubicBezTo>
                    <a:pt x="5681" y="7652"/>
                    <a:pt x="5638" y="7605"/>
                    <a:pt x="5638" y="7562"/>
                  </a:cubicBezTo>
                  <a:cubicBezTo>
                    <a:pt x="4786" y="5862"/>
                    <a:pt x="4564" y="4563"/>
                    <a:pt x="4206" y="2731"/>
                  </a:cubicBezTo>
                  <a:cubicBezTo>
                    <a:pt x="4027" y="1925"/>
                    <a:pt x="3938" y="895"/>
                    <a:pt x="3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8;p41">
              <a:extLst>
                <a:ext uri="{FF2B5EF4-FFF2-40B4-BE49-F238E27FC236}">
                  <a16:creationId xmlns:a16="http://schemas.microsoft.com/office/drawing/2014/main" id="{4BECCD43-09A5-250A-04E2-7A653DE65ADF}"/>
                </a:ext>
              </a:extLst>
            </p:cNvPr>
            <p:cNvSpPr/>
            <p:nvPr/>
          </p:nvSpPr>
          <p:spPr>
            <a:xfrm>
              <a:off x="8221661" y="4825637"/>
              <a:ext cx="355006" cy="156799"/>
            </a:xfrm>
            <a:custGeom>
              <a:avLst/>
              <a:gdLst/>
              <a:ahLst/>
              <a:cxnLst/>
              <a:rect l="l" t="t" r="r" b="b"/>
              <a:pathLst>
                <a:path w="12706" h="5612" extrusionOk="0">
                  <a:moveTo>
                    <a:pt x="6486" y="0"/>
                  </a:moveTo>
                  <a:cubicBezTo>
                    <a:pt x="6396" y="358"/>
                    <a:pt x="6128" y="848"/>
                    <a:pt x="5859" y="1117"/>
                  </a:cubicBezTo>
                  <a:cubicBezTo>
                    <a:pt x="5280" y="1832"/>
                    <a:pt x="4743" y="2147"/>
                    <a:pt x="3848" y="2369"/>
                  </a:cubicBezTo>
                  <a:cubicBezTo>
                    <a:pt x="2996" y="2548"/>
                    <a:pt x="2059" y="2727"/>
                    <a:pt x="1343" y="3221"/>
                  </a:cubicBezTo>
                  <a:cubicBezTo>
                    <a:pt x="627" y="3758"/>
                    <a:pt x="1" y="4295"/>
                    <a:pt x="269" y="5322"/>
                  </a:cubicBezTo>
                  <a:cubicBezTo>
                    <a:pt x="809" y="5543"/>
                    <a:pt x="1574" y="5611"/>
                    <a:pt x="2406" y="5611"/>
                  </a:cubicBezTo>
                  <a:cubicBezTo>
                    <a:pt x="3433" y="5611"/>
                    <a:pt x="4563" y="5507"/>
                    <a:pt x="5502" y="5458"/>
                  </a:cubicBezTo>
                  <a:cubicBezTo>
                    <a:pt x="6128" y="5411"/>
                    <a:pt x="6754" y="5411"/>
                    <a:pt x="7291" y="5143"/>
                  </a:cubicBezTo>
                  <a:cubicBezTo>
                    <a:pt x="7559" y="4964"/>
                    <a:pt x="7828" y="4742"/>
                    <a:pt x="8143" y="4695"/>
                  </a:cubicBezTo>
                  <a:cubicBezTo>
                    <a:pt x="8208" y="4685"/>
                    <a:pt x="8274" y="4680"/>
                    <a:pt x="8340" y="4680"/>
                  </a:cubicBezTo>
                  <a:cubicBezTo>
                    <a:pt x="8820" y="4680"/>
                    <a:pt x="9324" y="4937"/>
                    <a:pt x="9796" y="5053"/>
                  </a:cubicBezTo>
                  <a:cubicBezTo>
                    <a:pt x="10084" y="5132"/>
                    <a:pt x="10369" y="5165"/>
                    <a:pt x="10650" y="5165"/>
                  </a:cubicBezTo>
                  <a:cubicBezTo>
                    <a:pt x="11328" y="5165"/>
                    <a:pt x="11984" y="4975"/>
                    <a:pt x="12616" y="4785"/>
                  </a:cubicBezTo>
                  <a:cubicBezTo>
                    <a:pt x="12706" y="3711"/>
                    <a:pt x="12212" y="2237"/>
                    <a:pt x="11675" y="1163"/>
                  </a:cubicBezTo>
                  <a:cubicBezTo>
                    <a:pt x="11337" y="1308"/>
                    <a:pt x="10985" y="1369"/>
                    <a:pt x="10622" y="1369"/>
                  </a:cubicBezTo>
                  <a:cubicBezTo>
                    <a:pt x="9306" y="1369"/>
                    <a:pt x="7855" y="561"/>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9;p41">
              <a:extLst>
                <a:ext uri="{FF2B5EF4-FFF2-40B4-BE49-F238E27FC236}">
                  <a16:creationId xmlns:a16="http://schemas.microsoft.com/office/drawing/2014/main" id="{80C03372-6690-A6D1-F524-9263264EE03D}"/>
                </a:ext>
              </a:extLst>
            </p:cNvPr>
            <p:cNvSpPr/>
            <p:nvPr/>
          </p:nvSpPr>
          <p:spPr>
            <a:xfrm>
              <a:off x="7761702" y="3078206"/>
              <a:ext cx="773659" cy="1816100"/>
            </a:xfrm>
            <a:custGeom>
              <a:avLst/>
              <a:gdLst/>
              <a:ahLst/>
              <a:cxnLst/>
              <a:rect l="l" t="t" r="r" b="b"/>
              <a:pathLst>
                <a:path w="27690" h="65000" extrusionOk="0">
                  <a:moveTo>
                    <a:pt x="2326" y="1"/>
                  </a:moveTo>
                  <a:cubicBezTo>
                    <a:pt x="0" y="21159"/>
                    <a:pt x="1743" y="44690"/>
                    <a:pt x="3980" y="65000"/>
                  </a:cubicBezTo>
                  <a:lnTo>
                    <a:pt x="11316" y="65000"/>
                  </a:lnTo>
                  <a:cubicBezTo>
                    <a:pt x="10916" y="54220"/>
                    <a:pt x="10690" y="44511"/>
                    <a:pt x="11943" y="34222"/>
                  </a:cubicBezTo>
                  <a:cubicBezTo>
                    <a:pt x="13152" y="39679"/>
                    <a:pt x="14584" y="45094"/>
                    <a:pt x="16552" y="50326"/>
                  </a:cubicBezTo>
                  <a:cubicBezTo>
                    <a:pt x="17937" y="53952"/>
                    <a:pt x="19326" y="57620"/>
                    <a:pt x="20711" y="61242"/>
                  </a:cubicBezTo>
                  <a:lnTo>
                    <a:pt x="27690" y="61242"/>
                  </a:lnTo>
                  <a:cubicBezTo>
                    <a:pt x="17000" y="14270"/>
                    <a:pt x="23352" y="12258"/>
                    <a:pt x="22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0;p41">
              <a:extLst>
                <a:ext uri="{FF2B5EF4-FFF2-40B4-BE49-F238E27FC236}">
                  <a16:creationId xmlns:a16="http://schemas.microsoft.com/office/drawing/2014/main" id="{A91EFD0B-9D02-9469-1F77-33F273744382}"/>
                </a:ext>
              </a:extLst>
            </p:cNvPr>
            <p:cNvSpPr/>
            <p:nvPr/>
          </p:nvSpPr>
          <p:spPr>
            <a:xfrm>
              <a:off x="8307858" y="4695630"/>
              <a:ext cx="243832" cy="123802"/>
            </a:xfrm>
            <a:custGeom>
              <a:avLst/>
              <a:gdLst/>
              <a:ahLst/>
              <a:cxnLst/>
              <a:rect l="l" t="t" r="r" b="b"/>
              <a:pathLst>
                <a:path w="8727" h="4431" extrusionOk="0">
                  <a:moveTo>
                    <a:pt x="8143" y="1"/>
                  </a:moveTo>
                  <a:cubicBezTo>
                    <a:pt x="6119" y="838"/>
                    <a:pt x="3960" y="1266"/>
                    <a:pt x="1812" y="1266"/>
                  </a:cubicBezTo>
                  <a:cubicBezTo>
                    <a:pt x="1206" y="1266"/>
                    <a:pt x="601" y="1232"/>
                    <a:pt x="1" y="1164"/>
                  </a:cubicBezTo>
                  <a:lnTo>
                    <a:pt x="1" y="1164"/>
                  </a:lnTo>
                  <a:cubicBezTo>
                    <a:pt x="226" y="2237"/>
                    <a:pt x="538" y="3264"/>
                    <a:pt x="942" y="4295"/>
                  </a:cubicBezTo>
                  <a:cubicBezTo>
                    <a:pt x="1601" y="4386"/>
                    <a:pt x="2269" y="4431"/>
                    <a:pt x="2939" y="4431"/>
                  </a:cubicBezTo>
                  <a:cubicBezTo>
                    <a:pt x="4905" y="4431"/>
                    <a:pt x="6889" y="4045"/>
                    <a:pt x="8726" y="3311"/>
                  </a:cubicBezTo>
                  <a:cubicBezTo>
                    <a:pt x="8279" y="2280"/>
                    <a:pt x="8100" y="1117"/>
                    <a:pt x="8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1;p41">
              <a:extLst>
                <a:ext uri="{FF2B5EF4-FFF2-40B4-BE49-F238E27FC236}">
                  <a16:creationId xmlns:a16="http://schemas.microsoft.com/office/drawing/2014/main" id="{FC3B834A-C913-19C8-52A3-6AF0919B26A6}"/>
                </a:ext>
              </a:extLst>
            </p:cNvPr>
            <p:cNvSpPr/>
            <p:nvPr/>
          </p:nvSpPr>
          <p:spPr>
            <a:xfrm>
              <a:off x="7854186" y="4795629"/>
              <a:ext cx="236205" cy="117572"/>
            </a:xfrm>
            <a:custGeom>
              <a:avLst/>
              <a:gdLst/>
              <a:ahLst/>
              <a:cxnLst/>
              <a:rect l="l" t="t" r="r" b="b"/>
              <a:pathLst>
                <a:path w="8454" h="4208" extrusionOk="0">
                  <a:moveTo>
                    <a:pt x="8275" y="0"/>
                  </a:moveTo>
                  <a:cubicBezTo>
                    <a:pt x="6379" y="403"/>
                    <a:pt x="4461" y="613"/>
                    <a:pt x="2536" y="613"/>
                  </a:cubicBezTo>
                  <a:cubicBezTo>
                    <a:pt x="1692" y="613"/>
                    <a:pt x="846" y="573"/>
                    <a:pt x="1" y="491"/>
                  </a:cubicBezTo>
                  <a:lnTo>
                    <a:pt x="1" y="491"/>
                  </a:lnTo>
                  <a:cubicBezTo>
                    <a:pt x="312" y="1611"/>
                    <a:pt x="358" y="2817"/>
                    <a:pt x="222" y="3980"/>
                  </a:cubicBezTo>
                  <a:cubicBezTo>
                    <a:pt x="1247" y="4132"/>
                    <a:pt x="2283" y="4207"/>
                    <a:pt x="3320" y="4207"/>
                  </a:cubicBezTo>
                  <a:cubicBezTo>
                    <a:pt x="5047" y="4207"/>
                    <a:pt x="6776" y="3997"/>
                    <a:pt x="8454" y="3579"/>
                  </a:cubicBezTo>
                  <a:cubicBezTo>
                    <a:pt x="8275" y="2370"/>
                    <a:pt x="8185" y="1206"/>
                    <a:pt x="8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2;p41">
              <a:extLst>
                <a:ext uri="{FF2B5EF4-FFF2-40B4-BE49-F238E27FC236}">
                  <a16:creationId xmlns:a16="http://schemas.microsoft.com/office/drawing/2014/main" id="{C7C4D56E-FBC9-5E87-059E-EC4C7E42293F}"/>
                </a:ext>
              </a:extLst>
            </p:cNvPr>
            <p:cNvSpPr/>
            <p:nvPr/>
          </p:nvSpPr>
          <p:spPr>
            <a:xfrm>
              <a:off x="7996683" y="1747005"/>
              <a:ext cx="321198" cy="356263"/>
            </a:xfrm>
            <a:custGeom>
              <a:avLst/>
              <a:gdLst/>
              <a:ahLst/>
              <a:cxnLst/>
              <a:rect l="l" t="t" r="r" b="b"/>
              <a:pathLst>
                <a:path w="11496" h="12751" extrusionOk="0">
                  <a:moveTo>
                    <a:pt x="6202" y="0"/>
                  </a:moveTo>
                  <a:cubicBezTo>
                    <a:pt x="5675" y="0"/>
                    <a:pt x="5126" y="48"/>
                    <a:pt x="4563" y="136"/>
                  </a:cubicBezTo>
                  <a:lnTo>
                    <a:pt x="2638" y="626"/>
                  </a:lnTo>
                  <a:cubicBezTo>
                    <a:pt x="2595" y="895"/>
                    <a:pt x="1969" y="1789"/>
                    <a:pt x="1654" y="2999"/>
                  </a:cubicBezTo>
                  <a:cubicBezTo>
                    <a:pt x="1611" y="3267"/>
                    <a:pt x="1922" y="4116"/>
                    <a:pt x="1790" y="4384"/>
                  </a:cubicBezTo>
                  <a:cubicBezTo>
                    <a:pt x="537" y="6621"/>
                    <a:pt x="491" y="9305"/>
                    <a:pt x="133" y="10915"/>
                  </a:cubicBezTo>
                  <a:cubicBezTo>
                    <a:pt x="43" y="11141"/>
                    <a:pt x="0" y="11363"/>
                    <a:pt x="43" y="11588"/>
                  </a:cubicBezTo>
                  <a:cubicBezTo>
                    <a:pt x="179" y="12036"/>
                    <a:pt x="670" y="12304"/>
                    <a:pt x="1117" y="12436"/>
                  </a:cubicBezTo>
                  <a:cubicBezTo>
                    <a:pt x="1853" y="12645"/>
                    <a:pt x="2611" y="12750"/>
                    <a:pt x="3368" y="12750"/>
                  </a:cubicBezTo>
                  <a:cubicBezTo>
                    <a:pt x="4728" y="12750"/>
                    <a:pt x="6083" y="12410"/>
                    <a:pt x="7291" y="11721"/>
                  </a:cubicBezTo>
                  <a:cubicBezTo>
                    <a:pt x="9126" y="10693"/>
                    <a:pt x="10511" y="8904"/>
                    <a:pt x="11048" y="6846"/>
                  </a:cubicBezTo>
                  <a:cubicBezTo>
                    <a:pt x="11496" y="5010"/>
                    <a:pt x="11274" y="2999"/>
                    <a:pt x="10111" y="1521"/>
                  </a:cubicBezTo>
                  <a:cubicBezTo>
                    <a:pt x="9200" y="443"/>
                    <a:pt x="7807" y="0"/>
                    <a:pt x="6202" y="0"/>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3;p41">
              <a:extLst>
                <a:ext uri="{FF2B5EF4-FFF2-40B4-BE49-F238E27FC236}">
                  <a16:creationId xmlns:a16="http://schemas.microsoft.com/office/drawing/2014/main" id="{1F0D9DF9-AF47-B5ED-C762-1A3EC7146E30}"/>
                </a:ext>
              </a:extLst>
            </p:cNvPr>
            <p:cNvSpPr/>
            <p:nvPr/>
          </p:nvSpPr>
          <p:spPr>
            <a:xfrm>
              <a:off x="8005373" y="2008445"/>
              <a:ext cx="266324" cy="94828"/>
            </a:xfrm>
            <a:custGeom>
              <a:avLst/>
              <a:gdLst/>
              <a:ahLst/>
              <a:cxnLst/>
              <a:rect l="l" t="t" r="r" b="b"/>
              <a:pathLst>
                <a:path w="9532" h="3394" extrusionOk="0">
                  <a:moveTo>
                    <a:pt x="8438" y="0"/>
                  </a:moveTo>
                  <a:cubicBezTo>
                    <a:pt x="5465" y="0"/>
                    <a:pt x="2149" y="807"/>
                    <a:pt x="1" y="2679"/>
                  </a:cubicBezTo>
                  <a:cubicBezTo>
                    <a:pt x="226" y="2857"/>
                    <a:pt x="538" y="2990"/>
                    <a:pt x="806" y="3079"/>
                  </a:cubicBezTo>
                  <a:cubicBezTo>
                    <a:pt x="1542" y="3288"/>
                    <a:pt x="2300" y="3393"/>
                    <a:pt x="3057" y="3393"/>
                  </a:cubicBezTo>
                  <a:cubicBezTo>
                    <a:pt x="4417" y="3393"/>
                    <a:pt x="5772" y="3053"/>
                    <a:pt x="6980" y="2364"/>
                  </a:cubicBezTo>
                  <a:cubicBezTo>
                    <a:pt x="7964" y="1827"/>
                    <a:pt x="8858" y="1022"/>
                    <a:pt x="9531" y="37"/>
                  </a:cubicBezTo>
                  <a:cubicBezTo>
                    <a:pt x="9174" y="13"/>
                    <a:pt x="8809" y="0"/>
                    <a:pt x="8438" y="0"/>
                  </a:cubicBezTo>
                  <a:close/>
                </a:path>
              </a:pathLst>
            </a:custGeom>
            <a:solidFill>
              <a:srgbClr val="ECA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4;p41">
              <a:extLst>
                <a:ext uri="{FF2B5EF4-FFF2-40B4-BE49-F238E27FC236}">
                  <a16:creationId xmlns:a16="http://schemas.microsoft.com/office/drawing/2014/main" id="{71DC0D06-5091-0BAD-00B9-555B1366DD1E}"/>
                </a:ext>
              </a:extLst>
            </p:cNvPr>
            <p:cNvSpPr/>
            <p:nvPr/>
          </p:nvSpPr>
          <p:spPr>
            <a:xfrm>
              <a:off x="8016689" y="1962734"/>
              <a:ext cx="258696" cy="299237"/>
            </a:xfrm>
            <a:custGeom>
              <a:avLst/>
              <a:gdLst/>
              <a:ahLst/>
              <a:cxnLst/>
              <a:rect l="l" t="t" r="r" b="b"/>
              <a:pathLst>
                <a:path w="9259" h="10710" extrusionOk="0">
                  <a:moveTo>
                    <a:pt x="6806" y="0"/>
                  </a:moveTo>
                  <a:cubicBezTo>
                    <a:pt x="5889" y="0"/>
                    <a:pt x="4868" y="1047"/>
                    <a:pt x="3579" y="2078"/>
                  </a:cubicBezTo>
                  <a:cubicBezTo>
                    <a:pt x="2996" y="2525"/>
                    <a:pt x="2548" y="3151"/>
                    <a:pt x="2369" y="3821"/>
                  </a:cubicBezTo>
                  <a:cubicBezTo>
                    <a:pt x="1833" y="5836"/>
                    <a:pt x="1027" y="7804"/>
                    <a:pt x="0" y="9593"/>
                  </a:cubicBezTo>
                  <a:cubicBezTo>
                    <a:pt x="3085" y="9951"/>
                    <a:pt x="6174" y="10352"/>
                    <a:pt x="9259" y="10710"/>
                  </a:cubicBezTo>
                  <a:cubicBezTo>
                    <a:pt x="8722" y="7847"/>
                    <a:pt x="8543" y="4984"/>
                    <a:pt x="8722" y="2121"/>
                  </a:cubicBezTo>
                  <a:cubicBezTo>
                    <a:pt x="8097" y="566"/>
                    <a:pt x="7480" y="0"/>
                    <a:pt x="6806" y="0"/>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5;p41">
              <a:extLst>
                <a:ext uri="{FF2B5EF4-FFF2-40B4-BE49-F238E27FC236}">
                  <a16:creationId xmlns:a16="http://schemas.microsoft.com/office/drawing/2014/main" id="{0087C929-BBA6-6519-DDA2-C2D59D3458A0}"/>
                </a:ext>
              </a:extLst>
            </p:cNvPr>
            <p:cNvSpPr/>
            <p:nvPr/>
          </p:nvSpPr>
          <p:spPr>
            <a:xfrm>
              <a:off x="8057873" y="1756589"/>
              <a:ext cx="220027" cy="341706"/>
            </a:xfrm>
            <a:custGeom>
              <a:avLst/>
              <a:gdLst/>
              <a:ahLst/>
              <a:cxnLst/>
              <a:rect l="l" t="t" r="r" b="b"/>
              <a:pathLst>
                <a:path w="7875" h="12230" extrusionOk="0">
                  <a:moveTo>
                    <a:pt x="1875" y="0"/>
                  </a:moveTo>
                  <a:cubicBezTo>
                    <a:pt x="1478" y="0"/>
                    <a:pt x="1078" y="72"/>
                    <a:pt x="763" y="283"/>
                  </a:cubicBezTo>
                  <a:cubicBezTo>
                    <a:pt x="316" y="598"/>
                    <a:pt x="1" y="1088"/>
                    <a:pt x="90" y="1582"/>
                  </a:cubicBezTo>
                  <a:cubicBezTo>
                    <a:pt x="226" y="2252"/>
                    <a:pt x="895" y="2656"/>
                    <a:pt x="1343" y="3193"/>
                  </a:cubicBezTo>
                  <a:cubicBezTo>
                    <a:pt x="1926" y="3862"/>
                    <a:pt x="2016" y="4846"/>
                    <a:pt x="2058" y="5741"/>
                  </a:cubicBezTo>
                  <a:cubicBezTo>
                    <a:pt x="2105" y="6636"/>
                    <a:pt x="2105" y="7577"/>
                    <a:pt x="2506" y="8382"/>
                  </a:cubicBezTo>
                  <a:cubicBezTo>
                    <a:pt x="2774" y="8962"/>
                    <a:pt x="3311" y="9456"/>
                    <a:pt x="3805" y="9903"/>
                  </a:cubicBezTo>
                  <a:cubicBezTo>
                    <a:pt x="4610" y="10708"/>
                    <a:pt x="5415" y="11467"/>
                    <a:pt x="6264" y="12229"/>
                  </a:cubicBezTo>
                  <a:cubicBezTo>
                    <a:pt x="7205" y="10529"/>
                    <a:pt x="7742" y="8651"/>
                    <a:pt x="7831" y="6725"/>
                  </a:cubicBezTo>
                  <a:cubicBezTo>
                    <a:pt x="7874" y="5787"/>
                    <a:pt x="7831" y="4803"/>
                    <a:pt x="7473" y="3909"/>
                  </a:cubicBezTo>
                  <a:cubicBezTo>
                    <a:pt x="7069" y="2835"/>
                    <a:pt x="6264" y="1983"/>
                    <a:pt x="5369" y="1314"/>
                  </a:cubicBezTo>
                  <a:cubicBezTo>
                    <a:pt x="4431" y="598"/>
                    <a:pt x="3358" y="61"/>
                    <a:pt x="2194" y="15"/>
                  </a:cubicBezTo>
                  <a:cubicBezTo>
                    <a:pt x="2089" y="6"/>
                    <a:pt x="1982" y="0"/>
                    <a:pt x="1875" y="0"/>
                  </a:cubicBezTo>
                  <a:close/>
                </a:path>
              </a:pathLst>
            </a:custGeom>
            <a:solidFill>
              <a:srgbClr val="ECAB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6;p41">
              <a:extLst>
                <a:ext uri="{FF2B5EF4-FFF2-40B4-BE49-F238E27FC236}">
                  <a16:creationId xmlns:a16="http://schemas.microsoft.com/office/drawing/2014/main" id="{5AE449E3-9D06-5B28-04BB-7A60392E35F9}"/>
                </a:ext>
              </a:extLst>
            </p:cNvPr>
            <p:cNvSpPr/>
            <p:nvPr/>
          </p:nvSpPr>
          <p:spPr>
            <a:xfrm>
              <a:off x="8027865" y="1685788"/>
              <a:ext cx="300020" cy="382499"/>
            </a:xfrm>
            <a:custGeom>
              <a:avLst/>
              <a:gdLst/>
              <a:ahLst/>
              <a:cxnLst/>
              <a:rect l="l" t="t" r="r" b="b"/>
              <a:pathLst>
                <a:path w="10738" h="13690" extrusionOk="0">
                  <a:moveTo>
                    <a:pt x="853" y="1"/>
                  </a:moveTo>
                  <a:cubicBezTo>
                    <a:pt x="584" y="580"/>
                    <a:pt x="448" y="1207"/>
                    <a:pt x="448" y="1833"/>
                  </a:cubicBezTo>
                  <a:lnTo>
                    <a:pt x="269" y="1074"/>
                  </a:lnTo>
                  <a:lnTo>
                    <a:pt x="269" y="1074"/>
                  </a:lnTo>
                  <a:cubicBezTo>
                    <a:pt x="1" y="1923"/>
                    <a:pt x="316" y="2864"/>
                    <a:pt x="853" y="3533"/>
                  </a:cubicBezTo>
                  <a:cubicBezTo>
                    <a:pt x="1433" y="4249"/>
                    <a:pt x="2238" y="4653"/>
                    <a:pt x="3043" y="4965"/>
                  </a:cubicBezTo>
                  <a:cubicBezTo>
                    <a:pt x="3311" y="5101"/>
                    <a:pt x="3580" y="5143"/>
                    <a:pt x="3848" y="5233"/>
                  </a:cubicBezTo>
                  <a:cubicBezTo>
                    <a:pt x="3580" y="5727"/>
                    <a:pt x="3490" y="6307"/>
                    <a:pt x="3358" y="6843"/>
                  </a:cubicBezTo>
                  <a:cubicBezTo>
                    <a:pt x="3222" y="7248"/>
                    <a:pt x="3043" y="7649"/>
                    <a:pt x="2821" y="8007"/>
                  </a:cubicBezTo>
                  <a:cubicBezTo>
                    <a:pt x="2775" y="8096"/>
                    <a:pt x="2732" y="8143"/>
                    <a:pt x="2732" y="8275"/>
                  </a:cubicBezTo>
                  <a:cubicBezTo>
                    <a:pt x="2732" y="8364"/>
                    <a:pt x="2732" y="8454"/>
                    <a:pt x="2775" y="8500"/>
                  </a:cubicBezTo>
                  <a:cubicBezTo>
                    <a:pt x="2911" y="8901"/>
                    <a:pt x="3000" y="9259"/>
                    <a:pt x="3090" y="9617"/>
                  </a:cubicBezTo>
                  <a:cubicBezTo>
                    <a:pt x="3179" y="9259"/>
                    <a:pt x="3311" y="8901"/>
                    <a:pt x="3490" y="8543"/>
                  </a:cubicBezTo>
                  <a:cubicBezTo>
                    <a:pt x="3626" y="8275"/>
                    <a:pt x="3805" y="8007"/>
                    <a:pt x="3984" y="7738"/>
                  </a:cubicBezTo>
                  <a:cubicBezTo>
                    <a:pt x="4074" y="7964"/>
                    <a:pt x="4163" y="8185"/>
                    <a:pt x="4253" y="8364"/>
                  </a:cubicBezTo>
                  <a:cubicBezTo>
                    <a:pt x="4743" y="9349"/>
                    <a:pt x="5505" y="10154"/>
                    <a:pt x="6264" y="10959"/>
                  </a:cubicBezTo>
                  <a:cubicBezTo>
                    <a:pt x="6980" y="11811"/>
                    <a:pt x="7696" y="12659"/>
                    <a:pt x="8053" y="13690"/>
                  </a:cubicBezTo>
                  <a:cubicBezTo>
                    <a:pt x="8368" y="12795"/>
                    <a:pt x="8995" y="11990"/>
                    <a:pt x="9531" y="11227"/>
                  </a:cubicBezTo>
                  <a:cubicBezTo>
                    <a:pt x="10111" y="10422"/>
                    <a:pt x="10605" y="9574"/>
                    <a:pt x="10695" y="8633"/>
                  </a:cubicBezTo>
                  <a:cubicBezTo>
                    <a:pt x="10738" y="8096"/>
                    <a:pt x="10605" y="7516"/>
                    <a:pt x="10380" y="7022"/>
                  </a:cubicBezTo>
                  <a:cubicBezTo>
                    <a:pt x="10605" y="6264"/>
                    <a:pt x="10648" y="5458"/>
                    <a:pt x="10469" y="4653"/>
                  </a:cubicBezTo>
                  <a:cubicBezTo>
                    <a:pt x="10158" y="3533"/>
                    <a:pt x="9353" y="2506"/>
                    <a:pt x="8322" y="1923"/>
                  </a:cubicBezTo>
                  <a:cubicBezTo>
                    <a:pt x="6311" y="849"/>
                    <a:pt x="3759" y="1432"/>
                    <a:pt x="1701" y="491"/>
                  </a:cubicBezTo>
                  <a:lnTo>
                    <a:pt x="1701" y="1028"/>
                  </a:lnTo>
                  <a:cubicBezTo>
                    <a:pt x="1254" y="895"/>
                    <a:pt x="896" y="491"/>
                    <a:pt x="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7;p41">
              <a:extLst>
                <a:ext uri="{FF2B5EF4-FFF2-40B4-BE49-F238E27FC236}">
                  <a16:creationId xmlns:a16="http://schemas.microsoft.com/office/drawing/2014/main" id="{638E1441-8B79-27CA-2FD7-867D66070BB4}"/>
                </a:ext>
              </a:extLst>
            </p:cNvPr>
            <p:cNvSpPr/>
            <p:nvPr/>
          </p:nvSpPr>
          <p:spPr>
            <a:xfrm>
              <a:off x="8112888" y="1892715"/>
              <a:ext cx="72504" cy="108379"/>
            </a:xfrm>
            <a:custGeom>
              <a:avLst/>
              <a:gdLst/>
              <a:ahLst/>
              <a:cxnLst/>
              <a:rect l="l" t="t" r="r" b="b"/>
              <a:pathLst>
                <a:path w="2595" h="3879" extrusionOk="0">
                  <a:moveTo>
                    <a:pt x="1446" y="1"/>
                  </a:moveTo>
                  <a:cubicBezTo>
                    <a:pt x="1147" y="1"/>
                    <a:pt x="867" y="194"/>
                    <a:pt x="716" y="422"/>
                  </a:cubicBezTo>
                  <a:cubicBezTo>
                    <a:pt x="494" y="690"/>
                    <a:pt x="447" y="1048"/>
                    <a:pt x="358" y="1363"/>
                  </a:cubicBezTo>
                  <a:lnTo>
                    <a:pt x="47" y="3374"/>
                  </a:lnTo>
                  <a:cubicBezTo>
                    <a:pt x="0" y="3600"/>
                    <a:pt x="225" y="3821"/>
                    <a:pt x="447" y="3868"/>
                  </a:cubicBezTo>
                  <a:cubicBezTo>
                    <a:pt x="486" y="3875"/>
                    <a:pt x="526" y="3879"/>
                    <a:pt x="567" y="3879"/>
                  </a:cubicBezTo>
                  <a:cubicBezTo>
                    <a:pt x="763" y="3879"/>
                    <a:pt x="972" y="3799"/>
                    <a:pt x="1120" y="3689"/>
                  </a:cubicBezTo>
                  <a:cubicBezTo>
                    <a:pt x="2058" y="3152"/>
                    <a:pt x="2595" y="1943"/>
                    <a:pt x="2326" y="915"/>
                  </a:cubicBezTo>
                  <a:cubicBezTo>
                    <a:pt x="2237" y="511"/>
                    <a:pt x="1968" y="110"/>
                    <a:pt x="1611" y="21"/>
                  </a:cubicBezTo>
                  <a:cubicBezTo>
                    <a:pt x="1555" y="7"/>
                    <a:pt x="1500" y="1"/>
                    <a:pt x="1446"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8;p41">
              <a:extLst>
                <a:ext uri="{FF2B5EF4-FFF2-40B4-BE49-F238E27FC236}">
                  <a16:creationId xmlns:a16="http://schemas.microsoft.com/office/drawing/2014/main" id="{0D96EE91-0B7F-2510-6CE7-91945AE05EA8}"/>
                </a:ext>
              </a:extLst>
            </p:cNvPr>
            <p:cNvSpPr/>
            <p:nvPr/>
          </p:nvSpPr>
          <p:spPr>
            <a:xfrm>
              <a:off x="8050385" y="2108612"/>
              <a:ext cx="256294" cy="73370"/>
            </a:xfrm>
            <a:custGeom>
              <a:avLst/>
              <a:gdLst/>
              <a:ahLst/>
              <a:cxnLst/>
              <a:rect l="l" t="t" r="r" b="b"/>
              <a:pathLst>
                <a:path w="9173" h="2626" extrusionOk="0">
                  <a:moveTo>
                    <a:pt x="7069" y="0"/>
                  </a:moveTo>
                  <a:cubicBezTo>
                    <a:pt x="6059" y="0"/>
                    <a:pt x="5057" y="53"/>
                    <a:pt x="4073" y="257"/>
                  </a:cubicBezTo>
                  <a:cubicBezTo>
                    <a:pt x="2505" y="615"/>
                    <a:pt x="1031" y="1284"/>
                    <a:pt x="0" y="2447"/>
                  </a:cubicBezTo>
                  <a:cubicBezTo>
                    <a:pt x="1589" y="2307"/>
                    <a:pt x="3202" y="2167"/>
                    <a:pt x="4808" y="2167"/>
                  </a:cubicBezTo>
                  <a:cubicBezTo>
                    <a:pt x="6277" y="2167"/>
                    <a:pt x="7740" y="2284"/>
                    <a:pt x="9173" y="2626"/>
                  </a:cubicBezTo>
                  <a:cubicBezTo>
                    <a:pt x="8815" y="1778"/>
                    <a:pt x="8679" y="926"/>
                    <a:pt x="8725" y="31"/>
                  </a:cubicBezTo>
                  <a:cubicBezTo>
                    <a:pt x="8172" y="16"/>
                    <a:pt x="7619" y="0"/>
                    <a:pt x="70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9;p41">
              <a:extLst>
                <a:ext uri="{FF2B5EF4-FFF2-40B4-BE49-F238E27FC236}">
                  <a16:creationId xmlns:a16="http://schemas.microsoft.com/office/drawing/2014/main" id="{91F1ADC9-C0C0-6D52-26C3-1086863EA337}"/>
                </a:ext>
              </a:extLst>
            </p:cNvPr>
            <p:cNvSpPr/>
            <p:nvPr/>
          </p:nvSpPr>
          <p:spPr>
            <a:xfrm>
              <a:off x="7127925" y="1858907"/>
              <a:ext cx="235003" cy="286888"/>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848" y="9058"/>
                    <a:pt x="4789" y="9194"/>
                    <a:pt x="5773" y="10267"/>
                  </a:cubicBezTo>
                  <a:cubicBezTo>
                    <a:pt x="6621" y="9820"/>
                    <a:pt x="7516" y="9373"/>
                    <a:pt x="8411" y="8968"/>
                  </a:cubicBezTo>
                  <a:cubicBezTo>
                    <a:pt x="7920" y="8567"/>
                    <a:pt x="7473" y="8163"/>
                    <a:pt x="7069" y="7673"/>
                  </a:cubicBezTo>
                  <a:cubicBezTo>
                    <a:pt x="6711" y="7225"/>
                    <a:pt x="6442" y="6688"/>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0;p41">
              <a:extLst>
                <a:ext uri="{FF2B5EF4-FFF2-40B4-BE49-F238E27FC236}">
                  <a16:creationId xmlns:a16="http://schemas.microsoft.com/office/drawing/2014/main" id="{66407419-5E26-5A81-B5F8-AAF511684AB7}"/>
                </a:ext>
              </a:extLst>
            </p:cNvPr>
            <p:cNvSpPr/>
            <p:nvPr/>
          </p:nvSpPr>
          <p:spPr>
            <a:xfrm>
              <a:off x="7127925" y="1858907"/>
              <a:ext cx="235003" cy="286888"/>
            </a:xfrm>
            <a:custGeom>
              <a:avLst/>
              <a:gdLst/>
              <a:ahLst/>
              <a:cxnLst/>
              <a:rect l="l" t="t" r="r" b="b"/>
              <a:pathLst>
                <a:path w="8411" h="10268" extrusionOk="0">
                  <a:moveTo>
                    <a:pt x="2293" y="1"/>
                  </a:moveTo>
                  <a:cubicBezTo>
                    <a:pt x="2154" y="1"/>
                    <a:pt x="2051" y="185"/>
                    <a:pt x="2015" y="336"/>
                  </a:cubicBezTo>
                  <a:cubicBezTo>
                    <a:pt x="1704" y="123"/>
                    <a:pt x="1489" y="42"/>
                    <a:pt x="1350" y="42"/>
                  </a:cubicBezTo>
                  <a:cubicBezTo>
                    <a:pt x="1108" y="42"/>
                    <a:pt x="1096" y="288"/>
                    <a:pt x="1210" y="515"/>
                  </a:cubicBezTo>
                  <a:cubicBezTo>
                    <a:pt x="1039" y="485"/>
                    <a:pt x="832" y="385"/>
                    <a:pt x="669" y="385"/>
                  </a:cubicBezTo>
                  <a:cubicBezTo>
                    <a:pt x="576" y="385"/>
                    <a:pt x="497" y="417"/>
                    <a:pt x="448" y="515"/>
                  </a:cubicBezTo>
                  <a:cubicBezTo>
                    <a:pt x="315" y="783"/>
                    <a:pt x="1657" y="2215"/>
                    <a:pt x="1836" y="2437"/>
                  </a:cubicBezTo>
                  <a:cubicBezTo>
                    <a:pt x="1747" y="2394"/>
                    <a:pt x="448" y="1274"/>
                    <a:pt x="315" y="1274"/>
                  </a:cubicBezTo>
                  <a:cubicBezTo>
                    <a:pt x="226" y="1274"/>
                    <a:pt x="136" y="1499"/>
                    <a:pt x="90" y="1589"/>
                  </a:cubicBezTo>
                  <a:cubicBezTo>
                    <a:pt x="0" y="1811"/>
                    <a:pt x="315" y="2125"/>
                    <a:pt x="494" y="2304"/>
                  </a:cubicBezTo>
                  <a:cubicBezTo>
                    <a:pt x="806" y="2616"/>
                    <a:pt x="1432" y="3332"/>
                    <a:pt x="1568" y="3779"/>
                  </a:cubicBezTo>
                  <a:cubicBezTo>
                    <a:pt x="2148" y="5568"/>
                    <a:pt x="2194" y="5794"/>
                    <a:pt x="2237" y="5926"/>
                  </a:cubicBezTo>
                  <a:cubicBezTo>
                    <a:pt x="2463" y="6867"/>
                    <a:pt x="2506" y="7089"/>
                    <a:pt x="3042" y="7895"/>
                  </a:cubicBezTo>
                  <a:cubicBezTo>
                    <a:pt x="3268" y="8209"/>
                    <a:pt x="3490" y="8431"/>
                    <a:pt x="3715" y="8657"/>
                  </a:cubicBezTo>
                  <a:cubicBezTo>
                    <a:pt x="4384" y="9194"/>
                    <a:pt x="5057" y="9505"/>
                    <a:pt x="5773" y="10267"/>
                  </a:cubicBezTo>
                  <a:cubicBezTo>
                    <a:pt x="6621" y="9820"/>
                    <a:pt x="7516" y="9373"/>
                    <a:pt x="8411" y="8968"/>
                  </a:cubicBezTo>
                  <a:cubicBezTo>
                    <a:pt x="7920" y="8567"/>
                    <a:pt x="7473" y="8163"/>
                    <a:pt x="7069" y="7673"/>
                  </a:cubicBezTo>
                  <a:cubicBezTo>
                    <a:pt x="6847" y="7358"/>
                    <a:pt x="6621" y="7046"/>
                    <a:pt x="6489" y="6642"/>
                  </a:cubicBezTo>
                  <a:cubicBezTo>
                    <a:pt x="6442" y="6463"/>
                    <a:pt x="6399" y="6284"/>
                    <a:pt x="6399" y="6062"/>
                  </a:cubicBezTo>
                  <a:cubicBezTo>
                    <a:pt x="6399" y="5747"/>
                    <a:pt x="6442" y="5389"/>
                    <a:pt x="6442" y="5031"/>
                  </a:cubicBezTo>
                  <a:cubicBezTo>
                    <a:pt x="6442" y="4584"/>
                    <a:pt x="6310" y="4094"/>
                    <a:pt x="6310" y="3600"/>
                  </a:cubicBezTo>
                  <a:cubicBezTo>
                    <a:pt x="6263" y="3110"/>
                    <a:pt x="6353" y="2573"/>
                    <a:pt x="6532" y="2125"/>
                  </a:cubicBezTo>
                  <a:cubicBezTo>
                    <a:pt x="6578" y="1989"/>
                    <a:pt x="6621" y="1811"/>
                    <a:pt x="6532" y="1678"/>
                  </a:cubicBezTo>
                  <a:cubicBezTo>
                    <a:pt x="6489" y="1589"/>
                    <a:pt x="6353" y="1589"/>
                    <a:pt x="6263" y="1589"/>
                  </a:cubicBezTo>
                  <a:cubicBezTo>
                    <a:pt x="6174" y="1589"/>
                    <a:pt x="6084" y="1678"/>
                    <a:pt x="5995" y="1721"/>
                  </a:cubicBezTo>
                  <a:cubicBezTo>
                    <a:pt x="5726" y="1947"/>
                    <a:pt x="5548" y="2258"/>
                    <a:pt x="5458" y="2616"/>
                  </a:cubicBezTo>
                  <a:cubicBezTo>
                    <a:pt x="5415" y="2841"/>
                    <a:pt x="5415" y="3110"/>
                    <a:pt x="5326" y="3332"/>
                  </a:cubicBezTo>
                  <a:cubicBezTo>
                    <a:pt x="5279" y="3421"/>
                    <a:pt x="5190" y="3510"/>
                    <a:pt x="5147" y="3600"/>
                  </a:cubicBezTo>
                  <a:cubicBezTo>
                    <a:pt x="4878" y="3110"/>
                    <a:pt x="4789" y="2662"/>
                    <a:pt x="4205" y="2079"/>
                  </a:cubicBezTo>
                  <a:cubicBezTo>
                    <a:pt x="3894" y="1768"/>
                    <a:pt x="3400" y="1005"/>
                    <a:pt x="3132" y="694"/>
                  </a:cubicBezTo>
                  <a:cubicBezTo>
                    <a:pt x="2999" y="558"/>
                    <a:pt x="2552" y="111"/>
                    <a:pt x="2373" y="21"/>
                  </a:cubicBezTo>
                  <a:cubicBezTo>
                    <a:pt x="2345" y="7"/>
                    <a:pt x="2318" y="1"/>
                    <a:pt x="2293" y="1"/>
                  </a:cubicBezTo>
                  <a:close/>
                </a:path>
              </a:pathLst>
            </a:custGeom>
            <a:solidFill>
              <a:srgbClr val="FBC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1;p41">
              <a:extLst>
                <a:ext uri="{FF2B5EF4-FFF2-40B4-BE49-F238E27FC236}">
                  <a16:creationId xmlns:a16="http://schemas.microsoft.com/office/drawing/2014/main" id="{6859677B-BBBB-5487-1AD1-5D5E201A42AA}"/>
                </a:ext>
              </a:extLst>
            </p:cNvPr>
            <p:cNvSpPr/>
            <p:nvPr/>
          </p:nvSpPr>
          <p:spPr>
            <a:xfrm>
              <a:off x="7239213" y="2051446"/>
              <a:ext cx="101227" cy="123048"/>
            </a:xfrm>
            <a:custGeom>
              <a:avLst/>
              <a:gdLst/>
              <a:ahLst/>
              <a:cxnLst/>
              <a:rect l="l" t="t" r="r" b="b"/>
              <a:pathLst>
                <a:path w="3623" h="4404" extrusionOk="0">
                  <a:moveTo>
                    <a:pt x="2593" y="0"/>
                  </a:moveTo>
                  <a:cubicBezTo>
                    <a:pt x="2500" y="0"/>
                    <a:pt x="2400" y="19"/>
                    <a:pt x="2280" y="19"/>
                  </a:cubicBezTo>
                  <a:cubicBezTo>
                    <a:pt x="1654" y="198"/>
                    <a:pt x="1028" y="556"/>
                    <a:pt x="627" y="1093"/>
                  </a:cubicBezTo>
                  <a:cubicBezTo>
                    <a:pt x="222" y="1630"/>
                    <a:pt x="1" y="2303"/>
                    <a:pt x="1" y="2972"/>
                  </a:cubicBezTo>
                  <a:cubicBezTo>
                    <a:pt x="670" y="3376"/>
                    <a:pt x="1296" y="3867"/>
                    <a:pt x="1879" y="4403"/>
                  </a:cubicBezTo>
                  <a:cubicBezTo>
                    <a:pt x="1654" y="3777"/>
                    <a:pt x="1922" y="3018"/>
                    <a:pt x="2280" y="2435"/>
                  </a:cubicBezTo>
                  <a:cubicBezTo>
                    <a:pt x="2685" y="1855"/>
                    <a:pt x="3175" y="1361"/>
                    <a:pt x="3622" y="825"/>
                  </a:cubicBezTo>
                  <a:cubicBezTo>
                    <a:pt x="3222" y="735"/>
                    <a:pt x="3132" y="155"/>
                    <a:pt x="2728" y="19"/>
                  </a:cubicBezTo>
                  <a:cubicBezTo>
                    <a:pt x="2684" y="5"/>
                    <a:pt x="2639" y="0"/>
                    <a:pt x="25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2;p41">
              <a:extLst>
                <a:ext uri="{FF2B5EF4-FFF2-40B4-BE49-F238E27FC236}">
                  <a16:creationId xmlns:a16="http://schemas.microsoft.com/office/drawing/2014/main" id="{26B56540-142B-DC8C-4DE2-68955451BC4B}"/>
                </a:ext>
              </a:extLst>
            </p:cNvPr>
            <p:cNvSpPr/>
            <p:nvPr/>
          </p:nvSpPr>
          <p:spPr>
            <a:xfrm>
              <a:off x="7259218" y="2060666"/>
              <a:ext cx="1262441" cy="1200051"/>
            </a:xfrm>
            <a:custGeom>
              <a:avLst/>
              <a:gdLst/>
              <a:ahLst/>
              <a:cxnLst/>
              <a:rect l="l" t="t" r="r" b="b"/>
              <a:pathLst>
                <a:path w="45184" h="42951" extrusionOk="0">
                  <a:moveTo>
                    <a:pt x="2293" y="1"/>
                  </a:moveTo>
                  <a:cubicBezTo>
                    <a:pt x="2258" y="1"/>
                    <a:pt x="2224" y="2"/>
                    <a:pt x="2191" y="4"/>
                  </a:cubicBezTo>
                  <a:cubicBezTo>
                    <a:pt x="1027" y="47"/>
                    <a:pt x="0" y="2420"/>
                    <a:pt x="90" y="3716"/>
                  </a:cubicBezTo>
                  <a:cubicBezTo>
                    <a:pt x="5637" y="9531"/>
                    <a:pt x="12748" y="13514"/>
                    <a:pt x="20489" y="15662"/>
                  </a:cubicBezTo>
                  <a:cubicBezTo>
                    <a:pt x="19995" y="22325"/>
                    <a:pt x="19237" y="33867"/>
                    <a:pt x="18521" y="40177"/>
                  </a:cubicBezTo>
                  <a:cubicBezTo>
                    <a:pt x="18431" y="41161"/>
                    <a:pt x="19190" y="42277"/>
                    <a:pt x="19101" y="42950"/>
                  </a:cubicBezTo>
                  <a:lnTo>
                    <a:pt x="41111" y="41920"/>
                  </a:lnTo>
                  <a:cubicBezTo>
                    <a:pt x="41962" y="39103"/>
                    <a:pt x="41916" y="36193"/>
                    <a:pt x="41605" y="32794"/>
                  </a:cubicBezTo>
                  <a:cubicBezTo>
                    <a:pt x="41962" y="32436"/>
                    <a:pt x="42274" y="32035"/>
                    <a:pt x="42589" y="31677"/>
                  </a:cubicBezTo>
                  <a:cubicBezTo>
                    <a:pt x="43705" y="30378"/>
                    <a:pt x="44736" y="28946"/>
                    <a:pt x="45004" y="27246"/>
                  </a:cubicBezTo>
                  <a:cubicBezTo>
                    <a:pt x="45183" y="25951"/>
                    <a:pt x="44868" y="24652"/>
                    <a:pt x="44600" y="23399"/>
                  </a:cubicBezTo>
                  <a:cubicBezTo>
                    <a:pt x="43662" y="19509"/>
                    <a:pt x="42721" y="15572"/>
                    <a:pt x="41826" y="11678"/>
                  </a:cubicBezTo>
                  <a:cubicBezTo>
                    <a:pt x="41469" y="10247"/>
                    <a:pt x="41111" y="8772"/>
                    <a:pt x="40352" y="7520"/>
                  </a:cubicBezTo>
                  <a:cubicBezTo>
                    <a:pt x="40126" y="7205"/>
                    <a:pt x="39905" y="6894"/>
                    <a:pt x="39636" y="6625"/>
                  </a:cubicBezTo>
                  <a:cubicBezTo>
                    <a:pt x="39099" y="5326"/>
                    <a:pt x="38427" y="4163"/>
                    <a:pt x="37757" y="3941"/>
                  </a:cubicBezTo>
                  <a:cubicBezTo>
                    <a:pt x="36246" y="3371"/>
                    <a:pt x="34701" y="3137"/>
                    <a:pt x="33144" y="3137"/>
                  </a:cubicBezTo>
                  <a:cubicBezTo>
                    <a:pt x="31151" y="3137"/>
                    <a:pt x="29138" y="3521"/>
                    <a:pt x="27153" y="4073"/>
                  </a:cubicBezTo>
                  <a:lnTo>
                    <a:pt x="27110" y="4073"/>
                  </a:lnTo>
                  <a:cubicBezTo>
                    <a:pt x="26126" y="4478"/>
                    <a:pt x="25185" y="5058"/>
                    <a:pt x="24380" y="5730"/>
                  </a:cubicBezTo>
                  <a:cubicBezTo>
                    <a:pt x="18253" y="5326"/>
                    <a:pt x="12347" y="3984"/>
                    <a:pt x="6532" y="1883"/>
                  </a:cubicBezTo>
                  <a:cubicBezTo>
                    <a:pt x="5443" y="1490"/>
                    <a:pt x="3511" y="1"/>
                    <a:pt x="2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3;p41">
              <a:extLst>
                <a:ext uri="{FF2B5EF4-FFF2-40B4-BE49-F238E27FC236}">
                  <a16:creationId xmlns:a16="http://schemas.microsoft.com/office/drawing/2014/main" id="{36340E2A-08AC-FA36-F702-F5ACD1C23131}"/>
                </a:ext>
              </a:extLst>
            </p:cNvPr>
            <p:cNvSpPr/>
            <p:nvPr/>
          </p:nvSpPr>
          <p:spPr>
            <a:xfrm rot="5400000">
              <a:off x="6554752" y="2839249"/>
              <a:ext cx="115209" cy="131646"/>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4;p41">
              <a:extLst>
                <a:ext uri="{FF2B5EF4-FFF2-40B4-BE49-F238E27FC236}">
                  <a16:creationId xmlns:a16="http://schemas.microsoft.com/office/drawing/2014/main" id="{A743FFB2-A5EF-91A6-F073-F34D5D6C70C6}"/>
                </a:ext>
              </a:extLst>
            </p:cNvPr>
            <p:cNvSpPr/>
            <p:nvPr/>
          </p:nvSpPr>
          <p:spPr>
            <a:xfrm>
              <a:off x="6335458" y="2089516"/>
              <a:ext cx="158724" cy="375313"/>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1015;p41">
              <a:extLst>
                <a:ext uri="{FF2B5EF4-FFF2-40B4-BE49-F238E27FC236}">
                  <a16:creationId xmlns:a16="http://schemas.microsoft.com/office/drawing/2014/main" id="{A1D3026A-1EE4-E540-6D58-1882A6A7D033}"/>
                </a:ext>
              </a:extLst>
            </p:cNvPr>
            <p:cNvGrpSpPr/>
            <p:nvPr/>
          </p:nvGrpSpPr>
          <p:grpSpPr>
            <a:xfrm>
              <a:off x="6825616" y="2545819"/>
              <a:ext cx="532378" cy="532378"/>
              <a:chOff x="1774175" y="3649950"/>
              <a:chExt cx="601625" cy="601625"/>
            </a:xfrm>
          </p:grpSpPr>
          <p:sp>
            <p:nvSpPr>
              <p:cNvPr id="30" name="Google Shape;1016;p41">
                <a:extLst>
                  <a:ext uri="{FF2B5EF4-FFF2-40B4-BE49-F238E27FC236}">
                    <a16:creationId xmlns:a16="http://schemas.microsoft.com/office/drawing/2014/main" id="{1601176E-91F1-9011-974F-0C4F5D4907F5}"/>
                  </a:ext>
                </a:extLst>
              </p:cNvPr>
              <p:cNvSpPr/>
              <p:nvPr/>
            </p:nvSpPr>
            <p:spPr>
              <a:xfrm>
                <a:off x="1774175" y="3649950"/>
                <a:ext cx="601625" cy="601625"/>
              </a:xfrm>
              <a:custGeom>
                <a:avLst/>
                <a:gdLst/>
                <a:ahLst/>
                <a:cxnLst/>
                <a:rect l="l" t="t" r="r" b="b"/>
                <a:pathLst>
                  <a:path w="24065" h="24065" extrusionOk="0">
                    <a:moveTo>
                      <a:pt x="12034" y="3438"/>
                    </a:moveTo>
                    <a:cubicBezTo>
                      <a:pt x="16789" y="3438"/>
                      <a:pt x="20627" y="7276"/>
                      <a:pt x="20627" y="12034"/>
                    </a:cubicBezTo>
                    <a:cubicBezTo>
                      <a:pt x="20627" y="16751"/>
                      <a:pt x="16789" y="20589"/>
                      <a:pt x="12034" y="20589"/>
                    </a:cubicBezTo>
                    <a:cubicBezTo>
                      <a:pt x="7317" y="20589"/>
                      <a:pt x="3480" y="16751"/>
                      <a:pt x="3480" y="12034"/>
                    </a:cubicBezTo>
                    <a:cubicBezTo>
                      <a:pt x="3480" y="7276"/>
                      <a:pt x="7317" y="3438"/>
                      <a:pt x="12034" y="3438"/>
                    </a:cubicBezTo>
                    <a:close/>
                    <a:moveTo>
                      <a:pt x="12034" y="0"/>
                    </a:moveTo>
                    <a:cubicBezTo>
                      <a:pt x="5398" y="0"/>
                      <a:pt x="0" y="5398"/>
                      <a:pt x="0" y="12034"/>
                    </a:cubicBezTo>
                    <a:cubicBezTo>
                      <a:pt x="0" y="18670"/>
                      <a:pt x="5398" y="24065"/>
                      <a:pt x="12034" y="24065"/>
                    </a:cubicBezTo>
                    <a:cubicBezTo>
                      <a:pt x="18670" y="24065"/>
                      <a:pt x="24065" y="18670"/>
                      <a:pt x="24065" y="12034"/>
                    </a:cubicBezTo>
                    <a:cubicBezTo>
                      <a:pt x="24065" y="5398"/>
                      <a:pt x="18670" y="0"/>
                      <a:pt x="12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7;p41">
                <a:extLst>
                  <a:ext uri="{FF2B5EF4-FFF2-40B4-BE49-F238E27FC236}">
                    <a16:creationId xmlns:a16="http://schemas.microsoft.com/office/drawing/2014/main" id="{7A61D972-3C33-8440-85DF-427E51452D16}"/>
                  </a:ext>
                </a:extLst>
              </p:cNvPr>
              <p:cNvSpPr/>
              <p:nvPr/>
            </p:nvSpPr>
            <p:spPr>
              <a:xfrm>
                <a:off x="1950050" y="3825825"/>
                <a:ext cx="249875" cy="249875"/>
              </a:xfrm>
              <a:custGeom>
                <a:avLst/>
                <a:gdLst/>
                <a:ahLst/>
                <a:cxnLst/>
                <a:rect l="l" t="t" r="r" b="b"/>
                <a:pathLst>
                  <a:path w="9995" h="9995" extrusionOk="0">
                    <a:moveTo>
                      <a:pt x="4999" y="1"/>
                    </a:moveTo>
                    <a:cubicBezTo>
                      <a:pt x="2239" y="1"/>
                      <a:pt x="1" y="2239"/>
                      <a:pt x="1" y="4999"/>
                    </a:cubicBezTo>
                    <a:cubicBezTo>
                      <a:pt x="1" y="7756"/>
                      <a:pt x="2239" y="9994"/>
                      <a:pt x="4999" y="9994"/>
                    </a:cubicBezTo>
                    <a:cubicBezTo>
                      <a:pt x="7756" y="9994"/>
                      <a:pt x="9994" y="7756"/>
                      <a:pt x="9994" y="4999"/>
                    </a:cubicBezTo>
                    <a:cubicBezTo>
                      <a:pt x="9994" y="2239"/>
                      <a:pt x="7756" y="1"/>
                      <a:pt x="4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83149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a:spLocks noGrp="1"/>
          </p:cNvSpPr>
          <p:nvPr>
            <p:ph type="title"/>
          </p:nvPr>
        </p:nvSpPr>
        <p:spPr>
          <a:xfrm>
            <a:off x="4310275" y="2622165"/>
            <a:ext cx="4120500" cy="9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000" dirty="0"/>
              <a:t>Levantamento de Requisitos e Solução</a:t>
            </a:r>
          </a:p>
        </p:txBody>
      </p:sp>
      <p:sp>
        <p:nvSpPr>
          <p:cNvPr id="616" name="Google Shape;616;p34"/>
          <p:cNvSpPr txBox="1">
            <a:spLocks noGrp="1"/>
          </p:cNvSpPr>
          <p:nvPr>
            <p:ph type="title" idx="2"/>
          </p:nvPr>
        </p:nvSpPr>
        <p:spPr>
          <a:xfrm>
            <a:off x="4310275" y="1729213"/>
            <a:ext cx="114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02</a:t>
            </a:r>
            <a:endParaRPr sz="5000" dirty="0"/>
          </a:p>
        </p:txBody>
      </p:sp>
      <p:sp>
        <p:nvSpPr>
          <p:cNvPr id="617" name="Google Shape;617;p34">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34"/>
          <p:cNvGrpSpPr/>
          <p:nvPr/>
        </p:nvGrpSpPr>
        <p:grpSpPr>
          <a:xfrm>
            <a:off x="472474" y="871339"/>
            <a:ext cx="3316155" cy="4518826"/>
            <a:chOff x="472474" y="871339"/>
            <a:chExt cx="3316155" cy="4518826"/>
          </a:xfrm>
        </p:grpSpPr>
        <p:sp>
          <p:nvSpPr>
            <p:cNvPr id="620" name="Google Shape;620;p34"/>
            <p:cNvSpPr/>
            <p:nvPr/>
          </p:nvSpPr>
          <p:spPr>
            <a:xfrm flipH="1">
              <a:off x="625526" y="1022300"/>
              <a:ext cx="2857500" cy="2857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34"/>
            <p:cNvGrpSpPr/>
            <p:nvPr/>
          </p:nvGrpSpPr>
          <p:grpSpPr>
            <a:xfrm flipH="1">
              <a:off x="803674" y="1249894"/>
              <a:ext cx="1481362" cy="1789581"/>
              <a:chOff x="1765200" y="1055600"/>
              <a:chExt cx="1637950" cy="1978750"/>
            </a:xfrm>
          </p:grpSpPr>
          <p:sp>
            <p:nvSpPr>
              <p:cNvPr id="622" name="Google Shape;622;p34"/>
              <p:cNvSpPr/>
              <p:nvPr/>
            </p:nvSpPr>
            <p:spPr>
              <a:xfrm>
                <a:off x="1765200" y="1055600"/>
                <a:ext cx="1637950" cy="1978750"/>
              </a:xfrm>
              <a:custGeom>
                <a:avLst/>
                <a:gdLst/>
                <a:ahLst/>
                <a:cxnLst/>
                <a:rect l="l" t="t" r="r" b="b"/>
                <a:pathLst>
                  <a:path w="65518" h="79150" extrusionOk="0">
                    <a:moveTo>
                      <a:pt x="2598" y="0"/>
                    </a:moveTo>
                    <a:cubicBezTo>
                      <a:pt x="1159" y="0"/>
                      <a:pt x="1" y="1161"/>
                      <a:pt x="1" y="2600"/>
                    </a:cubicBezTo>
                    <a:lnTo>
                      <a:pt x="1" y="76553"/>
                    </a:lnTo>
                    <a:cubicBezTo>
                      <a:pt x="1" y="77992"/>
                      <a:pt x="1159" y="79150"/>
                      <a:pt x="2598" y="79150"/>
                    </a:cubicBezTo>
                    <a:lnTo>
                      <a:pt x="62921" y="79150"/>
                    </a:lnTo>
                    <a:cubicBezTo>
                      <a:pt x="64360" y="79150"/>
                      <a:pt x="65518" y="77992"/>
                      <a:pt x="65518" y="76553"/>
                    </a:cubicBezTo>
                    <a:lnTo>
                      <a:pt x="65518" y="2600"/>
                    </a:lnTo>
                    <a:cubicBezTo>
                      <a:pt x="65518" y="1161"/>
                      <a:pt x="64360" y="0"/>
                      <a:pt x="6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1765200" y="2450700"/>
                <a:ext cx="1637950" cy="583650"/>
              </a:xfrm>
              <a:custGeom>
                <a:avLst/>
                <a:gdLst/>
                <a:ahLst/>
                <a:cxnLst/>
                <a:rect l="l" t="t" r="r" b="b"/>
                <a:pathLst>
                  <a:path w="65518" h="23346" extrusionOk="0">
                    <a:moveTo>
                      <a:pt x="1" y="1"/>
                    </a:moveTo>
                    <a:lnTo>
                      <a:pt x="1" y="20749"/>
                    </a:lnTo>
                    <a:cubicBezTo>
                      <a:pt x="1" y="22188"/>
                      <a:pt x="1159" y="23346"/>
                      <a:pt x="2598" y="23346"/>
                    </a:cubicBezTo>
                    <a:lnTo>
                      <a:pt x="62921" y="23346"/>
                    </a:lnTo>
                    <a:cubicBezTo>
                      <a:pt x="64360" y="23346"/>
                      <a:pt x="65518" y="22188"/>
                      <a:pt x="65518" y="20749"/>
                    </a:cubicBezTo>
                    <a:lnTo>
                      <a:pt x="655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1903125" y="1163525"/>
                <a:ext cx="613625" cy="148975"/>
              </a:xfrm>
              <a:custGeom>
                <a:avLst/>
                <a:gdLst/>
                <a:ahLst/>
                <a:cxnLst/>
                <a:rect l="l" t="t" r="r" b="b"/>
                <a:pathLst>
                  <a:path w="24545" h="5959" extrusionOk="0">
                    <a:moveTo>
                      <a:pt x="0" y="0"/>
                    </a:moveTo>
                    <a:lnTo>
                      <a:pt x="0" y="5958"/>
                    </a:lnTo>
                    <a:lnTo>
                      <a:pt x="24545" y="5958"/>
                    </a:lnTo>
                    <a:lnTo>
                      <a:pt x="245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1903125" y="1360450"/>
                <a:ext cx="380750" cy="95950"/>
              </a:xfrm>
              <a:custGeom>
                <a:avLst/>
                <a:gdLst/>
                <a:ahLst/>
                <a:cxnLst/>
                <a:rect l="l" t="t" r="r" b="b"/>
                <a:pathLst>
                  <a:path w="15230" h="3838" extrusionOk="0">
                    <a:moveTo>
                      <a:pt x="0" y="0"/>
                    </a:moveTo>
                    <a:lnTo>
                      <a:pt x="0" y="3838"/>
                    </a:lnTo>
                    <a:lnTo>
                      <a:pt x="15229" y="3838"/>
                    </a:lnTo>
                    <a:lnTo>
                      <a:pt x="152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1903125" y="2560625"/>
                <a:ext cx="1235225" cy="95975"/>
              </a:xfrm>
              <a:custGeom>
                <a:avLst/>
                <a:gdLst/>
                <a:ahLst/>
                <a:cxnLst/>
                <a:rect l="l" t="t" r="r" b="b"/>
                <a:pathLst>
                  <a:path w="49409" h="3839" extrusionOk="0">
                    <a:moveTo>
                      <a:pt x="0" y="1"/>
                    </a:moveTo>
                    <a:lnTo>
                      <a:pt x="0" y="3839"/>
                    </a:lnTo>
                    <a:lnTo>
                      <a:pt x="49409" y="3839"/>
                    </a:lnTo>
                    <a:lnTo>
                      <a:pt x="49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1903125" y="2693600"/>
                <a:ext cx="946375" cy="94925"/>
              </a:xfrm>
              <a:custGeom>
                <a:avLst/>
                <a:gdLst/>
                <a:ahLst/>
                <a:cxnLst/>
                <a:rect l="l" t="t" r="r" b="b"/>
                <a:pathLst>
                  <a:path w="37855" h="3797" extrusionOk="0">
                    <a:moveTo>
                      <a:pt x="0" y="0"/>
                    </a:moveTo>
                    <a:lnTo>
                      <a:pt x="0" y="3796"/>
                    </a:lnTo>
                    <a:lnTo>
                      <a:pt x="37855" y="3796"/>
                    </a:lnTo>
                    <a:lnTo>
                      <a:pt x="37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1903125" y="2825500"/>
                <a:ext cx="567650" cy="95975"/>
              </a:xfrm>
              <a:custGeom>
                <a:avLst/>
                <a:gdLst/>
                <a:ahLst/>
                <a:cxnLst/>
                <a:rect l="l" t="t" r="r" b="b"/>
                <a:pathLst>
                  <a:path w="22706" h="3839" extrusionOk="0">
                    <a:moveTo>
                      <a:pt x="0" y="1"/>
                    </a:moveTo>
                    <a:lnTo>
                      <a:pt x="0" y="3838"/>
                    </a:lnTo>
                    <a:lnTo>
                      <a:pt x="22706" y="3838"/>
                    </a:lnTo>
                    <a:lnTo>
                      <a:pt x="22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1854125" y="1360450"/>
                <a:ext cx="1460125" cy="985400"/>
              </a:xfrm>
              <a:custGeom>
                <a:avLst/>
                <a:gdLst/>
                <a:ahLst/>
                <a:cxnLst/>
                <a:rect l="l" t="t" r="r" b="b"/>
                <a:pathLst>
                  <a:path w="58405" h="39416" extrusionOk="0">
                    <a:moveTo>
                      <a:pt x="48411" y="0"/>
                    </a:moveTo>
                    <a:cubicBezTo>
                      <a:pt x="42335" y="0"/>
                      <a:pt x="35977" y="10873"/>
                      <a:pt x="32939" y="12312"/>
                    </a:cubicBezTo>
                    <a:cubicBezTo>
                      <a:pt x="31980" y="12750"/>
                      <a:pt x="30982" y="12910"/>
                      <a:pt x="29981" y="12910"/>
                    </a:cubicBezTo>
                    <a:cubicBezTo>
                      <a:pt x="28983" y="12910"/>
                      <a:pt x="27982" y="12750"/>
                      <a:pt x="26905" y="12632"/>
                    </a:cubicBezTo>
                    <a:cubicBezTo>
                      <a:pt x="25865" y="12472"/>
                      <a:pt x="24746" y="12312"/>
                      <a:pt x="23585" y="12312"/>
                    </a:cubicBezTo>
                    <a:lnTo>
                      <a:pt x="23025" y="12312"/>
                    </a:lnTo>
                    <a:cubicBezTo>
                      <a:pt x="19309" y="12472"/>
                      <a:pt x="18830" y="18149"/>
                      <a:pt x="16230" y="21065"/>
                    </a:cubicBezTo>
                    <a:cubicBezTo>
                      <a:pt x="15072" y="22344"/>
                      <a:pt x="13553" y="22744"/>
                      <a:pt x="11833" y="22744"/>
                    </a:cubicBezTo>
                    <a:cubicBezTo>
                      <a:pt x="9674" y="22744"/>
                      <a:pt x="7237" y="22146"/>
                      <a:pt x="4877" y="22024"/>
                    </a:cubicBezTo>
                    <a:lnTo>
                      <a:pt x="4759" y="22024"/>
                    </a:lnTo>
                    <a:cubicBezTo>
                      <a:pt x="640" y="22024"/>
                      <a:pt x="0" y="29661"/>
                      <a:pt x="0" y="29661"/>
                    </a:cubicBezTo>
                    <a:lnTo>
                      <a:pt x="0" y="39415"/>
                    </a:lnTo>
                    <a:lnTo>
                      <a:pt x="58404" y="39415"/>
                    </a:lnTo>
                    <a:lnTo>
                      <a:pt x="58404" y="33579"/>
                    </a:lnTo>
                    <a:lnTo>
                      <a:pt x="58404" y="29661"/>
                    </a:lnTo>
                    <a:lnTo>
                      <a:pt x="58404" y="6316"/>
                    </a:lnTo>
                    <a:cubicBezTo>
                      <a:pt x="58245" y="4835"/>
                      <a:pt x="54845" y="320"/>
                      <a:pt x="48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34"/>
            <p:cNvSpPr/>
            <p:nvPr/>
          </p:nvSpPr>
          <p:spPr>
            <a:xfrm flipH="1">
              <a:off x="2715196" y="3578745"/>
              <a:ext cx="838966" cy="1811420"/>
            </a:xfrm>
            <a:custGeom>
              <a:avLst/>
              <a:gdLst/>
              <a:ahLst/>
              <a:cxnLst/>
              <a:rect l="l" t="t" r="r" b="b"/>
              <a:pathLst>
                <a:path w="48168" h="104000" extrusionOk="0">
                  <a:moveTo>
                    <a:pt x="44152" y="1"/>
                  </a:moveTo>
                  <a:lnTo>
                    <a:pt x="7507" y="378"/>
                  </a:lnTo>
                  <a:cubicBezTo>
                    <a:pt x="0" y="48779"/>
                    <a:pt x="5761" y="102330"/>
                    <a:pt x="5761" y="102330"/>
                  </a:cubicBezTo>
                  <a:cubicBezTo>
                    <a:pt x="7450" y="103343"/>
                    <a:pt x="9429" y="103648"/>
                    <a:pt x="11201" y="103648"/>
                  </a:cubicBezTo>
                  <a:cubicBezTo>
                    <a:pt x="13889" y="103648"/>
                    <a:pt x="16101" y="102946"/>
                    <a:pt x="16101" y="102946"/>
                  </a:cubicBezTo>
                  <a:cubicBezTo>
                    <a:pt x="16951" y="97468"/>
                    <a:pt x="26445" y="36929"/>
                    <a:pt x="26445" y="36929"/>
                  </a:cubicBezTo>
                  <a:cubicBezTo>
                    <a:pt x="27862" y="60491"/>
                    <a:pt x="37446" y="103796"/>
                    <a:pt x="37446" y="103796"/>
                  </a:cubicBezTo>
                  <a:cubicBezTo>
                    <a:pt x="38167" y="103938"/>
                    <a:pt x="38860" y="104000"/>
                    <a:pt x="39519" y="104000"/>
                  </a:cubicBezTo>
                  <a:cubicBezTo>
                    <a:pt x="43657" y="104000"/>
                    <a:pt x="46467" y="101574"/>
                    <a:pt x="46467" y="101574"/>
                  </a:cubicBezTo>
                  <a:cubicBezTo>
                    <a:pt x="48167" y="54212"/>
                    <a:pt x="44152" y="1"/>
                    <a:pt x="44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flipH="1">
              <a:off x="2962791" y="2112472"/>
              <a:ext cx="257431" cy="407117"/>
            </a:xfrm>
            <a:custGeom>
              <a:avLst/>
              <a:gdLst/>
              <a:ahLst/>
              <a:cxnLst/>
              <a:rect l="l" t="t" r="r" b="b"/>
              <a:pathLst>
                <a:path w="14780" h="23374" extrusionOk="0">
                  <a:moveTo>
                    <a:pt x="7595" y="0"/>
                  </a:moveTo>
                  <a:cubicBezTo>
                    <a:pt x="2168" y="0"/>
                    <a:pt x="361" y="5980"/>
                    <a:pt x="95" y="11126"/>
                  </a:cubicBezTo>
                  <a:cubicBezTo>
                    <a:pt x="1" y="12687"/>
                    <a:pt x="46" y="14103"/>
                    <a:pt x="190" y="15331"/>
                  </a:cubicBezTo>
                  <a:cubicBezTo>
                    <a:pt x="235" y="15660"/>
                    <a:pt x="284" y="15992"/>
                    <a:pt x="329" y="16276"/>
                  </a:cubicBezTo>
                  <a:lnTo>
                    <a:pt x="329" y="16464"/>
                  </a:lnTo>
                  <a:cubicBezTo>
                    <a:pt x="1091" y="20698"/>
                    <a:pt x="4018" y="23373"/>
                    <a:pt x="7914" y="23373"/>
                  </a:cubicBezTo>
                  <a:cubicBezTo>
                    <a:pt x="8364" y="23373"/>
                    <a:pt x="8827" y="23338"/>
                    <a:pt x="9302" y="23265"/>
                  </a:cubicBezTo>
                  <a:cubicBezTo>
                    <a:pt x="9540" y="23265"/>
                    <a:pt x="9774" y="23215"/>
                    <a:pt x="9963" y="23170"/>
                  </a:cubicBezTo>
                  <a:cubicBezTo>
                    <a:pt x="14685" y="22131"/>
                    <a:pt x="14780" y="15660"/>
                    <a:pt x="14451" y="8531"/>
                  </a:cubicBezTo>
                  <a:lnTo>
                    <a:pt x="14451" y="8482"/>
                  </a:lnTo>
                  <a:cubicBezTo>
                    <a:pt x="14451" y="8059"/>
                    <a:pt x="14451" y="7632"/>
                    <a:pt x="14402" y="7209"/>
                  </a:cubicBezTo>
                  <a:cubicBezTo>
                    <a:pt x="14402" y="7209"/>
                    <a:pt x="14451" y="881"/>
                    <a:pt x="8690" y="76"/>
                  </a:cubicBezTo>
                  <a:cubicBezTo>
                    <a:pt x="8310" y="25"/>
                    <a:pt x="7945" y="0"/>
                    <a:pt x="7595" y="0"/>
                  </a:cubicBezTo>
                  <a:close/>
                </a:path>
              </a:pathLst>
            </a:custGeom>
            <a:solidFill>
              <a:srgbClr val="FFA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flipH="1">
              <a:off x="2916728" y="2005368"/>
              <a:ext cx="463915" cy="436308"/>
            </a:xfrm>
            <a:custGeom>
              <a:avLst/>
              <a:gdLst/>
              <a:ahLst/>
              <a:cxnLst/>
              <a:rect l="l" t="t" r="r" b="b"/>
              <a:pathLst>
                <a:path w="26635" h="25050" extrusionOk="0">
                  <a:moveTo>
                    <a:pt x="15619" y="0"/>
                  </a:moveTo>
                  <a:cubicBezTo>
                    <a:pt x="15192" y="0"/>
                    <a:pt x="14739" y="84"/>
                    <a:pt x="14262" y="275"/>
                  </a:cubicBezTo>
                  <a:cubicBezTo>
                    <a:pt x="11289" y="1458"/>
                    <a:pt x="12184" y="4336"/>
                    <a:pt x="12278" y="4480"/>
                  </a:cubicBezTo>
                  <a:cubicBezTo>
                    <a:pt x="12202" y="4453"/>
                    <a:pt x="11600" y="4172"/>
                    <a:pt x="10986" y="4172"/>
                  </a:cubicBezTo>
                  <a:cubicBezTo>
                    <a:pt x="10479" y="4172"/>
                    <a:pt x="9964" y="4363"/>
                    <a:pt x="9728" y="5047"/>
                  </a:cubicBezTo>
                  <a:cubicBezTo>
                    <a:pt x="9728" y="5047"/>
                    <a:pt x="9237" y="4894"/>
                    <a:pt x="8630" y="4894"/>
                  </a:cubicBezTo>
                  <a:cubicBezTo>
                    <a:pt x="7806" y="4894"/>
                    <a:pt x="6770" y="5176"/>
                    <a:pt x="6472" y="6509"/>
                  </a:cubicBezTo>
                  <a:cubicBezTo>
                    <a:pt x="6472" y="6509"/>
                    <a:pt x="6066" y="6429"/>
                    <a:pt x="5471" y="6429"/>
                  </a:cubicBezTo>
                  <a:cubicBezTo>
                    <a:pt x="3967" y="6429"/>
                    <a:pt x="1257" y="6937"/>
                    <a:pt x="850" y="10525"/>
                  </a:cubicBezTo>
                  <a:cubicBezTo>
                    <a:pt x="378" y="14680"/>
                    <a:pt x="3495" y="15813"/>
                    <a:pt x="3495" y="15813"/>
                  </a:cubicBezTo>
                  <a:cubicBezTo>
                    <a:pt x="3495" y="15813"/>
                    <a:pt x="0" y="18363"/>
                    <a:pt x="3922" y="20913"/>
                  </a:cubicBezTo>
                  <a:cubicBezTo>
                    <a:pt x="3922" y="20913"/>
                    <a:pt x="3212" y="23558"/>
                    <a:pt x="5195" y="24642"/>
                  </a:cubicBezTo>
                  <a:cubicBezTo>
                    <a:pt x="5699" y="24939"/>
                    <a:pt x="6246" y="25049"/>
                    <a:pt x="6780" y="25049"/>
                  </a:cubicBezTo>
                  <a:cubicBezTo>
                    <a:pt x="7947" y="25049"/>
                    <a:pt x="9055" y="24523"/>
                    <a:pt x="9539" y="24264"/>
                  </a:cubicBezTo>
                  <a:lnTo>
                    <a:pt x="9539" y="22425"/>
                  </a:lnTo>
                  <a:cubicBezTo>
                    <a:pt x="9494" y="22141"/>
                    <a:pt x="9445" y="21809"/>
                    <a:pt x="9400" y="21480"/>
                  </a:cubicBezTo>
                  <a:cubicBezTo>
                    <a:pt x="9256" y="20252"/>
                    <a:pt x="9211" y="18836"/>
                    <a:pt x="9305" y="17275"/>
                  </a:cubicBezTo>
                  <a:lnTo>
                    <a:pt x="9917" y="17275"/>
                  </a:lnTo>
                  <a:cubicBezTo>
                    <a:pt x="9917" y="17275"/>
                    <a:pt x="11857" y="9259"/>
                    <a:pt x="16886" y="9259"/>
                  </a:cubicBezTo>
                  <a:cubicBezTo>
                    <a:pt x="17886" y="9259"/>
                    <a:pt x="19008" y="9576"/>
                    <a:pt x="20261" y="10336"/>
                  </a:cubicBezTo>
                  <a:cubicBezTo>
                    <a:pt x="20261" y="10336"/>
                    <a:pt x="20577" y="10190"/>
                    <a:pt x="21018" y="10190"/>
                  </a:cubicBezTo>
                  <a:cubicBezTo>
                    <a:pt x="21929" y="10190"/>
                    <a:pt x="23373" y="10812"/>
                    <a:pt x="23661" y="14631"/>
                  </a:cubicBezTo>
                  <a:lnTo>
                    <a:pt x="23661" y="14680"/>
                  </a:lnTo>
                  <a:cubicBezTo>
                    <a:pt x="23661" y="14680"/>
                    <a:pt x="25833" y="13925"/>
                    <a:pt x="25833" y="11987"/>
                  </a:cubicBezTo>
                  <a:cubicBezTo>
                    <a:pt x="25833" y="10853"/>
                    <a:pt x="24889" y="10192"/>
                    <a:pt x="24889" y="10192"/>
                  </a:cubicBezTo>
                  <a:cubicBezTo>
                    <a:pt x="24889" y="10192"/>
                    <a:pt x="26634" y="7170"/>
                    <a:pt x="25644" y="6180"/>
                  </a:cubicBezTo>
                  <a:cubicBezTo>
                    <a:pt x="25329" y="5834"/>
                    <a:pt x="24999" y="5718"/>
                    <a:pt x="24698" y="5718"/>
                  </a:cubicBezTo>
                  <a:cubicBezTo>
                    <a:pt x="24095" y="5718"/>
                    <a:pt x="23612" y="6180"/>
                    <a:pt x="23612" y="6180"/>
                  </a:cubicBezTo>
                  <a:cubicBezTo>
                    <a:pt x="23612" y="6180"/>
                    <a:pt x="23094" y="4669"/>
                    <a:pt x="22055" y="4386"/>
                  </a:cubicBezTo>
                  <a:cubicBezTo>
                    <a:pt x="21809" y="4310"/>
                    <a:pt x="21596" y="4281"/>
                    <a:pt x="21415" y="4281"/>
                  </a:cubicBezTo>
                  <a:cubicBezTo>
                    <a:pt x="20797" y="4281"/>
                    <a:pt x="20544" y="4620"/>
                    <a:pt x="20544" y="4620"/>
                  </a:cubicBezTo>
                  <a:cubicBezTo>
                    <a:pt x="20544" y="4620"/>
                    <a:pt x="18784" y="0"/>
                    <a:pt x="15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flipH="1">
              <a:off x="3163478" y="2287907"/>
              <a:ext cx="129255" cy="109138"/>
            </a:xfrm>
            <a:custGeom>
              <a:avLst/>
              <a:gdLst/>
              <a:ahLst/>
              <a:cxnLst/>
              <a:rect l="l" t="t" r="r" b="b"/>
              <a:pathLst>
                <a:path w="7421" h="6266" extrusionOk="0">
                  <a:moveTo>
                    <a:pt x="2643" y="1"/>
                  </a:moveTo>
                  <a:cubicBezTo>
                    <a:pt x="2496" y="1"/>
                    <a:pt x="2341" y="20"/>
                    <a:pt x="2180" y="65"/>
                  </a:cubicBezTo>
                  <a:cubicBezTo>
                    <a:pt x="397" y="553"/>
                    <a:pt x="1" y="6266"/>
                    <a:pt x="3778" y="6266"/>
                  </a:cubicBezTo>
                  <a:cubicBezTo>
                    <a:pt x="4002" y="6266"/>
                    <a:pt x="4239" y="6246"/>
                    <a:pt x="4492" y="6204"/>
                  </a:cubicBezTo>
                  <a:cubicBezTo>
                    <a:pt x="7420" y="5682"/>
                    <a:pt x="4447" y="1104"/>
                    <a:pt x="4447" y="1104"/>
                  </a:cubicBezTo>
                  <a:cubicBezTo>
                    <a:pt x="4447" y="1104"/>
                    <a:pt x="3747" y="1"/>
                    <a:pt x="2643" y="1"/>
                  </a:cubicBezTo>
                  <a:close/>
                </a:path>
              </a:pathLst>
            </a:custGeom>
            <a:solidFill>
              <a:srgbClr val="FFA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flipH="1">
              <a:off x="3048329" y="2395952"/>
              <a:ext cx="199848" cy="254992"/>
            </a:xfrm>
            <a:custGeom>
              <a:avLst/>
              <a:gdLst/>
              <a:ahLst/>
              <a:cxnLst/>
              <a:rect l="l" t="t" r="r" b="b"/>
              <a:pathLst>
                <a:path w="11474" h="14640" extrusionOk="0">
                  <a:moveTo>
                    <a:pt x="1934" y="1"/>
                  </a:moveTo>
                  <a:lnTo>
                    <a:pt x="1934" y="1840"/>
                  </a:lnTo>
                  <a:lnTo>
                    <a:pt x="1984" y="9868"/>
                  </a:lnTo>
                  <a:lnTo>
                    <a:pt x="0" y="11145"/>
                  </a:lnTo>
                  <a:lnTo>
                    <a:pt x="8923" y="14640"/>
                  </a:lnTo>
                  <a:lnTo>
                    <a:pt x="11473" y="10390"/>
                  </a:lnTo>
                  <a:lnTo>
                    <a:pt x="9634" y="9728"/>
                  </a:lnTo>
                  <a:cubicBezTo>
                    <a:pt x="9539" y="7651"/>
                    <a:pt x="10907" y="6990"/>
                    <a:pt x="10907" y="6990"/>
                  </a:cubicBezTo>
                  <a:lnTo>
                    <a:pt x="1934" y="1"/>
                  </a:lnTo>
                  <a:close/>
                </a:path>
              </a:pathLst>
            </a:custGeom>
            <a:solidFill>
              <a:srgbClr val="E79B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flipH="1">
              <a:off x="1920611" y="2064973"/>
              <a:ext cx="267359" cy="263544"/>
            </a:xfrm>
            <a:custGeom>
              <a:avLst/>
              <a:gdLst/>
              <a:ahLst/>
              <a:cxnLst/>
              <a:rect l="l" t="t" r="r" b="b"/>
              <a:pathLst>
                <a:path w="15350" h="15131" extrusionOk="0">
                  <a:moveTo>
                    <a:pt x="14492" y="1"/>
                  </a:moveTo>
                  <a:cubicBezTo>
                    <a:pt x="12757" y="1"/>
                    <a:pt x="6564" y="2905"/>
                    <a:pt x="5100" y="4031"/>
                  </a:cubicBezTo>
                  <a:cubicBezTo>
                    <a:pt x="3449" y="5308"/>
                    <a:pt x="0" y="12864"/>
                    <a:pt x="0" y="12864"/>
                  </a:cubicBezTo>
                  <a:lnTo>
                    <a:pt x="3778" y="15130"/>
                  </a:lnTo>
                  <a:cubicBezTo>
                    <a:pt x="3778" y="15130"/>
                    <a:pt x="7511" y="13336"/>
                    <a:pt x="9305" y="11919"/>
                  </a:cubicBezTo>
                  <a:cubicBezTo>
                    <a:pt x="10862" y="10691"/>
                    <a:pt x="11050" y="9275"/>
                    <a:pt x="10862" y="8047"/>
                  </a:cubicBezTo>
                  <a:cubicBezTo>
                    <a:pt x="10673" y="6819"/>
                    <a:pt x="11100" y="3325"/>
                    <a:pt x="11100" y="3325"/>
                  </a:cubicBezTo>
                  <a:cubicBezTo>
                    <a:pt x="11100" y="3325"/>
                    <a:pt x="15350" y="1103"/>
                    <a:pt x="14923" y="159"/>
                  </a:cubicBezTo>
                  <a:cubicBezTo>
                    <a:pt x="14868" y="50"/>
                    <a:pt x="14718" y="1"/>
                    <a:pt x="14492" y="1"/>
                  </a:cubicBezTo>
                  <a:close/>
                </a:path>
              </a:pathLst>
            </a:custGeom>
            <a:solidFill>
              <a:srgbClr val="FFA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flipH="1">
              <a:off x="2768681" y="3512940"/>
              <a:ext cx="662109" cy="130893"/>
            </a:xfrm>
            <a:custGeom>
              <a:avLst/>
              <a:gdLst/>
              <a:ahLst/>
              <a:cxnLst/>
              <a:rect l="l" t="t" r="r" b="b"/>
              <a:pathLst>
                <a:path w="38014" h="7515" extrusionOk="0">
                  <a:moveTo>
                    <a:pt x="1179" y="1"/>
                  </a:moveTo>
                  <a:lnTo>
                    <a:pt x="1" y="4156"/>
                  </a:lnTo>
                  <a:cubicBezTo>
                    <a:pt x="1" y="4156"/>
                    <a:pt x="11082" y="7514"/>
                    <a:pt x="22345" y="7514"/>
                  </a:cubicBezTo>
                  <a:cubicBezTo>
                    <a:pt x="27977" y="7514"/>
                    <a:pt x="33653" y="6675"/>
                    <a:pt x="38013" y="4156"/>
                  </a:cubicBezTo>
                  <a:lnTo>
                    <a:pt x="36974" y="1040"/>
                  </a:lnTo>
                  <a:lnTo>
                    <a:pt x="11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flipH="1">
              <a:off x="2727560" y="2576908"/>
              <a:ext cx="760796" cy="1008316"/>
            </a:xfrm>
            <a:custGeom>
              <a:avLst/>
              <a:gdLst/>
              <a:ahLst/>
              <a:cxnLst/>
              <a:rect l="l" t="t" r="r" b="b"/>
              <a:pathLst>
                <a:path w="43680" h="57891" extrusionOk="0">
                  <a:moveTo>
                    <a:pt x="25262" y="1"/>
                  </a:moveTo>
                  <a:lnTo>
                    <a:pt x="22384" y="2879"/>
                  </a:lnTo>
                  <a:lnTo>
                    <a:pt x="13789" y="756"/>
                  </a:lnTo>
                  <a:cubicBezTo>
                    <a:pt x="13789" y="756"/>
                    <a:pt x="13222" y="1228"/>
                    <a:pt x="12372" y="1889"/>
                  </a:cubicBezTo>
                  <a:cubicBezTo>
                    <a:pt x="10340" y="3540"/>
                    <a:pt x="6657" y="6612"/>
                    <a:pt x="4957" y="8406"/>
                  </a:cubicBezTo>
                  <a:cubicBezTo>
                    <a:pt x="2550" y="10956"/>
                    <a:pt x="2501" y="14779"/>
                    <a:pt x="2029" y="18463"/>
                  </a:cubicBezTo>
                  <a:cubicBezTo>
                    <a:pt x="0" y="34235"/>
                    <a:pt x="4250" y="46796"/>
                    <a:pt x="4250" y="46796"/>
                  </a:cubicBezTo>
                  <a:cubicBezTo>
                    <a:pt x="4250" y="46796"/>
                    <a:pt x="2456" y="49629"/>
                    <a:pt x="4061" y="54212"/>
                  </a:cubicBezTo>
                  <a:cubicBezTo>
                    <a:pt x="4061" y="54212"/>
                    <a:pt x="13138" y="57890"/>
                    <a:pt x="24233" y="57890"/>
                  </a:cubicBezTo>
                  <a:cubicBezTo>
                    <a:pt x="29382" y="57890"/>
                    <a:pt x="34966" y="57098"/>
                    <a:pt x="40279" y="54779"/>
                  </a:cubicBezTo>
                  <a:cubicBezTo>
                    <a:pt x="40279" y="54779"/>
                    <a:pt x="43679" y="50763"/>
                    <a:pt x="40940" y="45806"/>
                  </a:cubicBezTo>
                  <a:cubicBezTo>
                    <a:pt x="40940" y="45806"/>
                    <a:pt x="41839" y="19173"/>
                    <a:pt x="39384" y="11285"/>
                  </a:cubicBezTo>
                  <a:cubicBezTo>
                    <a:pt x="37068" y="3918"/>
                    <a:pt x="34329" y="2267"/>
                    <a:pt x="29512" y="1039"/>
                  </a:cubicBezTo>
                  <a:cubicBezTo>
                    <a:pt x="29184" y="945"/>
                    <a:pt x="28851" y="851"/>
                    <a:pt x="28474" y="756"/>
                  </a:cubicBezTo>
                  <a:cubicBezTo>
                    <a:pt x="26539" y="329"/>
                    <a:pt x="25262" y="1"/>
                    <a:pt x="25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flipH="1">
              <a:off x="2998127" y="2666524"/>
              <a:ext cx="100360" cy="175255"/>
            </a:xfrm>
            <a:custGeom>
              <a:avLst/>
              <a:gdLst/>
              <a:ahLst/>
              <a:cxnLst/>
              <a:rect l="l" t="t" r="r" b="b"/>
              <a:pathLst>
                <a:path w="5762" h="10062" extrusionOk="0">
                  <a:moveTo>
                    <a:pt x="1368" y="1"/>
                  </a:moveTo>
                  <a:lnTo>
                    <a:pt x="1" y="239"/>
                  </a:lnTo>
                  <a:lnTo>
                    <a:pt x="1" y="10061"/>
                  </a:lnTo>
                  <a:lnTo>
                    <a:pt x="5762" y="8928"/>
                  </a:lnTo>
                  <a:lnTo>
                    <a:pt x="13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flipH="1">
              <a:off x="3057347" y="2627055"/>
              <a:ext cx="73241" cy="50215"/>
            </a:xfrm>
            <a:custGeom>
              <a:avLst/>
              <a:gdLst/>
              <a:ahLst/>
              <a:cxnLst/>
              <a:rect l="l" t="t" r="r" b="b"/>
              <a:pathLst>
                <a:path w="4205" h="2883" extrusionOk="0">
                  <a:moveTo>
                    <a:pt x="1844" y="0"/>
                  </a:moveTo>
                  <a:lnTo>
                    <a:pt x="0" y="1372"/>
                  </a:lnTo>
                  <a:lnTo>
                    <a:pt x="1417" y="2883"/>
                  </a:lnTo>
                  <a:lnTo>
                    <a:pt x="3544" y="2883"/>
                  </a:lnTo>
                  <a:lnTo>
                    <a:pt x="4205" y="945"/>
                  </a:lnTo>
                  <a:lnTo>
                    <a:pt x="1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flipH="1">
              <a:off x="3098474" y="2550590"/>
              <a:ext cx="149703" cy="165309"/>
            </a:xfrm>
            <a:custGeom>
              <a:avLst/>
              <a:gdLst/>
              <a:ahLst/>
              <a:cxnLst/>
              <a:rect l="l" t="t" r="r" b="b"/>
              <a:pathLst>
                <a:path w="8595" h="9491" extrusionOk="0">
                  <a:moveTo>
                    <a:pt x="1984" y="0"/>
                  </a:moveTo>
                  <a:lnTo>
                    <a:pt x="0" y="2267"/>
                  </a:lnTo>
                  <a:cubicBezTo>
                    <a:pt x="1795" y="8123"/>
                    <a:pt x="6279" y="9490"/>
                    <a:pt x="6279" y="9490"/>
                  </a:cubicBezTo>
                  <a:cubicBezTo>
                    <a:pt x="6657" y="6517"/>
                    <a:pt x="8595" y="4390"/>
                    <a:pt x="8595" y="4390"/>
                  </a:cubicBezTo>
                  <a:lnTo>
                    <a:pt x="1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flipH="1">
              <a:off x="3026082" y="2550590"/>
              <a:ext cx="72405" cy="139845"/>
            </a:xfrm>
            <a:custGeom>
              <a:avLst/>
              <a:gdLst/>
              <a:ahLst/>
              <a:cxnLst/>
              <a:rect l="l" t="t" r="r" b="b"/>
              <a:pathLst>
                <a:path w="4157" h="8029" extrusionOk="0">
                  <a:moveTo>
                    <a:pt x="1085" y="0"/>
                  </a:moveTo>
                  <a:lnTo>
                    <a:pt x="1" y="4390"/>
                  </a:lnTo>
                  <a:cubicBezTo>
                    <a:pt x="1" y="4390"/>
                    <a:pt x="2740" y="5901"/>
                    <a:pt x="4156" y="8028"/>
                  </a:cubicBezTo>
                  <a:lnTo>
                    <a:pt x="2879" y="1512"/>
                  </a:lnTo>
                  <a:lnTo>
                    <a:pt x="10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flipH="1">
              <a:off x="2096692" y="2279669"/>
              <a:ext cx="1691936" cy="1551516"/>
            </a:xfrm>
            <a:custGeom>
              <a:avLst/>
              <a:gdLst/>
              <a:ahLst/>
              <a:cxnLst/>
              <a:rect l="l" t="t" r="r" b="b"/>
              <a:pathLst>
                <a:path w="97140" h="89078" extrusionOk="0">
                  <a:moveTo>
                    <a:pt x="92253" y="0"/>
                  </a:moveTo>
                  <a:cubicBezTo>
                    <a:pt x="91906" y="0"/>
                    <a:pt x="91536" y="21"/>
                    <a:pt x="91141" y="65"/>
                  </a:cubicBezTo>
                  <a:cubicBezTo>
                    <a:pt x="91141" y="65"/>
                    <a:pt x="90480" y="1527"/>
                    <a:pt x="89535" y="3700"/>
                  </a:cubicBezTo>
                  <a:cubicBezTo>
                    <a:pt x="86940" y="9744"/>
                    <a:pt x="81885" y="21316"/>
                    <a:pt x="80846" y="23299"/>
                  </a:cubicBezTo>
                  <a:cubicBezTo>
                    <a:pt x="79880" y="25133"/>
                    <a:pt x="79508" y="26179"/>
                    <a:pt x="77525" y="26179"/>
                  </a:cubicBezTo>
                  <a:cubicBezTo>
                    <a:pt x="76601" y="26179"/>
                    <a:pt x="75327" y="25952"/>
                    <a:pt x="73479" y="25471"/>
                  </a:cubicBezTo>
                  <a:cubicBezTo>
                    <a:pt x="67718" y="23911"/>
                    <a:pt x="48451" y="18577"/>
                    <a:pt x="48451" y="18577"/>
                  </a:cubicBezTo>
                  <a:lnTo>
                    <a:pt x="48501" y="18577"/>
                  </a:lnTo>
                  <a:cubicBezTo>
                    <a:pt x="47934" y="18388"/>
                    <a:pt x="47367" y="18244"/>
                    <a:pt x="46751" y="18104"/>
                  </a:cubicBezTo>
                  <a:lnTo>
                    <a:pt x="46751" y="18104"/>
                  </a:lnTo>
                  <a:cubicBezTo>
                    <a:pt x="46989" y="21882"/>
                    <a:pt x="46612" y="29389"/>
                    <a:pt x="40378" y="30004"/>
                  </a:cubicBezTo>
                  <a:cubicBezTo>
                    <a:pt x="40088" y="30034"/>
                    <a:pt x="39806" y="30048"/>
                    <a:pt x="39530" y="30048"/>
                  </a:cubicBezTo>
                  <a:cubicBezTo>
                    <a:pt x="31813" y="30048"/>
                    <a:pt x="29611" y="18954"/>
                    <a:pt x="29611" y="18954"/>
                  </a:cubicBezTo>
                  <a:cubicBezTo>
                    <a:pt x="29045" y="19427"/>
                    <a:pt x="28335" y="20039"/>
                    <a:pt x="27579" y="20654"/>
                  </a:cubicBezTo>
                  <a:cubicBezTo>
                    <a:pt x="25645" y="22260"/>
                    <a:pt x="23423" y="24149"/>
                    <a:pt x="22196" y="25471"/>
                  </a:cubicBezTo>
                  <a:cubicBezTo>
                    <a:pt x="22007" y="25660"/>
                    <a:pt x="21818" y="25849"/>
                    <a:pt x="21678" y="26083"/>
                  </a:cubicBezTo>
                  <a:cubicBezTo>
                    <a:pt x="18607" y="29389"/>
                    <a:pt x="13507" y="36189"/>
                    <a:pt x="9351" y="43321"/>
                  </a:cubicBezTo>
                  <a:cubicBezTo>
                    <a:pt x="4489" y="51727"/>
                    <a:pt x="1" y="58761"/>
                    <a:pt x="2317" y="65421"/>
                  </a:cubicBezTo>
                  <a:cubicBezTo>
                    <a:pt x="6283" y="76944"/>
                    <a:pt x="11523" y="83649"/>
                    <a:pt x="14500" y="86811"/>
                  </a:cubicBezTo>
                  <a:cubicBezTo>
                    <a:pt x="15962" y="88372"/>
                    <a:pt x="16907" y="89078"/>
                    <a:pt x="16907" y="89078"/>
                  </a:cubicBezTo>
                  <a:cubicBezTo>
                    <a:pt x="17145" y="89033"/>
                    <a:pt x="17428" y="88984"/>
                    <a:pt x="17617" y="88938"/>
                  </a:cubicBezTo>
                  <a:cubicBezTo>
                    <a:pt x="19789" y="88322"/>
                    <a:pt x="20828" y="86528"/>
                    <a:pt x="21346" y="85111"/>
                  </a:cubicBezTo>
                  <a:cubicBezTo>
                    <a:pt x="21723" y="83933"/>
                    <a:pt x="21773" y="82988"/>
                    <a:pt x="21773" y="82988"/>
                  </a:cubicBezTo>
                  <a:cubicBezTo>
                    <a:pt x="21062" y="82656"/>
                    <a:pt x="20212" y="81949"/>
                    <a:pt x="19362" y="80956"/>
                  </a:cubicBezTo>
                  <a:cubicBezTo>
                    <a:pt x="16767" y="77983"/>
                    <a:pt x="13884" y="72694"/>
                    <a:pt x="12846" y="68961"/>
                  </a:cubicBezTo>
                  <a:cubicBezTo>
                    <a:pt x="11429" y="64050"/>
                    <a:pt x="12751" y="61077"/>
                    <a:pt x="15067" y="57960"/>
                  </a:cubicBezTo>
                  <a:cubicBezTo>
                    <a:pt x="15917" y="56827"/>
                    <a:pt x="17522" y="54700"/>
                    <a:pt x="19173" y="52433"/>
                  </a:cubicBezTo>
                  <a:cubicBezTo>
                    <a:pt x="19978" y="59377"/>
                    <a:pt x="21489" y="63861"/>
                    <a:pt x="21489" y="63861"/>
                  </a:cubicBezTo>
                  <a:cubicBezTo>
                    <a:pt x="21489" y="63861"/>
                    <a:pt x="19695" y="66694"/>
                    <a:pt x="21300" y="71277"/>
                  </a:cubicBezTo>
                  <a:cubicBezTo>
                    <a:pt x="21300" y="71277"/>
                    <a:pt x="30377" y="74955"/>
                    <a:pt x="41472" y="74955"/>
                  </a:cubicBezTo>
                  <a:cubicBezTo>
                    <a:pt x="46621" y="74955"/>
                    <a:pt x="52205" y="74163"/>
                    <a:pt x="57518" y="71844"/>
                  </a:cubicBezTo>
                  <a:cubicBezTo>
                    <a:pt x="57518" y="71844"/>
                    <a:pt x="60918" y="67828"/>
                    <a:pt x="58179" y="62871"/>
                  </a:cubicBezTo>
                  <a:cubicBezTo>
                    <a:pt x="58179" y="62871"/>
                    <a:pt x="58746" y="45588"/>
                    <a:pt x="57707" y="34727"/>
                  </a:cubicBezTo>
                  <a:lnTo>
                    <a:pt x="57707" y="34727"/>
                  </a:lnTo>
                  <a:cubicBezTo>
                    <a:pt x="57945" y="34772"/>
                    <a:pt x="73102" y="36472"/>
                    <a:pt x="84295" y="37560"/>
                  </a:cubicBezTo>
                  <a:cubicBezTo>
                    <a:pt x="84361" y="37566"/>
                    <a:pt x="84426" y="37569"/>
                    <a:pt x="84489" y="37569"/>
                  </a:cubicBezTo>
                  <a:cubicBezTo>
                    <a:pt x="86901" y="37569"/>
                    <a:pt x="87954" y="33327"/>
                    <a:pt x="88874" y="30382"/>
                  </a:cubicBezTo>
                  <a:cubicBezTo>
                    <a:pt x="92701" y="18150"/>
                    <a:pt x="94968" y="10454"/>
                    <a:pt x="96101" y="6393"/>
                  </a:cubicBezTo>
                  <a:cubicBezTo>
                    <a:pt x="96807" y="3938"/>
                    <a:pt x="97140" y="2804"/>
                    <a:pt x="97140" y="2804"/>
                  </a:cubicBezTo>
                  <a:cubicBezTo>
                    <a:pt x="97140" y="2804"/>
                    <a:pt x="96297" y="0"/>
                    <a:pt x="92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flipH="1">
              <a:off x="3360896" y="3760486"/>
              <a:ext cx="145558" cy="119310"/>
            </a:xfrm>
            <a:custGeom>
              <a:avLst/>
              <a:gdLst/>
              <a:ahLst/>
              <a:cxnLst/>
              <a:rect l="l" t="t" r="r" b="b"/>
              <a:pathLst>
                <a:path w="8357" h="6850" extrusionOk="0">
                  <a:moveTo>
                    <a:pt x="4957" y="1"/>
                  </a:moveTo>
                  <a:lnTo>
                    <a:pt x="0" y="662"/>
                  </a:lnTo>
                  <a:lnTo>
                    <a:pt x="1417" y="3922"/>
                  </a:lnTo>
                  <a:lnTo>
                    <a:pt x="2739" y="6850"/>
                  </a:lnTo>
                  <a:cubicBezTo>
                    <a:pt x="2784" y="6801"/>
                    <a:pt x="2834" y="6706"/>
                    <a:pt x="2928" y="6706"/>
                  </a:cubicBezTo>
                  <a:cubicBezTo>
                    <a:pt x="2928" y="6706"/>
                    <a:pt x="4107" y="6661"/>
                    <a:pt x="5429" y="5811"/>
                  </a:cubicBezTo>
                  <a:cubicBezTo>
                    <a:pt x="6751" y="4961"/>
                    <a:pt x="7745" y="3544"/>
                    <a:pt x="8357" y="1750"/>
                  </a:cubicBezTo>
                  <a:lnTo>
                    <a:pt x="5146" y="95"/>
                  </a:lnTo>
                  <a:lnTo>
                    <a:pt x="4957" y="1"/>
                  </a:lnTo>
                  <a:close/>
                </a:path>
              </a:pathLst>
            </a:custGeom>
            <a:solidFill>
              <a:srgbClr val="FFA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34"/>
            <p:cNvGrpSpPr/>
            <p:nvPr/>
          </p:nvGrpSpPr>
          <p:grpSpPr>
            <a:xfrm>
              <a:off x="1471639" y="3117821"/>
              <a:ext cx="1165333" cy="526014"/>
              <a:chOff x="1570300" y="3485100"/>
              <a:chExt cx="1994750" cy="900400"/>
            </a:xfrm>
          </p:grpSpPr>
          <p:sp>
            <p:nvSpPr>
              <p:cNvPr id="645" name="Google Shape;645;p34"/>
              <p:cNvSpPr/>
              <p:nvPr/>
            </p:nvSpPr>
            <p:spPr>
              <a:xfrm>
                <a:off x="1570300" y="3485100"/>
                <a:ext cx="1994750" cy="900400"/>
              </a:xfrm>
              <a:custGeom>
                <a:avLst/>
                <a:gdLst/>
                <a:ahLst/>
                <a:cxnLst/>
                <a:rect l="l" t="t" r="r" b="b"/>
                <a:pathLst>
                  <a:path w="79790" h="36016" extrusionOk="0">
                    <a:moveTo>
                      <a:pt x="2600" y="0"/>
                    </a:moveTo>
                    <a:cubicBezTo>
                      <a:pt x="1161" y="0"/>
                      <a:pt x="0" y="1158"/>
                      <a:pt x="0" y="2597"/>
                    </a:cubicBezTo>
                    <a:lnTo>
                      <a:pt x="0" y="33419"/>
                    </a:lnTo>
                    <a:cubicBezTo>
                      <a:pt x="0" y="34816"/>
                      <a:pt x="1161" y="36016"/>
                      <a:pt x="2600" y="36016"/>
                    </a:cubicBezTo>
                    <a:lnTo>
                      <a:pt x="77193" y="36016"/>
                    </a:lnTo>
                    <a:cubicBezTo>
                      <a:pt x="78632" y="36016"/>
                      <a:pt x="79789" y="34816"/>
                      <a:pt x="79789" y="33419"/>
                    </a:cubicBezTo>
                    <a:lnTo>
                      <a:pt x="79789" y="2597"/>
                    </a:lnTo>
                    <a:cubicBezTo>
                      <a:pt x="79789" y="1158"/>
                      <a:pt x="78632" y="0"/>
                      <a:pt x="77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1774175" y="3649950"/>
                <a:ext cx="601625" cy="601625"/>
              </a:xfrm>
              <a:custGeom>
                <a:avLst/>
                <a:gdLst/>
                <a:ahLst/>
                <a:cxnLst/>
                <a:rect l="l" t="t" r="r" b="b"/>
                <a:pathLst>
                  <a:path w="24065" h="24065" extrusionOk="0">
                    <a:moveTo>
                      <a:pt x="12034" y="3438"/>
                    </a:moveTo>
                    <a:cubicBezTo>
                      <a:pt x="16789" y="3438"/>
                      <a:pt x="20627" y="7276"/>
                      <a:pt x="20627" y="12034"/>
                    </a:cubicBezTo>
                    <a:cubicBezTo>
                      <a:pt x="20627" y="16751"/>
                      <a:pt x="16789" y="20589"/>
                      <a:pt x="12034" y="20589"/>
                    </a:cubicBezTo>
                    <a:cubicBezTo>
                      <a:pt x="7317" y="20589"/>
                      <a:pt x="3480" y="16751"/>
                      <a:pt x="3480" y="12034"/>
                    </a:cubicBezTo>
                    <a:cubicBezTo>
                      <a:pt x="3480" y="7276"/>
                      <a:pt x="7317" y="3438"/>
                      <a:pt x="12034" y="3438"/>
                    </a:cubicBezTo>
                    <a:close/>
                    <a:moveTo>
                      <a:pt x="12034" y="0"/>
                    </a:moveTo>
                    <a:cubicBezTo>
                      <a:pt x="5398" y="0"/>
                      <a:pt x="0" y="5398"/>
                      <a:pt x="0" y="12034"/>
                    </a:cubicBezTo>
                    <a:cubicBezTo>
                      <a:pt x="0" y="18670"/>
                      <a:pt x="5398" y="24065"/>
                      <a:pt x="12034" y="24065"/>
                    </a:cubicBezTo>
                    <a:cubicBezTo>
                      <a:pt x="18670" y="24065"/>
                      <a:pt x="24065" y="18670"/>
                      <a:pt x="24065" y="12034"/>
                    </a:cubicBezTo>
                    <a:cubicBezTo>
                      <a:pt x="24065" y="5398"/>
                      <a:pt x="18670" y="0"/>
                      <a:pt x="12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1950050" y="3825825"/>
                <a:ext cx="249875" cy="249875"/>
              </a:xfrm>
              <a:custGeom>
                <a:avLst/>
                <a:gdLst/>
                <a:ahLst/>
                <a:cxnLst/>
                <a:rect l="l" t="t" r="r" b="b"/>
                <a:pathLst>
                  <a:path w="9995" h="9995" extrusionOk="0">
                    <a:moveTo>
                      <a:pt x="4999" y="1"/>
                    </a:moveTo>
                    <a:cubicBezTo>
                      <a:pt x="2239" y="1"/>
                      <a:pt x="1" y="2239"/>
                      <a:pt x="1" y="4999"/>
                    </a:cubicBezTo>
                    <a:cubicBezTo>
                      <a:pt x="1" y="7756"/>
                      <a:pt x="2239" y="9994"/>
                      <a:pt x="4999" y="9994"/>
                    </a:cubicBezTo>
                    <a:cubicBezTo>
                      <a:pt x="7756" y="9994"/>
                      <a:pt x="9994" y="7756"/>
                      <a:pt x="9994" y="4999"/>
                    </a:cubicBezTo>
                    <a:cubicBezTo>
                      <a:pt x="9994" y="2239"/>
                      <a:pt x="7756" y="1"/>
                      <a:pt x="4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2524725" y="3705900"/>
                <a:ext cx="835500" cy="107000"/>
              </a:xfrm>
              <a:custGeom>
                <a:avLst/>
                <a:gdLst/>
                <a:ahLst/>
                <a:cxnLst/>
                <a:rect l="l" t="t" r="r" b="b"/>
                <a:pathLst>
                  <a:path w="33420" h="4280" extrusionOk="0">
                    <a:moveTo>
                      <a:pt x="1" y="1"/>
                    </a:moveTo>
                    <a:lnTo>
                      <a:pt x="1" y="4280"/>
                    </a:lnTo>
                    <a:lnTo>
                      <a:pt x="33419" y="4280"/>
                    </a:lnTo>
                    <a:lnTo>
                      <a:pt x="33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2524725" y="3881800"/>
                <a:ext cx="748500" cy="107000"/>
              </a:xfrm>
              <a:custGeom>
                <a:avLst/>
                <a:gdLst/>
                <a:ahLst/>
                <a:cxnLst/>
                <a:rect l="l" t="t" r="r" b="b"/>
                <a:pathLst>
                  <a:path w="29940" h="4280" extrusionOk="0">
                    <a:moveTo>
                      <a:pt x="1" y="0"/>
                    </a:moveTo>
                    <a:lnTo>
                      <a:pt x="1" y="4279"/>
                    </a:lnTo>
                    <a:lnTo>
                      <a:pt x="29940" y="4279"/>
                    </a:lnTo>
                    <a:lnTo>
                      <a:pt x="299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2524725" y="4057675"/>
                <a:ext cx="513700" cy="107000"/>
              </a:xfrm>
              <a:custGeom>
                <a:avLst/>
                <a:gdLst/>
                <a:ahLst/>
                <a:cxnLst/>
                <a:rect l="l" t="t" r="r" b="b"/>
                <a:pathLst>
                  <a:path w="20548" h="4280" extrusionOk="0">
                    <a:moveTo>
                      <a:pt x="1" y="1"/>
                    </a:moveTo>
                    <a:lnTo>
                      <a:pt x="1" y="4280"/>
                    </a:lnTo>
                    <a:lnTo>
                      <a:pt x="20547" y="4280"/>
                    </a:lnTo>
                    <a:lnTo>
                      <a:pt x="205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4"/>
            <p:cNvGrpSpPr/>
            <p:nvPr/>
          </p:nvGrpSpPr>
          <p:grpSpPr>
            <a:xfrm>
              <a:off x="2465737" y="917186"/>
              <a:ext cx="953858" cy="952962"/>
              <a:chOff x="2389089" y="936810"/>
              <a:chExt cx="817499" cy="816731"/>
            </a:xfrm>
          </p:grpSpPr>
          <p:sp>
            <p:nvSpPr>
              <p:cNvPr id="652" name="Google Shape;652;p34"/>
              <p:cNvSpPr/>
              <p:nvPr/>
            </p:nvSpPr>
            <p:spPr>
              <a:xfrm flipH="1">
                <a:off x="2466788" y="1025662"/>
                <a:ext cx="662100" cy="662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34"/>
              <p:cNvGrpSpPr/>
              <p:nvPr/>
            </p:nvGrpSpPr>
            <p:grpSpPr>
              <a:xfrm>
                <a:off x="2389089" y="936810"/>
                <a:ext cx="817499" cy="816731"/>
                <a:chOff x="4583700" y="1306100"/>
                <a:chExt cx="1064175" cy="1063175"/>
              </a:xfrm>
            </p:grpSpPr>
            <p:sp>
              <p:nvSpPr>
                <p:cNvPr id="654" name="Google Shape;654;p34"/>
                <p:cNvSpPr/>
                <p:nvPr/>
              </p:nvSpPr>
              <p:spPr>
                <a:xfrm>
                  <a:off x="4583700" y="1306100"/>
                  <a:ext cx="1064175" cy="1063175"/>
                </a:xfrm>
                <a:custGeom>
                  <a:avLst/>
                  <a:gdLst/>
                  <a:ahLst/>
                  <a:cxnLst/>
                  <a:rect l="l" t="t" r="r" b="b"/>
                  <a:pathLst>
                    <a:path w="42567" h="42527" extrusionOk="0">
                      <a:moveTo>
                        <a:pt x="21265" y="5267"/>
                      </a:moveTo>
                      <a:cubicBezTo>
                        <a:pt x="30109" y="5267"/>
                        <a:pt x="37260" y="12418"/>
                        <a:pt x="37260" y="21262"/>
                      </a:cubicBezTo>
                      <a:cubicBezTo>
                        <a:pt x="37260" y="30069"/>
                        <a:pt x="30109" y="37220"/>
                        <a:pt x="21265" y="37220"/>
                      </a:cubicBezTo>
                      <a:cubicBezTo>
                        <a:pt x="12459" y="37220"/>
                        <a:pt x="5307" y="30069"/>
                        <a:pt x="5307" y="21262"/>
                      </a:cubicBezTo>
                      <a:cubicBezTo>
                        <a:pt x="5307" y="12418"/>
                        <a:pt x="12459" y="5267"/>
                        <a:pt x="21265" y="5267"/>
                      </a:cubicBezTo>
                      <a:close/>
                      <a:moveTo>
                        <a:pt x="21265" y="1"/>
                      </a:moveTo>
                      <a:cubicBezTo>
                        <a:pt x="9536" y="1"/>
                        <a:pt x="1" y="9496"/>
                        <a:pt x="1" y="21262"/>
                      </a:cubicBezTo>
                      <a:cubicBezTo>
                        <a:pt x="1" y="32991"/>
                        <a:pt x="9536" y="42526"/>
                        <a:pt x="21265" y="42526"/>
                      </a:cubicBezTo>
                      <a:cubicBezTo>
                        <a:pt x="33031" y="42526"/>
                        <a:pt x="42566" y="32991"/>
                        <a:pt x="42566" y="21262"/>
                      </a:cubicBezTo>
                      <a:cubicBezTo>
                        <a:pt x="42566" y="9496"/>
                        <a:pt x="33031" y="1"/>
                        <a:pt x="21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4684675" y="2009750"/>
                  <a:ext cx="873775" cy="359525"/>
                </a:xfrm>
                <a:custGeom>
                  <a:avLst/>
                  <a:gdLst/>
                  <a:ahLst/>
                  <a:cxnLst/>
                  <a:rect l="l" t="t" r="r" b="b"/>
                  <a:pathLst>
                    <a:path w="34951" h="14381" extrusionOk="0">
                      <a:moveTo>
                        <a:pt x="31683" y="0"/>
                      </a:moveTo>
                      <a:cubicBezTo>
                        <a:pt x="29106" y="5383"/>
                        <a:pt x="23609" y="9074"/>
                        <a:pt x="17226" y="9074"/>
                      </a:cubicBezTo>
                      <a:cubicBezTo>
                        <a:pt x="11920" y="9074"/>
                        <a:pt x="7189" y="6460"/>
                        <a:pt x="4267" y="2461"/>
                      </a:cubicBezTo>
                      <a:lnTo>
                        <a:pt x="1" y="5537"/>
                      </a:lnTo>
                      <a:cubicBezTo>
                        <a:pt x="3846" y="10880"/>
                        <a:pt x="10151" y="14380"/>
                        <a:pt x="17226" y="14380"/>
                      </a:cubicBezTo>
                      <a:cubicBezTo>
                        <a:pt x="24645" y="14380"/>
                        <a:pt x="31145" y="10612"/>
                        <a:pt x="34950" y="4845"/>
                      </a:cubicBezTo>
                      <a:lnTo>
                        <a:pt x="316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5115325" y="1306100"/>
                  <a:ext cx="532550" cy="910300"/>
                </a:xfrm>
                <a:custGeom>
                  <a:avLst/>
                  <a:gdLst/>
                  <a:ahLst/>
                  <a:cxnLst/>
                  <a:rect l="l" t="t" r="r" b="b"/>
                  <a:pathLst>
                    <a:path w="21302" h="36412" extrusionOk="0">
                      <a:moveTo>
                        <a:pt x="0" y="1"/>
                      </a:moveTo>
                      <a:lnTo>
                        <a:pt x="0" y="5267"/>
                      </a:lnTo>
                      <a:cubicBezTo>
                        <a:pt x="8844" y="5267"/>
                        <a:pt x="15995" y="12418"/>
                        <a:pt x="15995" y="21262"/>
                      </a:cubicBezTo>
                      <a:cubicBezTo>
                        <a:pt x="15995" y="25722"/>
                        <a:pt x="14187" y="29721"/>
                        <a:pt x="11228" y="32643"/>
                      </a:cubicBezTo>
                      <a:lnTo>
                        <a:pt x="14956" y="36411"/>
                      </a:lnTo>
                      <a:cubicBezTo>
                        <a:pt x="18841" y="32529"/>
                        <a:pt x="21301" y="27183"/>
                        <a:pt x="21301" y="21262"/>
                      </a:cubicBezTo>
                      <a:cubicBezTo>
                        <a:pt x="21301" y="9496"/>
                        <a:pt x="11766"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4886550" y="1750200"/>
                  <a:ext cx="458500" cy="110525"/>
                </a:xfrm>
                <a:custGeom>
                  <a:avLst/>
                  <a:gdLst/>
                  <a:ahLst/>
                  <a:cxnLst/>
                  <a:rect l="l" t="t" r="r" b="b"/>
                  <a:pathLst>
                    <a:path w="18340" h="4421" extrusionOk="0">
                      <a:moveTo>
                        <a:pt x="0" y="1"/>
                      </a:moveTo>
                      <a:lnTo>
                        <a:pt x="0" y="4421"/>
                      </a:lnTo>
                      <a:lnTo>
                        <a:pt x="18339" y="4421"/>
                      </a:lnTo>
                      <a:lnTo>
                        <a:pt x="183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944225" y="1922225"/>
                  <a:ext cx="343150" cy="55775"/>
                </a:xfrm>
                <a:custGeom>
                  <a:avLst/>
                  <a:gdLst/>
                  <a:ahLst/>
                  <a:cxnLst/>
                  <a:rect l="l" t="t" r="r" b="b"/>
                  <a:pathLst>
                    <a:path w="13726" h="2231" extrusionOk="0">
                      <a:moveTo>
                        <a:pt x="0" y="1"/>
                      </a:moveTo>
                      <a:lnTo>
                        <a:pt x="0" y="2231"/>
                      </a:lnTo>
                      <a:lnTo>
                        <a:pt x="13725" y="2231"/>
                      </a:lnTo>
                      <a:lnTo>
                        <a:pt x="137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 name="Google Shape;659;p34"/>
            <p:cNvGrpSpPr/>
            <p:nvPr/>
          </p:nvGrpSpPr>
          <p:grpSpPr>
            <a:xfrm>
              <a:off x="869464" y="3227796"/>
              <a:ext cx="149695" cy="416022"/>
              <a:chOff x="5721650" y="2394750"/>
              <a:chExt cx="240900" cy="669600"/>
            </a:xfrm>
          </p:grpSpPr>
          <p:sp>
            <p:nvSpPr>
              <p:cNvPr id="660" name="Google Shape;660;p34"/>
              <p:cNvSpPr/>
              <p:nvPr/>
            </p:nvSpPr>
            <p:spPr>
              <a:xfrm>
                <a:off x="5721650" y="2394750"/>
                <a:ext cx="240900" cy="207875"/>
              </a:xfrm>
              <a:custGeom>
                <a:avLst/>
                <a:gdLst/>
                <a:ahLst/>
                <a:cxnLst/>
                <a:rect l="l" t="t" r="r" b="b"/>
                <a:pathLst>
                  <a:path w="9636" h="8315" extrusionOk="0">
                    <a:moveTo>
                      <a:pt x="4839" y="0"/>
                    </a:moveTo>
                    <a:lnTo>
                      <a:pt x="0" y="8315"/>
                    </a:lnTo>
                    <a:lnTo>
                      <a:pt x="9636" y="8315"/>
                    </a:lnTo>
                    <a:lnTo>
                      <a:pt x="4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5721650" y="2625625"/>
                <a:ext cx="240900" cy="207900"/>
              </a:xfrm>
              <a:custGeom>
                <a:avLst/>
                <a:gdLst/>
                <a:ahLst/>
                <a:cxnLst/>
                <a:rect l="l" t="t" r="r" b="b"/>
                <a:pathLst>
                  <a:path w="9636" h="8316" extrusionOk="0">
                    <a:moveTo>
                      <a:pt x="4839" y="1"/>
                    </a:moveTo>
                    <a:lnTo>
                      <a:pt x="0" y="8316"/>
                    </a:lnTo>
                    <a:lnTo>
                      <a:pt x="9636" y="8316"/>
                    </a:lnTo>
                    <a:lnTo>
                      <a:pt x="48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5721650" y="2855500"/>
                <a:ext cx="240900" cy="208850"/>
              </a:xfrm>
              <a:custGeom>
                <a:avLst/>
                <a:gdLst/>
                <a:ahLst/>
                <a:cxnLst/>
                <a:rect l="l" t="t" r="r" b="b"/>
                <a:pathLst>
                  <a:path w="9636" h="8354" extrusionOk="0">
                    <a:moveTo>
                      <a:pt x="4839" y="0"/>
                    </a:moveTo>
                    <a:lnTo>
                      <a:pt x="0" y="8353"/>
                    </a:lnTo>
                    <a:lnTo>
                      <a:pt x="9636" y="8353"/>
                    </a:lnTo>
                    <a:lnTo>
                      <a:pt x="48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rot="-5400000">
              <a:off x="2445052" y="1995767"/>
              <a:ext cx="138528" cy="158293"/>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5400000">
              <a:off x="2570371" y="2129145"/>
              <a:ext cx="210699" cy="240761"/>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34"/>
            <p:cNvGrpSpPr/>
            <p:nvPr/>
          </p:nvGrpSpPr>
          <p:grpSpPr>
            <a:xfrm>
              <a:off x="1853121" y="871339"/>
              <a:ext cx="300441" cy="300222"/>
              <a:chOff x="2461125" y="503925"/>
              <a:chExt cx="411000" cy="410700"/>
            </a:xfrm>
          </p:grpSpPr>
          <p:sp>
            <p:nvSpPr>
              <p:cNvPr id="666" name="Google Shape;666;p34"/>
              <p:cNvSpPr/>
              <p:nvPr/>
            </p:nvSpPr>
            <p:spPr>
              <a:xfrm>
                <a:off x="2461125" y="503925"/>
                <a:ext cx="411000" cy="410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2612149" y="580724"/>
                <a:ext cx="108823" cy="257254"/>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4"/>
            <p:cNvSpPr/>
            <p:nvPr/>
          </p:nvSpPr>
          <p:spPr>
            <a:xfrm>
              <a:off x="472474" y="2238887"/>
              <a:ext cx="240752" cy="569141"/>
            </a:xfrm>
            <a:custGeom>
              <a:avLst/>
              <a:gdLst/>
              <a:ahLst/>
              <a:cxnLst/>
              <a:rect l="l" t="t" r="r" b="b"/>
              <a:pathLst>
                <a:path w="3113" h="7358" extrusionOk="0">
                  <a:moveTo>
                    <a:pt x="1038" y="0"/>
                  </a:moveTo>
                  <a:lnTo>
                    <a:pt x="1038" y="1181"/>
                  </a:lnTo>
                  <a:cubicBezTo>
                    <a:pt x="426" y="1370"/>
                    <a:pt x="0" y="1936"/>
                    <a:pt x="0" y="2641"/>
                  </a:cubicBezTo>
                  <a:cubicBezTo>
                    <a:pt x="0" y="3490"/>
                    <a:pt x="709" y="4200"/>
                    <a:pt x="1558" y="4200"/>
                  </a:cubicBezTo>
                  <a:cubicBezTo>
                    <a:pt x="1841" y="4200"/>
                    <a:pt x="2075" y="4434"/>
                    <a:pt x="2075" y="4717"/>
                  </a:cubicBezTo>
                  <a:cubicBezTo>
                    <a:pt x="2075" y="5000"/>
                    <a:pt x="1841" y="5237"/>
                    <a:pt x="1558" y="5237"/>
                  </a:cubicBezTo>
                  <a:cubicBezTo>
                    <a:pt x="1275" y="5237"/>
                    <a:pt x="1038" y="5000"/>
                    <a:pt x="1038" y="4717"/>
                  </a:cubicBezTo>
                  <a:lnTo>
                    <a:pt x="0" y="4717"/>
                  </a:lnTo>
                  <a:cubicBezTo>
                    <a:pt x="0" y="5426"/>
                    <a:pt x="426" y="5992"/>
                    <a:pt x="1038" y="6180"/>
                  </a:cubicBezTo>
                  <a:lnTo>
                    <a:pt x="1038" y="7358"/>
                  </a:lnTo>
                  <a:lnTo>
                    <a:pt x="2075" y="7358"/>
                  </a:lnTo>
                  <a:lnTo>
                    <a:pt x="2075" y="6180"/>
                  </a:lnTo>
                  <a:cubicBezTo>
                    <a:pt x="2690" y="5992"/>
                    <a:pt x="3113" y="5426"/>
                    <a:pt x="3113" y="4717"/>
                  </a:cubicBezTo>
                  <a:cubicBezTo>
                    <a:pt x="3113" y="3868"/>
                    <a:pt x="2407" y="3162"/>
                    <a:pt x="1558" y="3162"/>
                  </a:cubicBezTo>
                  <a:cubicBezTo>
                    <a:pt x="1275" y="3162"/>
                    <a:pt x="1038" y="2924"/>
                    <a:pt x="1038" y="2641"/>
                  </a:cubicBezTo>
                  <a:cubicBezTo>
                    <a:pt x="1038" y="2358"/>
                    <a:pt x="1275" y="2124"/>
                    <a:pt x="1558" y="2124"/>
                  </a:cubicBezTo>
                  <a:cubicBezTo>
                    <a:pt x="1841" y="2124"/>
                    <a:pt x="2075" y="2358"/>
                    <a:pt x="2075" y="2641"/>
                  </a:cubicBezTo>
                  <a:lnTo>
                    <a:pt x="3113" y="2641"/>
                  </a:lnTo>
                  <a:cubicBezTo>
                    <a:pt x="3113" y="1936"/>
                    <a:pt x="2690" y="1370"/>
                    <a:pt x="2075" y="1181"/>
                  </a:cubicBezTo>
                  <a:lnTo>
                    <a:pt x="20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rot="-5400000">
              <a:off x="1075306" y="3115777"/>
              <a:ext cx="340185" cy="344286"/>
            </a:xfrm>
            <a:custGeom>
              <a:avLst/>
              <a:gdLst/>
              <a:ahLst/>
              <a:cxnLst/>
              <a:rect l="l" t="t" r="r" b="b"/>
              <a:pathLst>
                <a:path w="17506" h="17717" extrusionOk="0">
                  <a:moveTo>
                    <a:pt x="16754" y="1"/>
                  </a:moveTo>
                  <a:cubicBezTo>
                    <a:pt x="16420" y="1"/>
                    <a:pt x="16129" y="208"/>
                    <a:pt x="16045" y="542"/>
                  </a:cubicBezTo>
                  <a:lnTo>
                    <a:pt x="542" y="542"/>
                  </a:lnTo>
                  <a:lnTo>
                    <a:pt x="542" y="16252"/>
                  </a:lnTo>
                  <a:cubicBezTo>
                    <a:pt x="252" y="16336"/>
                    <a:pt x="1" y="16630"/>
                    <a:pt x="1" y="16964"/>
                  </a:cubicBezTo>
                  <a:cubicBezTo>
                    <a:pt x="1" y="17382"/>
                    <a:pt x="335" y="17716"/>
                    <a:pt x="753" y="17716"/>
                  </a:cubicBezTo>
                  <a:cubicBezTo>
                    <a:pt x="1127" y="17716"/>
                    <a:pt x="1462" y="17382"/>
                    <a:pt x="1462" y="16964"/>
                  </a:cubicBezTo>
                  <a:cubicBezTo>
                    <a:pt x="1462" y="16630"/>
                    <a:pt x="1254" y="16336"/>
                    <a:pt x="920" y="16252"/>
                  </a:cubicBezTo>
                  <a:lnTo>
                    <a:pt x="920" y="920"/>
                  </a:lnTo>
                  <a:lnTo>
                    <a:pt x="16045" y="920"/>
                  </a:lnTo>
                  <a:cubicBezTo>
                    <a:pt x="16129" y="1254"/>
                    <a:pt x="16420" y="1461"/>
                    <a:pt x="16754" y="1461"/>
                  </a:cubicBezTo>
                  <a:cubicBezTo>
                    <a:pt x="17172" y="1461"/>
                    <a:pt x="17506" y="1127"/>
                    <a:pt x="17506" y="753"/>
                  </a:cubicBezTo>
                  <a:cubicBezTo>
                    <a:pt x="17506" y="335"/>
                    <a:pt x="17172" y="1"/>
                    <a:pt x="16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7997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a:spLocks noGrp="1"/>
          </p:cNvSpPr>
          <p:nvPr>
            <p:ph type="title"/>
          </p:nvPr>
        </p:nvSpPr>
        <p:spPr>
          <a:xfrm>
            <a:off x="4310275" y="2622165"/>
            <a:ext cx="4120500" cy="9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000" dirty="0"/>
              <a:t>Projeto e Desenvolvimento</a:t>
            </a:r>
          </a:p>
        </p:txBody>
      </p:sp>
      <p:sp>
        <p:nvSpPr>
          <p:cNvPr id="616" name="Google Shape;616;p34"/>
          <p:cNvSpPr txBox="1">
            <a:spLocks noGrp="1"/>
          </p:cNvSpPr>
          <p:nvPr>
            <p:ph type="title" idx="2"/>
          </p:nvPr>
        </p:nvSpPr>
        <p:spPr>
          <a:xfrm>
            <a:off x="4310275" y="1729213"/>
            <a:ext cx="114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03</a:t>
            </a:r>
            <a:endParaRPr sz="5000" dirty="0"/>
          </a:p>
        </p:txBody>
      </p:sp>
      <p:sp>
        <p:nvSpPr>
          <p:cNvPr id="617" name="Google Shape;617;p34">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Elipse 862">
            <a:extLst>
              <a:ext uri="{FF2B5EF4-FFF2-40B4-BE49-F238E27FC236}">
                <a16:creationId xmlns:a16="http://schemas.microsoft.com/office/drawing/2014/main" id="{A93D13BE-B65B-51C4-925E-7B895131780F}"/>
              </a:ext>
            </a:extLst>
          </p:cNvPr>
          <p:cNvSpPr>
            <a:spLocks noChangeAspect="1"/>
          </p:cNvSpPr>
          <p:nvPr/>
        </p:nvSpPr>
        <p:spPr>
          <a:xfrm>
            <a:off x="481416" y="822165"/>
            <a:ext cx="3600000" cy="3600000"/>
          </a:xfrm>
          <a:prstGeom prst="ellipse">
            <a:avLst/>
          </a:prstGeom>
          <a:solidFill>
            <a:srgbClr val="DDD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864" name="Google Shape;2374;p74">
            <a:extLst>
              <a:ext uri="{FF2B5EF4-FFF2-40B4-BE49-F238E27FC236}">
                <a16:creationId xmlns:a16="http://schemas.microsoft.com/office/drawing/2014/main" id="{7ECCB421-F7D5-0EB1-78FA-48ECDE6D6EE1}"/>
              </a:ext>
            </a:extLst>
          </p:cNvPr>
          <p:cNvGrpSpPr>
            <a:grpSpLocks noChangeAspect="1"/>
          </p:cNvGrpSpPr>
          <p:nvPr/>
        </p:nvGrpSpPr>
        <p:grpSpPr>
          <a:xfrm>
            <a:off x="370465" y="1332178"/>
            <a:ext cx="3783948" cy="2542183"/>
            <a:chOff x="4861145" y="2842260"/>
            <a:chExt cx="2616854" cy="1758090"/>
          </a:xfrm>
        </p:grpSpPr>
        <p:sp>
          <p:nvSpPr>
            <p:cNvPr id="865" name="Google Shape;2375;p74">
              <a:extLst>
                <a:ext uri="{FF2B5EF4-FFF2-40B4-BE49-F238E27FC236}">
                  <a16:creationId xmlns:a16="http://schemas.microsoft.com/office/drawing/2014/main" id="{3D74C90A-E4BC-0DD3-8101-987BD2B30D9A}"/>
                </a:ext>
              </a:extLst>
            </p:cNvPr>
            <p:cNvSpPr/>
            <p:nvPr/>
          </p:nvSpPr>
          <p:spPr>
            <a:xfrm>
              <a:off x="4907588" y="3873425"/>
              <a:ext cx="148187" cy="511706"/>
            </a:xfrm>
            <a:custGeom>
              <a:avLst/>
              <a:gdLst/>
              <a:ahLst/>
              <a:cxnLst/>
              <a:rect l="l" t="t" r="r" b="b"/>
              <a:pathLst>
                <a:path w="128" h="442" extrusionOk="0">
                  <a:moveTo>
                    <a:pt x="0" y="2"/>
                  </a:moveTo>
                  <a:cubicBezTo>
                    <a:pt x="0" y="2"/>
                    <a:pt x="2" y="6"/>
                    <a:pt x="4" y="15"/>
                  </a:cubicBezTo>
                  <a:cubicBezTo>
                    <a:pt x="24" y="71"/>
                    <a:pt x="103" y="308"/>
                    <a:pt x="124" y="442"/>
                  </a:cubicBezTo>
                  <a:cubicBezTo>
                    <a:pt x="128" y="441"/>
                    <a:pt x="128" y="441"/>
                    <a:pt x="128" y="441"/>
                  </a:cubicBezTo>
                  <a:cubicBezTo>
                    <a:pt x="105" y="287"/>
                    <a:pt x="4" y="1"/>
                    <a:pt x="4" y="0"/>
                  </a:cubicBezTo>
                  <a:cubicBezTo>
                    <a:pt x="0" y="2"/>
                    <a:pt x="0" y="2"/>
                    <a:pt x="0" y="2"/>
                  </a:cubicBezTo>
                  <a:close/>
                </a:path>
              </a:pathLst>
            </a:custGeom>
            <a:solidFill>
              <a:srgbClr val="313F4A"/>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2376;p74">
              <a:extLst>
                <a:ext uri="{FF2B5EF4-FFF2-40B4-BE49-F238E27FC236}">
                  <a16:creationId xmlns:a16="http://schemas.microsoft.com/office/drawing/2014/main" id="{55A0A74C-6B5C-A480-64E8-77601CD3E272}"/>
                </a:ext>
              </a:extLst>
            </p:cNvPr>
            <p:cNvSpPr/>
            <p:nvPr/>
          </p:nvSpPr>
          <p:spPr>
            <a:xfrm>
              <a:off x="4973550" y="3964964"/>
              <a:ext cx="19509" cy="101582"/>
            </a:xfrm>
            <a:custGeom>
              <a:avLst/>
              <a:gdLst/>
              <a:ahLst/>
              <a:cxnLst/>
              <a:rect l="l" t="t" r="r" b="b"/>
              <a:pathLst>
                <a:path w="17" h="88" extrusionOk="0">
                  <a:moveTo>
                    <a:pt x="13" y="0"/>
                  </a:moveTo>
                  <a:cubicBezTo>
                    <a:pt x="13" y="0"/>
                    <a:pt x="13" y="1"/>
                    <a:pt x="13" y="2"/>
                  </a:cubicBezTo>
                  <a:cubicBezTo>
                    <a:pt x="13" y="12"/>
                    <a:pt x="11" y="52"/>
                    <a:pt x="0" y="86"/>
                  </a:cubicBezTo>
                  <a:cubicBezTo>
                    <a:pt x="4" y="88"/>
                    <a:pt x="4" y="88"/>
                    <a:pt x="4" y="88"/>
                  </a:cubicBezTo>
                  <a:cubicBezTo>
                    <a:pt x="17" y="47"/>
                    <a:pt x="17" y="0"/>
                    <a:pt x="17" y="0"/>
                  </a:cubicBezTo>
                  <a:cubicBezTo>
                    <a:pt x="13" y="0"/>
                    <a:pt x="13" y="0"/>
                    <a:pt x="13" y="0"/>
                  </a:cubicBezTo>
                  <a:close/>
                </a:path>
              </a:pathLst>
            </a:custGeom>
            <a:solidFill>
              <a:srgbClr val="313F4A"/>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2377;p74">
              <a:extLst>
                <a:ext uri="{FF2B5EF4-FFF2-40B4-BE49-F238E27FC236}">
                  <a16:creationId xmlns:a16="http://schemas.microsoft.com/office/drawing/2014/main" id="{9AA6E93A-82D4-F349-9AD3-972C35753D93}"/>
                </a:ext>
              </a:extLst>
            </p:cNvPr>
            <p:cNvSpPr/>
            <p:nvPr/>
          </p:nvSpPr>
          <p:spPr>
            <a:xfrm>
              <a:off x="4897491" y="4050446"/>
              <a:ext cx="94932" cy="69361"/>
            </a:xfrm>
            <a:custGeom>
              <a:avLst/>
              <a:gdLst/>
              <a:ahLst/>
              <a:cxnLst/>
              <a:rect l="l" t="t" r="r" b="b"/>
              <a:pathLst>
                <a:path w="82" h="60" extrusionOk="0">
                  <a:moveTo>
                    <a:pt x="0" y="3"/>
                  </a:moveTo>
                  <a:cubicBezTo>
                    <a:pt x="0" y="3"/>
                    <a:pt x="10" y="15"/>
                    <a:pt x="26" y="28"/>
                  </a:cubicBezTo>
                  <a:cubicBezTo>
                    <a:pt x="41" y="40"/>
                    <a:pt x="61" y="55"/>
                    <a:pt x="81" y="60"/>
                  </a:cubicBezTo>
                  <a:cubicBezTo>
                    <a:pt x="82" y="56"/>
                    <a:pt x="82" y="56"/>
                    <a:pt x="82" y="56"/>
                  </a:cubicBezTo>
                  <a:cubicBezTo>
                    <a:pt x="63" y="51"/>
                    <a:pt x="44" y="37"/>
                    <a:pt x="29" y="24"/>
                  </a:cubicBezTo>
                  <a:cubicBezTo>
                    <a:pt x="21" y="18"/>
                    <a:pt x="15" y="12"/>
                    <a:pt x="10" y="7"/>
                  </a:cubicBezTo>
                  <a:cubicBezTo>
                    <a:pt x="8" y="5"/>
                    <a:pt x="6" y="3"/>
                    <a:pt x="5" y="2"/>
                  </a:cubicBezTo>
                  <a:cubicBezTo>
                    <a:pt x="4" y="2"/>
                    <a:pt x="4" y="1"/>
                    <a:pt x="4" y="1"/>
                  </a:cubicBezTo>
                  <a:cubicBezTo>
                    <a:pt x="3" y="0"/>
                    <a:pt x="3" y="0"/>
                    <a:pt x="3" y="0"/>
                  </a:cubicBezTo>
                  <a:cubicBezTo>
                    <a:pt x="0" y="3"/>
                    <a:pt x="0" y="3"/>
                    <a:pt x="0" y="3"/>
                  </a:cubicBezTo>
                  <a:close/>
                </a:path>
              </a:pathLst>
            </a:custGeom>
            <a:solidFill>
              <a:srgbClr val="313F4A"/>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2378;p74">
              <a:extLst>
                <a:ext uri="{FF2B5EF4-FFF2-40B4-BE49-F238E27FC236}">
                  <a16:creationId xmlns:a16="http://schemas.microsoft.com/office/drawing/2014/main" id="{D5103932-0B08-574E-70CA-6D1CC392E837}"/>
                </a:ext>
              </a:extLst>
            </p:cNvPr>
            <p:cNvSpPr/>
            <p:nvPr/>
          </p:nvSpPr>
          <p:spPr>
            <a:xfrm>
              <a:off x="5020666" y="4117754"/>
              <a:ext cx="34984" cy="120401"/>
            </a:xfrm>
            <a:custGeom>
              <a:avLst/>
              <a:gdLst/>
              <a:ahLst/>
              <a:cxnLst/>
              <a:rect l="l" t="t" r="r" b="b"/>
              <a:pathLst>
                <a:path w="30" h="104" extrusionOk="0">
                  <a:moveTo>
                    <a:pt x="26" y="0"/>
                  </a:moveTo>
                  <a:cubicBezTo>
                    <a:pt x="26" y="0"/>
                    <a:pt x="26" y="1"/>
                    <a:pt x="26" y="3"/>
                  </a:cubicBezTo>
                  <a:cubicBezTo>
                    <a:pt x="25" y="9"/>
                    <a:pt x="23" y="27"/>
                    <a:pt x="20" y="47"/>
                  </a:cubicBezTo>
                  <a:cubicBezTo>
                    <a:pt x="16" y="66"/>
                    <a:pt x="10" y="87"/>
                    <a:pt x="0" y="102"/>
                  </a:cubicBezTo>
                  <a:cubicBezTo>
                    <a:pt x="4" y="104"/>
                    <a:pt x="4" y="104"/>
                    <a:pt x="4" y="104"/>
                  </a:cubicBezTo>
                  <a:cubicBezTo>
                    <a:pt x="15" y="87"/>
                    <a:pt x="22" y="61"/>
                    <a:pt x="25" y="39"/>
                  </a:cubicBezTo>
                  <a:cubicBezTo>
                    <a:pt x="29" y="17"/>
                    <a:pt x="30" y="0"/>
                    <a:pt x="30" y="0"/>
                  </a:cubicBezTo>
                  <a:cubicBezTo>
                    <a:pt x="26" y="0"/>
                    <a:pt x="26" y="0"/>
                    <a:pt x="26" y="0"/>
                  </a:cubicBezTo>
                  <a:close/>
                </a:path>
              </a:pathLst>
            </a:custGeom>
            <a:solidFill>
              <a:srgbClr val="313F4A"/>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2379;p74">
              <a:extLst>
                <a:ext uri="{FF2B5EF4-FFF2-40B4-BE49-F238E27FC236}">
                  <a16:creationId xmlns:a16="http://schemas.microsoft.com/office/drawing/2014/main" id="{383CB133-FBEE-345F-1391-F784B7ABC26C}"/>
                </a:ext>
              </a:extLst>
            </p:cNvPr>
            <p:cNvSpPr/>
            <p:nvPr/>
          </p:nvSpPr>
          <p:spPr>
            <a:xfrm>
              <a:off x="4937876" y="4233525"/>
              <a:ext cx="96965" cy="56563"/>
            </a:xfrm>
            <a:custGeom>
              <a:avLst/>
              <a:gdLst/>
              <a:ahLst/>
              <a:cxnLst/>
              <a:rect l="l" t="t" r="r" b="b"/>
              <a:pathLst>
                <a:path w="84" h="49" extrusionOk="0">
                  <a:moveTo>
                    <a:pt x="0" y="3"/>
                  </a:moveTo>
                  <a:cubicBezTo>
                    <a:pt x="0" y="3"/>
                    <a:pt x="28" y="41"/>
                    <a:pt x="83" y="49"/>
                  </a:cubicBezTo>
                  <a:cubicBezTo>
                    <a:pt x="84" y="45"/>
                    <a:pt x="84" y="45"/>
                    <a:pt x="84" y="45"/>
                  </a:cubicBezTo>
                  <a:cubicBezTo>
                    <a:pt x="57" y="41"/>
                    <a:pt x="37" y="29"/>
                    <a:pt x="23" y="19"/>
                  </a:cubicBezTo>
                  <a:cubicBezTo>
                    <a:pt x="17" y="14"/>
                    <a:pt x="12" y="9"/>
                    <a:pt x="8" y="6"/>
                  </a:cubicBezTo>
                  <a:cubicBezTo>
                    <a:pt x="6" y="4"/>
                    <a:pt x="5" y="3"/>
                    <a:pt x="4" y="1"/>
                  </a:cubicBezTo>
                  <a:cubicBezTo>
                    <a:pt x="4" y="1"/>
                    <a:pt x="4" y="1"/>
                    <a:pt x="3" y="0"/>
                  </a:cubicBezTo>
                  <a:cubicBezTo>
                    <a:pt x="3" y="0"/>
                    <a:pt x="3" y="0"/>
                    <a:pt x="3" y="0"/>
                  </a:cubicBezTo>
                  <a:cubicBezTo>
                    <a:pt x="3" y="0"/>
                    <a:pt x="3" y="0"/>
                    <a:pt x="3" y="0"/>
                  </a:cubicBezTo>
                  <a:cubicBezTo>
                    <a:pt x="0" y="3"/>
                    <a:pt x="0" y="3"/>
                    <a:pt x="0" y="3"/>
                  </a:cubicBezTo>
                  <a:close/>
                </a:path>
              </a:pathLst>
            </a:custGeom>
            <a:solidFill>
              <a:srgbClr val="313F4A"/>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2380;p74">
              <a:extLst>
                <a:ext uri="{FF2B5EF4-FFF2-40B4-BE49-F238E27FC236}">
                  <a16:creationId xmlns:a16="http://schemas.microsoft.com/office/drawing/2014/main" id="{D4F5A050-00AF-7CE2-D633-0ABCB1409704}"/>
                </a:ext>
              </a:extLst>
            </p:cNvPr>
            <p:cNvSpPr/>
            <p:nvPr/>
          </p:nvSpPr>
          <p:spPr>
            <a:xfrm>
              <a:off x="5022012" y="3783231"/>
              <a:ext cx="365305" cy="590430"/>
            </a:xfrm>
            <a:custGeom>
              <a:avLst/>
              <a:gdLst/>
              <a:ahLst/>
              <a:cxnLst/>
              <a:rect l="l" t="t" r="r" b="b"/>
              <a:pathLst>
                <a:path w="316" h="510" extrusionOk="0">
                  <a:moveTo>
                    <a:pt x="43" y="510"/>
                  </a:moveTo>
                  <a:cubicBezTo>
                    <a:pt x="43" y="510"/>
                    <a:pt x="0" y="396"/>
                    <a:pt x="14" y="329"/>
                  </a:cubicBezTo>
                  <a:cubicBezTo>
                    <a:pt x="27" y="270"/>
                    <a:pt x="69" y="300"/>
                    <a:pt x="78" y="254"/>
                  </a:cubicBezTo>
                  <a:cubicBezTo>
                    <a:pt x="86" y="208"/>
                    <a:pt x="65" y="166"/>
                    <a:pt x="69" y="129"/>
                  </a:cubicBezTo>
                  <a:cubicBezTo>
                    <a:pt x="74" y="91"/>
                    <a:pt x="101" y="87"/>
                    <a:pt x="122" y="97"/>
                  </a:cubicBezTo>
                  <a:cubicBezTo>
                    <a:pt x="143" y="107"/>
                    <a:pt x="147" y="44"/>
                    <a:pt x="171" y="42"/>
                  </a:cubicBezTo>
                  <a:cubicBezTo>
                    <a:pt x="196" y="41"/>
                    <a:pt x="209" y="62"/>
                    <a:pt x="224" y="43"/>
                  </a:cubicBezTo>
                  <a:cubicBezTo>
                    <a:pt x="239" y="23"/>
                    <a:pt x="257" y="0"/>
                    <a:pt x="287" y="7"/>
                  </a:cubicBezTo>
                  <a:cubicBezTo>
                    <a:pt x="316" y="14"/>
                    <a:pt x="253" y="89"/>
                    <a:pt x="273" y="95"/>
                  </a:cubicBezTo>
                  <a:cubicBezTo>
                    <a:pt x="292" y="100"/>
                    <a:pt x="300" y="136"/>
                    <a:pt x="267" y="184"/>
                  </a:cubicBezTo>
                  <a:cubicBezTo>
                    <a:pt x="250" y="209"/>
                    <a:pt x="310" y="215"/>
                    <a:pt x="272" y="263"/>
                  </a:cubicBezTo>
                  <a:cubicBezTo>
                    <a:pt x="260" y="278"/>
                    <a:pt x="226" y="306"/>
                    <a:pt x="243" y="328"/>
                  </a:cubicBezTo>
                  <a:cubicBezTo>
                    <a:pt x="259" y="350"/>
                    <a:pt x="274" y="380"/>
                    <a:pt x="244" y="443"/>
                  </a:cubicBezTo>
                  <a:cubicBezTo>
                    <a:pt x="214" y="505"/>
                    <a:pt x="206" y="506"/>
                    <a:pt x="206" y="506"/>
                  </a:cubicBezTo>
                  <a:lnTo>
                    <a:pt x="43" y="51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2381;p74">
              <a:extLst>
                <a:ext uri="{FF2B5EF4-FFF2-40B4-BE49-F238E27FC236}">
                  <a16:creationId xmlns:a16="http://schemas.microsoft.com/office/drawing/2014/main" id="{37D5AD0C-522C-2FC6-E45E-2A253BC94017}"/>
                </a:ext>
              </a:extLst>
            </p:cNvPr>
            <p:cNvSpPr/>
            <p:nvPr/>
          </p:nvSpPr>
          <p:spPr>
            <a:xfrm>
              <a:off x="5158649" y="3816886"/>
              <a:ext cx="169688" cy="553735"/>
            </a:xfrm>
            <a:custGeom>
              <a:avLst/>
              <a:gdLst/>
              <a:ahLst/>
              <a:cxnLst/>
              <a:rect l="l" t="t" r="r" b="b"/>
              <a:pathLst>
                <a:path w="147" h="479" extrusionOk="0">
                  <a:moveTo>
                    <a:pt x="144" y="0"/>
                  </a:moveTo>
                  <a:cubicBezTo>
                    <a:pt x="144" y="1"/>
                    <a:pt x="0" y="163"/>
                    <a:pt x="0" y="479"/>
                  </a:cubicBezTo>
                  <a:cubicBezTo>
                    <a:pt x="5" y="479"/>
                    <a:pt x="5" y="479"/>
                    <a:pt x="5" y="479"/>
                  </a:cubicBezTo>
                  <a:cubicBezTo>
                    <a:pt x="5" y="322"/>
                    <a:pt x="41" y="203"/>
                    <a:pt x="76" y="123"/>
                  </a:cubicBezTo>
                  <a:cubicBezTo>
                    <a:pt x="94" y="83"/>
                    <a:pt x="112" y="53"/>
                    <a:pt x="125" y="33"/>
                  </a:cubicBezTo>
                  <a:cubicBezTo>
                    <a:pt x="132" y="23"/>
                    <a:pt x="137" y="16"/>
                    <a:pt x="141" y="11"/>
                  </a:cubicBezTo>
                  <a:cubicBezTo>
                    <a:pt x="143" y="8"/>
                    <a:pt x="145" y="6"/>
                    <a:pt x="146" y="5"/>
                  </a:cubicBezTo>
                  <a:cubicBezTo>
                    <a:pt x="146" y="4"/>
                    <a:pt x="147" y="4"/>
                    <a:pt x="147" y="4"/>
                  </a:cubicBezTo>
                  <a:cubicBezTo>
                    <a:pt x="147" y="3"/>
                    <a:pt x="147" y="3"/>
                    <a:pt x="147" y="3"/>
                  </a:cubicBezTo>
                  <a:cubicBezTo>
                    <a:pt x="144" y="0"/>
                    <a:pt x="144" y="0"/>
                    <a:pt x="14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2382;p74">
              <a:extLst>
                <a:ext uri="{FF2B5EF4-FFF2-40B4-BE49-F238E27FC236}">
                  <a16:creationId xmlns:a16="http://schemas.microsoft.com/office/drawing/2014/main" id="{16C935EE-69E4-2B48-6934-1FED3AEDB02B}"/>
                </a:ext>
              </a:extLst>
            </p:cNvPr>
            <p:cNvSpPr/>
            <p:nvPr/>
          </p:nvSpPr>
          <p:spPr>
            <a:xfrm>
              <a:off x="5231342" y="3857271"/>
              <a:ext cx="18846" cy="93502"/>
            </a:xfrm>
            <a:custGeom>
              <a:avLst/>
              <a:gdLst/>
              <a:ahLst/>
              <a:cxnLst/>
              <a:rect l="l" t="t" r="r" b="b"/>
              <a:pathLst>
                <a:path w="16" h="81" extrusionOk="0">
                  <a:moveTo>
                    <a:pt x="0" y="0"/>
                  </a:moveTo>
                  <a:cubicBezTo>
                    <a:pt x="0" y="0"/>
                    <a:pt x="0" y="2"/>
                    <a:pt x="0" y="5"/>
                  </a:cubicBezTo>
                  <a:cubicBezTo>
                    <a:pt x="0" y="18"/>
                    <a:pt x="1" y="52"/>
                    <a:pt x="12" y="81"/>
                  </a:cubicBezTo>
                  <a:cubicBezTo>
                    <a:pt x="16" y="79"/>
                    <a:pt x="16" y="79"/>
                    <a:pt x="16" y="79"/>
                  </a:cubicBezTo>
                  <a:cubicBezTo>
                    <a:pt x="6" y="52"/>
                    <a:pt x="4" y="18"/>
                    <a:pt x="4" y="5"/>
                  </a:cubicBezTo>
                  <a:cubicBezTo>
                    <a:pt x="4" y="4"/>
                    <a:pt x="5" y="2"/>
                    <a:pt x="5" y="1"/>
                  </a:cubicBezTo>
                  <a:cubicBezTo>
                    <a:pt x="5" y="0"/>
                    <a:pt x="5" y="0"/>
                    <a:pt x="5" y="0"/>
                  </a:cubicBezTo>
                  <a:cubicBezTo>
                    <a:pt x="0" y="0"/>
                    <a:pt x="0"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2383;p74">
              <a:extLst>
                <a:ext uri="{FF2B5EF4-FFF2-40B4-BE49-F238E27FC236}">
                  <a16:creationId xmlns:a16="http://schemas.microsoft.com/office/drawing/2014/main" id="{C34F16B3-AF6B-7088-722C-711D71414DC1}"/>
                </a:ext>
              </a:extLst>
            </p:cNvPr>
            <p:cNvSpPr/>
            <p:nvPr/>
          </p:nvSpPr>
          <p:spPr>
            <a:xfrm>
              <a:off x="5223265" y="3931310"/>
              <a:ext cx="114447" cy="77454"/>
            </a:xfrm>
            <a:custGeom>
              <a:avLst/>
              <a:gdLst/>
              <a:ahLst/>
              <a:cxnLst/>
              <a:rect l="l" t="t" r="r" b="b"/>
              <a:pathLst>
                <a:path w="99" h="67" extrusionOk="0">
                  <a:moveTo>
                    <a:pt x="96" y="0"/>
                  </a:moveTo>
                  <a:cubicBezTo>
                    <a:pt x="95" y="1"/>
                    <a:pt x="95" y="1"/>
                    <a:pt x="95" y="1"/>
                  </a:cubicBezTo>
                  <a:cubicBezTo>
                    <a:pt x="91" y="6"/>
                    <a:pt x="52" y="47"/>
                    <a:pt x="0" y="63"/>
                  </a:cubicBezTo>
                  <a:cubicBezTo>
                    <a:pt x="2" y="67"/>
                    <a:pt x="2" y="67"/>
                    <a:pt x="2" y="67"/>
                  </a:cubicBezTo>
                  <a:cubicBezTo>
                    <a:pt x="58" y="49"/>
                    <a:pt x="99" y="3"/>
                    <a:pt x="99" y="3"/>
                  </a:cubicBezTo>
                  <a:cubicBezTo>
                    <a:pt x="96" y="0"/>
                    <a:pt x="96" y="0"/>
                    <a:pt x="9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2384;p74">
              <a:extLst>
                <a:ext uri="{FF2B5EF4-FFF2-40B4-BE49-F238E27FC236}">
                  <a16:creationId xmlns:a16="http://schemas.microsoft.com/office/drawing/2014/main" id="{3D4B790E-88A5-0228-58DC-5FDFF7AEA84A}"/>
                </a:ext>
              </a:extLst>
            </p:cNvPr>
            <p:cNvSpPr/>
            <p:nvPr/>
          </p:nvSpPr>
          <p:spPr>
            <a:xfrm>
              <a:off x="5144514" y="3919868"/>
              <a:ext cx="63952" cy="140082"/>
            </a:xfrm>
            <a:custGeom>
              <a:avLst/>
              <a:gdLst/>
              <a:ahLst/>
              <a:cxnLst/>
              <a:rect l="l" t="t" r="r" b="b"/>
              <a:pathLst>
                <a:path w="55" h="121" extrusionOk="0">
                  <a:moveTo>
                    <a:pt x="0" y="0"/>
                  </a:moveTo>
                  <a:cubicBezTo>
                    <a:pt x="0" y="0"/>
                    <a:pt x="0" y="1"/>
                    <a:pt x="0" y="3"/>
                  </a:cubicBezTo>
                  <a:cubicBezTo>
                    <a:pt x="0" y="16"/>
                    <a:pt x="3" y="73"/>
                    <a:pt x="52" y="121"/>
                  </a:cubicBezTo>
                  <a:cubicBezTo>
                    <a:pt x="55" y="117"/>
                    <a:pt x="55" y="117"/>
                    <a:pt x="55" y="117"/>
                  </a:cubicBezTo>
                  <a:cubicBezTo>
                    <a:pt x="7" y="71"/>
                    <a:pt x="4" y="15"/>
                    <a:pt x="4" y="3"/>
                  </a:cubicBezTo>
                  <a:cubicBezTo>
                    <a:pt x="4" y="2"/>
                    <a:pt x="4" y="2"/>
                    <a:pt x="4" y="1"/>
                  </a:cubicBezTo>
                  <a:cubicBezTo>
                    <a:pt x="4" y="1"/>
                    <a:pt x="4" y="1"/>
                    <a:pt x="4" y="1"/>
                  </a:cubicBezTo>
                  <a:cubicBezTo>
                    <a:pt x="0" y="0"/>
                    <a:pt x="0"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2385;p74">
              <a:extLst>
                <a:ext uri="{FF2B5EF4-FFF2-40B4-BE49-F238E27FC236}">
                  <a16:creationId xmlns:a16="http://schemas.microsoft.com/office/drawing/2014/main" id="{88D9B264-AAAC-012D-B567-E896CD72BD64}"/>
                </a:ext>
              </a:extLst>
            </p:cNvPr>
            <p:cNvSpPr/>
            <p:nvPr/>
          </p:nvSpPr>
          <p:spPr>
            <a:xfrm>
              <a:off x="5182880" y="4056504"/>
              <a:ext cx="140083" cy="95531"/>
            </a:xfrm>
            <a:custGeom>
              <a:avLst/>
              <a:gdLst/>
              <a:ahLst/>
              <a:cxnLst/>
              <a:rect l="l" t="t" r="r" b="b"/>
              <a:pathLst>
                <a:path w="121" h="83" extrusionOk="0">
                  <a:moveTo>
                    <a:pt x="117" y="0"/>
                  </a:moveTo>
                  <a:cubicBezTo>
                    <a:pt x="117" y="0"/>
                    <a:pt x="117" y="0"/>
                    <a:pt x="117" y="0"/>
                  </a:cubicBezTo>
                  <a:cubicBezTo>
                    <a:pt x="116" y="2"/>
                    <a:pt x="107" y="17"/>
                    <a:pt x="88" y="34"/>
                  </a:cubicBezTo>
                  <a:cubicBezTo>
                    <a:pt x="70" y="51"/>
                    <a:pt x="41" y="70"/>
                    <a:pt x="0" y="78"/>
                  </a:cubicBezTo>
                  <a:cubicBezTo>
                    <a:pt x="1" y="83"/>
                    <a:pt x="1" y="83"/>
                    <a:pt x="1" y="83"/>
                  </a:cubicBezTo>
                  <a:cubicBezTo>
                    <a:pt x="44" y="74"/>
                    <a:pt x="74" y="54"/>
                    <a:pt x="93" y="36"/>
                  </a:cubicBezTo>
                  <a:cubicBezTo>
                    <a:pt x="112" y="18"/>
                    <a:pt x="121" y="2"/>
                    <a:pt x="121" y="2"/>
                  </a:cubicBezTo>
                  <a:cubicBezTo>
                    <a:pt x="117" y="0"/>
                    <a:pt x="117" y="0"/>
                    <a:pt x="11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2386;p74">
              <a:extLst>
                <a:ext uri="{FF2B5EF4-FFF2-40B4-BE49-F238E27FC236}">
                  <a16:creationId xmlns:a16="http://schemas.microsoft.com/office/drawing/2014/main" id="{C4B446D2-A157-CBA2-BE13-5C4573FCB8DA}"/>
                </a:ext>
              </a:extLst>
            </p:cNvPr>
            <p:cNvSpPr/>
            <p:nvPr/>
          </p:nvSpPr>
          <p:spPr>
            <a:xfrm>
              <a:off x="5081244" y="4139293"/>
              <a:ext cx="87474" cy="115112"/>
            </a:xfrm>
            <a:custGeom>
              <a:avLst/>
              <a:gdLst/>
              <a:ahLst/>
              <a:cxnLst/>
              <a:rect l="l" t="t" r="r" b="b"/>
              <a:pathLst>
                <a:path w="76" h="99" extrusionOk="0">
                  <a:moveTo>
                    <a:pt x="0" y="1"/>
                  </a:moveTo>
                  <a:cubicBezTo>
                    <a:pt x="0" y="2"/>
                    <a:pt x="13" y="62"/>
                    <a:pt x="74" y="99"/>
                  </a:cubicBezTo>
                  <a:cubicBezTo>
                    <a:pt x="76" y="95"/>
                    <a:pt x="76" y="95"/>
                    <a:pt x="76" y="95"/>
                  </a:cubicBezTo>
                  <a:cubicBezTo>
                    <a:pt x="46" y="77"/>
                    <a:pt x="28" y="54"/>
                    <a:pt x="18" y="34"/>
                  </a:cubicBezTo>
                  <a:cubicBezTo>
                    <a:pt x="12" y="25"/>
                    <a:pt x="9" y="16"/>
                    <a:pt x="7" y="10"/>
                  </a:cubicBezTo>
                  <a:cubicBezTo>
                    <a:pt x="6" y="7"/>
                    <a:pt x="5" y="5"/>
                    <a:pt x="4" y="3"/>
                  </a:cubicBezTo>
                  <a:cubicBezTo>
                    <a:pt x="4" y="2"/>
                    <a:pt x="4" y="2"/>
                    <a:pt x="4" y="1"/>
                  </a:cubicBezTo>
                  <a:cubicBezTo>
                    <a:pt x="4" y="1"/>
                    <a:pt x="4" y="0"/>
                    <a:pt x="4" y="0"/>
                  </a:cubicBezTo>
                  <a:cubicBezTo>
                    <a:pt x="0" y="1"/>
                    <a:pt x="0" y="1"/>
                    <a:pt x="0"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2387;p74">
              <a:extLst>
                <a:ext uri="{FF2B5EF4-FFF2-40B4-BE49-F238E27FC236}">
                  <a16:creationId xmlns:a16="http://schemas.microsoft.com/office/drawing/2014/main" id="{5ACBEBC6-8D97-CDC9-3352-276CC30F3723}"/>
                </a:ext>
              </a:extLst>
            </p:cNvPr>
            <p:cNvSpPr/>
            <p:nvPr/>
          </p:nvSpPr>
          <p:spPr>
            <a:xfrm>
              <a:off x="5162014" y="4209294"/>
              <a:ext cx="133904" cy="115771"/>
            </a:xfrm>
            <a:custGeom>
              <a:avLst/>
              <a:gdLst/>
              <a:ahLst/>
              <a:cxnLst/>
              <a:rect l="l" t="t" r="r" b="b"/>
              <a:pathLst>
                <a:path w="116" h="100" extrusionOk="0">
                  <a:moveTo>
                    <a:pt x="112" y="0"/>
                  </a:moveTo>
                  <a:cubicBezTo>
                    <a:pt x="112" y="0"/>
                    <a:pt x="112" y="1"/>
                    <a:pt x="112" y="1"/>
                  </a:cubicBezTo>
                  <a:cubicBezTo>
                    <a:pt x="108" y="9"/>
                    <a:pt x="70" y="75"/>
                    <a:pt x="0" y="96"/>
                  </a:cubicBezTo>
                  <a:cubicBezTo>
                    <a:pt x="1" y="100"/>
                    <a:pt x="1" y="100"/>
                    <a:pt x="1" y="100"/>
                  </a:cubicBezTo>
                  <a:cubicBezTo>
                    <a:pt x="40" y="89"/>
                    <a:pt x="69" y="64"/>
                    <a:pt x="88" y="43"/>
                  </a:cubicBezTo>
                  <a:cubicBezTo>
                    <a:pt x="107" y="21"/>
                    <a:pt x="116" y="2"/>
                    <a:pt x="116" y="2"/>
                  </a:cubicBezTo>
                  <a:cubicBezTo>
                    <a:pt x="112" y="0"/>
                    <a:pt x="112" y="0"/>
                    <a:pt x="112"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2388;p74">
              <a:extLst>
                <a:ext uri="{FF2B5EF4-FFF2-40B4-BE49-F238E27FC236}">
                  <a16:creationId xmlns:a16="http://schemas.microsoft.com/office/drawing/2014/main" id="{E38FA288-AA56-C429-A1BC-4AF9BC698EA6}"/>
                </a:ext>
              </a:extLst>
            </p:cNvPr>
            <p:cNvSpPr/>
            <p:nvPr/>
          </p:nvSpPr>
          <p:spPr>
            <a:xfrm>
              <a:off x="5207111" y="3104763"/>
              <a:ext cx="399409" cy="496655"/>
            </a:xfrm>
            <a:custGeom>
              <a:avLst/>
              <a:gdLst/>
              <a:ahLst/>
              <a:cxnLst/>
              <a:rect l="l" t="t" r="r" b="b"/>
              <a:pathLst>
                <a:path w="345" h="429" extrusionOk="0">
                  <a:moveTo>
                    <a:pt x="223" y="429"/>
                  </a:moveTo>
                  <a:cubicBezTo>
                    <a:pt x="223" y="429"/>
                    <a:pt x="258" y="418"/>
                    <a:pt x="259" y="391"/>
                  </a:cubicBezTo>
                  <a:cubicBezTo>
                    <a:pt x="260" y="364"/>
                    <a:pt x="177" y="364"/>
                    <a:pt x="181" y="329"/>
                  </a:cubicBezTo>
                  <a:cubicBezTo>
                    <a:pt x="184" y="293"/>
                    <a:pt x="327" y="294"/>
                    <a:pt x="336" y="227"/>
                  </a:cubicBezTo>
                  <a:cubicBezTo>
                    <a:pt x="345" y="161"/>
                    <a:pt x="259" y="160"/>
                    <a:pt x="223" y="156"/>
                  </a:cubicBezTo>
                  <a:cubicBezTo>
                    <a:pt x="187" y="151"/>
                    <a:pt x="148" y="146"/>
                    <a:pt x="156" y="109"/>
                  </a:cubicBezTo>
                  <a:cubicBezTo>
                    <a:pt x="164" y="72"/>
                    <a:pt x="191" y="26"/>
                    <a:pt x="110" y="13"/>
                  </a:cubicBezTo>
                  <a:cubicBezTo>
                    <a:pt x="28" y="0"/>
                    <a:pt x="0" y="9"/>
                    <a:pt x="0" y="9"/>
                  </a:cubicBezTo>
                  <a:cubicBezTo>
                    <a:pt x="0" y="9"/>
                    <a:pt x="92" y="8"/>
                    <a:pt x="81" y="48"/>
                  </a:cubicBezTo>
                  <a:cubicBezTo>
                    <a:pt x="69" y="88"/>
                    <a:pt x="8" y="115"/>
                    <a:pt x="33" y="174"/>
                  </a:cubicBezTo>
                  <a:cubicBezTo>
                    <a:pt x="57" y="233"/>
                    <a:pt x="227" y="183"/>
                    <a:pt x="262" y="218"/>
                  </a:cubicBezTo>
                  <a:cubicBezTo>
                    <a:pt x="296" y="252"/>
                    <a:pt x="224" y="281"/>
                    <a:pt x="169" y="295"/>
                  </a:cubicBezTo>
                  <a:cubicBezTo>
                    <a:pt x="105" y="311"/>
                    <a:pt x="82" y="341"/>
                    <a:pt x="110" y="353"/>
                  </a:cubicBezTo>
                  <a:cubicBezTo>
                    <a:pt x="140" y="367"/>
                    <a:pt x="244" y="360"/>
                    <a:pt x="210" y="422"/>
                  </a:cubicBezTo>
                  <a:lnTo>
                    <a:pt x="223" y="4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2389;p74">
              <a:extLst>
                <a:ext uri="{FF2B5EF4-FFF2-40B4-BE49-F238E27FC236}">
                  <a16:creationId xmlns:a16="http://schemas.microsoft.com/office/drawing/2014/main" id="{B594FC25-C48C-ED33-DB87-35CE9691AC0F}"/>
                </a:ext>
              </a:extLst>
            </p:cNvPr>
            <p:cNvSpPr/>
            <p:nvPr/>
          </p:nvSpPr>
          <p:spPr>
            <a:xfrm>
              <a:off x="5401633" y="3581979"/>
              <a:ext cx="119071" cy="91592"/>
            </a:xfrm>
            <a:custGeom>
              <a:avLst/>
              <a:gdLst/>
              <a:ahLst/>
              <a:cxnLst/>
              <a:rect l="l" t="t" r="r" b="b"/>
              <a:pathLst>
                <a:path w="103" h="79" extrusionOk="0">
                  <a:moveTo>
                    <a:pt x="52" y="0"/>
                  </a:moveTo>
                  <a:cubicBezTo>
                    <a:pt x="12" y="0"/>
                    <a:pt x="0" y="7"/>
                    <a:pt x="0" y="7"/>
                  </a:cubicBezTo>
                  <a:cubicBezTo>
                    <a:pt x="0" y="41"/>
                    <a:pt x="14" y="64"/>
                    <a:pt x="21" y="74"/>
                  </a:cubicBezTo>
                  <a:cubicBezTo>
                    <a:pt x="24" y="77"/>
                    <a:pt x="27" y="79"/>
                    <a:pt x="31" y="79"/>
                  </a:cubicBezTo>
                  <a:cubicBezTo>
                    <a:pt x="52" y="79"/>
                    <a:pt x="52" y="79"/>
                    <a:pt x="52" y="79"/>
                  </a:cubicBezTo>
                  <a:cubicBezTo>
                    <a:pt x="72" y="79"/>
                    <a:pt x="72" y="79"/>
                    <a:pt x="72" y="79"/>
                  </a:cubicBezTo>
                  <a:cubicBezTo>
                    <a:pt x="76" y="79"/>
                    <a:pt x="79" y="77"/>
                    <a:pt x="82" y="74"/>
                  </a:cubicBezTo>
                  <a:cubicBezTo>
                    <a:pt x="89" y="64"/>
                    <a:pt x="103" y="41"/>
                    <a:pt x="103" y="7"/>
                  </a:cubicBezTo>
                  <a:cubicBezTo>
                    <a:pt x="103" y="7"/>
                    <a:pt x="91" y="0"/>
                    <a:pt x="52"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2390;p74">
              <a:extLst>
                <a:ext uri="{FF2B5EF4-FFF2-40B4-BE49-F238E27FC236}">
                  <a16:creationId xmlns:a16="http://schemas.microsoft.com/office/drawing/2014/main" id="{71788A3E-7BED-E025-6AFC-021E5ECECB23}"/>
                </a:ext>
              </a:extLst>
            </p:cNvPr>
            <p:cNvSpPr/>
            <p:nvPr/>
          </p:nvSpPr>
          <p:spPr>
            <a:xfrm>
              <a:off x="5490481" y="3593422"/>
              <a:ext cx="67342" cy="72723"/>
            </a:xfrm>
            <a:custGeom>
              <a:avLst/>
              <a:gdLst/>
              <a:ahLst/>
              <a:cxnLst/>
              <a:rect l="l" t="t" r="r" b="b"/>
              <a:pathLst>
                <a:path w="58" h="63" extrusionOk="0">
                  <a:moveTo>
                    <a:pt x="21" y="18"/>
                  </a:moveTo>
                  <a:cubicBezTo>
                    <a:pt x="21" y="18"/>
                    <a:pt x="21" y="18"/>
                    <a:pt x="21" y="18"/>
                  </a:cubicBezTo>
                  <a:cubicBezTo>
                    <a:pt x="22" y="18"/>
                    <a:pt x="23" y="14"/>
                    <a:pt x="26" y="10"/>
                  </a:cubicBezTo>
                  <a:cubicBezTo>
                    <a:pt x="29" y="7"/>
                    <a:pt x="33" y="4"/>
                    <a:pt x="39" y="4"/>
                  </a:cubicBezTo>
                  <a:cubicBezTo>
                    <a:pt x="41" y="4"/>
                    <a:pt x="43" y="4"/>
                    <a:pt x="45" y="5"/>
                  </a:cubicBezTo>
                  <a:cubicBezTo>
                    <a:pt x="48" y="6"/>
                    <a:pt x="51" y="8"/>
                    <a:pt x="52" y="10"/>
                  </a:cubicBezTo>
                  <a:cubicBezTo>
                    <a:pt x="54" y="12"/>
                    <a:pt x="54" y="15"/>
                    <a:pt x="54" y="19"/>
                  </a:cubicBezTo>
                  <a:cubicBezTo>
                    <a:pt x="54" y="23"/>
                    <a:pt x="53" y="28"/>
                    <a:pt x="51" y="31"/>
                  </a:cubicBezTo>
                  <a:cubicBezTo>
                    <a:pt x="49" y="34"/>
                    <a:pt x="46" y="37"/>
                    <a:pt x="41" y="40"/>
                  </a:cubicBezTo>
                  <a:cubicBezTo>
                    <a:pt x="35" y="44"/>
                    <a:pt x="26" y="47"/>
                    <a:pt x="18" y="50"/>
                  </a:cubicBezTo>
                  <a:cubicBezTo>
                    <a:pt x="14" y="52"/>
                    <a:pt x="11" y="53"/>
                    <a:pt x="8" y="55"/>
                  </a:cubicBezTo>
                  <a:cubicBezTo>
                    <a:pt x="4" y="56"/>
                    <a:pt x="2" y="58"/>
                    <a:pt x="0" y="61"/>
                  </a:cubicBezTo>
                  <a:cubicBezTo>
                    <a:pt x="3" y="63"/>
                    <a:pt x="3" y="63"/>
                    <a:pt x="3" y="63"/>
                  </a:cubicBezTo>
                  <a:cubicBezTo>
                    <a:pt x="5" y="61"/>
                    <a:pt x="8" y="59"/>
                    <a:pt x="13" y="57"/>
                  </a:cubicBezTo>
                  <a:cubicBezTo>
                    <a:pt x="19" y="54"/>
                    <a:pt x="28" y="51"/>
                    <a:pt x="36" y="48"/>
                  </a:cubicBezTo>
                  <a:cubicBezTo>
                    <a:pt x="44" y="44"/>
                    <a:pt x="51" y="40"/>
                    <a:pt x="55" y="33"/>
                  </a:cubicBezTo>
                  <a:cubicBezTo>
                    <a:pt x="57" y="29"/>
                    <a:pt x="58" y="24"/>
                    <a:pt x="58" y="19"/>
                  </a:cubicBezTo>
                  <a:cubicBezTo>
                    <a:pt x="58" y="15"/>
                    <a:pt x="58" y="11"/>
                    <a:pt x="56" y="8"/>
                  </a:cubicBezTo>
                  <a:cubicBezTo>
                    <a:pt x="54" y="5"/>
                    <a:pt x="50" y="2"/>
                    <a:pt x="46" y="1"/>
                  </a:cubicBezTo>
                  <a:cubicBezTo>
                    <a:pt x="43" y="0"/>
                    <a:pt x="41" y="0"/>
                    <a:pt x="39" y="0"/>
                  </a:cubicBezTo>
                  <a:cubicBezTo>
                    <a:pt x="31" y="0"/>
                    <a:pt x="25" y="4"/>
                    <a:pt x="22" y="9"/>
                  </a:cubicBezTo>
                  <a:cubicBezTo>
                    <a:pt x="19" y="13"/>
                    <a:pt x="17" y="17"/>
                    <a:pt x="17" y="17"/>
                  </a:cubicBezTo>
                  <a:cubicBezTo>
                    <a:pt x="21" y="18"/>
                    <a:pt x="21" y="18"/>
                    <a:pt x="21"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2391;p74">
              <a:extLst>
                <a:ext uri="{FF2B5EF4-FFF2-40B4-BE49-F238E27FC236}">
                  <a16:creationId xmlns:a16="http://schemas.microsoft.com/office/drawing/2014/main" id="{610A38D9-7896-CB83-A0F9-ADEBC2EF2918}"/>
                </a:ext>
              </a:extLst>
            </p:cNvPr>
            <p:cNvSpPr/>
            <p:nvPr/>
          </p:nvSpPr>
          <p:spPr>
            <a:xfrm>
              <a:off x="5401633" y="3581979"/>
              <a:ext cx="51794" cy="91592"/>
            </a:xfrm>
            <a:custGeom>
              <a:avLst/>
              <a:gdLst/>
              <a:ahLst/>
              <a:cxnLst/>
              <a:rect l="l" t="t" r="r" b="b"/>
              <a:pathLst>
                <a:path w="45" h="79" extrusionOk="0">
                  <a:moveTo>
                    <a:pt x="45" y="0"/>
                  </a:moveTo>
                  <a:cubicBezTo>
                    <a:pt x="11" y="1"/>
                    <a:pt x="0" y="7"/>
                    <a:pt x="0" y="7"/>
                  </a:cubicBezTo>
                  <a:cubicBezTo>
                    <a:pt x="0" y="41"/>
                    <a:pt x="14" y="64"/>
                    <a:pt x="21" y="74"/>
                  </a:cubicBezTo>
                  <a:cubicBezTo>
                    <a:pt x="24" y="77"/>
                    <a:pt x="27" y="79"/>
                    <a:pt x="31" y="79"/>
                  </a:cubicBezTo>
                  <a:cubicBezTo>
                    <a:pt x="33" y="79"/>
                    <a:pt x="33" y="79"/>
                    <a:pt x="33" y="79"/>
                  </a:cubicBezTo>
                  <a:cubicBezTo>
                    <a:pt x="15" y="39"/>
                    <a:pt x="31" y="14"/>
                    <a:pt x="4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2392;p74">
              <a:extLst>
                <a:ext uri="{FF2B5EF4-FFF2-40B4-BE49-F238E27FC236}">
                  <a16:creationId xmlns:a16="http://schemas.microsoft.com/office/drawing/2014/main" id="{6CF10F6C-1E44-3342-3402-CE6F3F559C48}"/>
                </a:ext>
              </a:extLst>
            </p:cNvPr>
            <p:cNvSpPr/>
            <p:nvPr/>
          </p:nvSpPr>
          <p:spPr>
            <a:xfrm>
              <a:off x="5752985" y="3678611"/>
              <a:ext cx="133271" cy="856158"/>
            </a:xfrm>
            <a:custGeom>
              <a:avLst/>
              <a:gdLst/>
              <a:ahLst/>
              <a:cxnLst/>
              <a:rect l="l" t="t" r="r" b="b"/>
              <a:pathLst>
                <a:path w="198" h="1272" extrusionOk="0">
                  <a:moveTo>
                    <a:pt x="0" y="0"/>
                  </a:moveTo>
                  <a:lnTo>
                    <a:pt x="151" y="1272"/>
                  </a:lnTo>
                  <a:lnTo>
                    <a:pt x="198" y="1272"/>
                  </a:lnTo>
                  <a:lnTo>
                    <a:pt x="84" y="0"/>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2393;p74">
              <a:extLst>
                <a:ext uri="{FF2B5EF4-FFF2-40B4-BE49-F238E27FC236}">
                  <a16:creationId xmlns:a16="http://schemas.microsoft.com/office/drawing/2014/main" id="{74587EC6-80B9-1CBC-F7A9-744ED6D0CBD8}"/>
                </a:ext>
              </a:extLst>
            </p:cNvPr>
            <p:cNvSpPr/>
            <p:nvPr/>
          </p:nvSpPr>
          <p:spPr>
            <a:xfrm>
              <a:off x="5384133" y="3678611"/>
              <a:ext cx="121155" cy="889812"/>
            </a:xfrm>
            <a:custGeom>
              <a:avLst/>
              <a:gdLst/>
              <a:ahLst/>
              <a:cxnLst/>
              <a:rect l="l" t="t" r="r" b="b"/>
              <a:pathLst>
                <a:path w="180" h="1322" extrusionOk="0">
                  <a:moveTo>
                    <a:pt x="96" y="0"/>
                  </a:moveTo>
                  <a:lnTo>
                    <a:pt x="0" y="1322"/>
                  </a:lnTo>
                  <a:lnTo>
                    <a:pt x="48" y="1322"/>
                  </a:lnTo>
                  <a:lnTo>
                    <a:pt x="180" y="0"/>
                  </a:lnTo>
                  <a:lnTo>
                    <a:pt x="9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2394;p74">
              <a:extLst>
                <a:ext uri="{FF2B5EF4-FFF2-40B4-BE49-F238E27FC236}">
                  <a16:creationId xmlns:a16="http://schemas.microsoft.com/office/drawing/2014/main" id="{4B8E675C-AD7B-D4D7-D48C-0CCCC9099064}"/>
                </a:ext>
              </a:extLst>
            </p:cNvPr>
            <p:cNvSpPr/>
            <p:nvPr/>
          </p:nvSpPr>
          <p:spPr>
            <a:xfrm>
              <a:off x="6490015" y="3710538"/>
              <a:ext cx="119809" cy="889812"/>
            </a:xfrm>
            <a:custGeom>
              <a:avLst/>
              <a:gdLst/>
              <a:ahLst/>
              <a:cxnLst/>
              <a:rect l="l" t="t" r="r" b="b"/>
              <a:pathLst>
                <a:path w="178" h="1322" extrusionOk="0">
                  <a:moveTo>
                    <a:pt x="94" y="0"/>
                  </a:moveTo>
                  <a:lnTo>
                    <a:pt x="0" y="1322"/>
                  </a:lnTo>
                  <a:lnTo>
                    <a:pt x="46" y="1322"/>
                  </a:lnTo>
                  <a:lnTo>
                    <a:pt x="178" y="0"/>
                  </a:lnTo>
                  <a:lnTo>
                    <a:pt x="94"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2395;p74">
              <a:extLst>
                <a:ext uri="{FF2B5EF4-FFF2-40B4-BE49-F238E27FC236}">
                  <a16:creationId xmlns:a16="http://schemas.microsoft.com/office/drawing/2014/main" id="{BB92A5FE-5594-B63A-3ACA-01D5D2990E63}"/>
                </a:ext>
              </a:extLst>
            </p:cNvPr>
            <p:cNvSpPr/>
            <p:nvPr/>
          </p:nvSpPr>
          <p:spPr>
            <a:xfrm>
              <a:off x="6857521" y="3678611"/>
              <a:ext cx="133944" cy="856158"/>
            </a:xfrm>
            <a:custGeom>
              <a:avLst/>
              <a:gdLst/>
              <a:ahLst/>
              <a:cxnLst/>
              <a:rect l="l" t="t" r="r" b="b"/>
              <a:pathLst>
                <a:path w="199" h="1272" extrusionOk="0">
                  <a:moveTo>
                    <a:pt x="0" y="0"/>
                  </a:moveTo>
                  <a:lnTo>
                    <a:pt x="151" y="1272"/>
                  </a:lnTo>
                  <a:lnTo>
                    <a:pt x="199" y="1272"/>
                  </a:lnTo>
                  <a:lnTo>
                    <a:pt x="84" y="0"/>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2396;p74">
              <a:extLst>
                <a:ext uri="{FF2B5EF4-FFF2-40B4-BE49-F238E27FC236}">
                  <a16:creationId xmlns:a16="http://schemas.microsoft.com/office/drawing/2014/main" id="{FDE5C497-D096-47D5-BB93-F15B3F2D3FB5}"/>
                </a:ext>
              </a:extLst>
            </p:cNvPr>
            <p:cNvSpPr/>
            <p:nvPr/>
          </p:nvSpPr>
          <p:spPr>
            <a:xfrm>
              <a:off x="5369998" y="4597663"/>
              <a:ext cx="0" cy="0"/>
            </a:xfrm>
            <a:prstGeom prst="rect">
              <a:avLst/>
            </a:prstGeom>
            <a:solidFill>
              <a:srgbClr val="AD6E4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2397;p74">
              <a:extLst>
                <a:ext uri="{FF2B5EF4-FFF2-40B4-BE49-F238E27FC236}">
                  <a16:creationId xmlns:a16="http://schemas.microsoft.com/office/drawing/2014/main" id="{47A42676-4A6B-E477-4476-A4FF2375A03E}"/>
                </a:ext>
              </a:extLst>
            </p:cNvPr>
            <p:cNvSpPr/>
            <p:nvPr/>
          </p:nvSpPr>
          <p:spPr>
            <a:xfrm>
              <a:off x="5833755" y="4564682"/>
              <a:ext cx="0" cy="0"/>
            </a:xfrm>
            <a:prstGeom prst="rect">
              <a:avLst/>
            </a:prstGeom>
            <a:solidFill>
              <a:srgbClr val="AD6E4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2398;p74">
              <a:extLst>
                <a:ext uri="{FF2B5EF4-FFF2-40B4-BE49-F238E27FC236}">
                  <a16:creationId xmlns:a16="http://schemas.microsoft.com/office/drawing/2014/main" id="{9D84B41D-F731-3949-F14E-9DB68F26B6F5}"/>
                </a:ext>
              </a:extLst>
            </p:cNvPr>
            <p:cNvSpPr/>
            <p:nvPr/>
          </p:nvSpPr>
          <p:spPr>
            <a:xfrm>
              <a:off x="6472515" y="4597663"/>
              <a:ext cx="0" cy="0"/>
            </a:xfrm>
            <a:prstGeom prst="rect">
              <a:avLst/>
            </a:prstGeom>
            <a:solidFill>
              <a:srgbClr val="AD6E4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2399;p74">
              <a:extLst>
                <a:ext uri="{FF2B5EF4-FFF2-40B4-BE49-F238E27FC236}">
                  <a16:creationId xmlns:a16="http://schemas.microsoft.com/office/drawing/2014/main" id="{8D567DCB-20CE-E3F7-009F-9D176C9D4E92}"/>
                </a:ext>
              </a:extLst>
            </p:cNvPr>
            <p:cNvSpPr/>
            <p:nvPr/>
          </p:nvSpPr>
          <p:spPr>
            <a:xfrm>
              <a:off x="6936945" y="4564682"/>
              <a:ext cx="0" cy="0"/>
            </a:xfrm>
            <a:prstGeom prst="rect">
              <a:avLst/>
            </a:prstGeom>
            <a:solidFill>
              <a:srgbClr val="AD6E4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2400;p74">
              <a:extLst>
                <a:ext uri="{FF2B5EF4-FFF2-40B4-BE49-F238E27FC236}">
                  <a16:creationId xmlns:a16="http://schemas.microsoft.com/office/drawing/2014/main" id="{F52DE336-2F6A-4BF4-2358-AAB169B9E9E5}"/>
                </a:ext>
              </a:extLst>
            </p:cNvPr>
            <p:cNvSpPr/>
            <p:nvPr/>
          </p:nvSpPr>
          <p:spPr>
            <a:xfrm>
              <a:off x="5384133" y="3673519"/>
              <a:ext cx="1413600" cy="0"/>
            </a:xfrm>
            <a:prstGeom prst="rect">
              <a:avLst/>
            </a:prstGeom>
            <a:solidFill>
              <a:srgbClr val="874F2E"/>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2401;p74">
              <a:extLst>
                <a:ext uri="{FF2B5EF4-FFF2-40B4-BE49-F238E27FC236}">
                  <a16:creationId xmlns:a16="http://schemas.microsoft.com/office/drawing/2014/main" id="{9E63D0D5-DA5E-2C47-B1D8-C3C72AC4CA3F}"/>
                </a:ext>
              </a:extLst>
            </p:cNvPr>
            <p:cNvSpPr/>
            <p:nvPr/>
          </p:nvSpPr>
          <p:spPr>
            <a:xfrm>
              <a:off x="5444038" y="3678611"/>
              <a:ext cx="61251" cy="70000"/>
            </a:xfrm>
            <a:custGeom>
              <a:avLst/>
              <a:gdLst/>
              <a:ahLst/>
              <a:cxnLst/>
              <a:rect l="l" t="t" r="r" b="b"/>
              <a:pathLst>
                <a:path w="91" h="104" extrusionOk="0">
                  <a:moveTo>
                    <a:pt x="0" y="86"/>
                  </a:moveTo>
                  <a:lnTo>
                    <a:pt x="81" y="104"/>
                  </a:lnTo>
                  <a:lnTo>
                    <a:pt x="91" y="0"/>
                  </a:lnTo>
                  <a:lnTo>
                    <a:pt x="7" y="0"/>
                  </a:lnTo>
                  <a:lnTo>
                    <a:pt x="0" y="8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2402;p74">
              <a:extLst>
                <a:ext uri="{FF2B5EF4-FFF2-40B4-BE49-F238E27FC236}">
                  <a16:creationId xmlns:a16="http://schemas.microsoft.com/office/drawing/2014/main" id="{4CC98C74-23D1-E78C-2E51-35C08B971616}"/>
                </a:ext>
              </a:extLst>
            </p:cNvPr>
            <p:cNvSpPr/>
            <p:nvPr/>
          </p:nvSpPr>
          <p:spPr>
            <a:xfrm>
              <a:off x="5752985" y="3678611"/>
              <a:ext cx="69328" cy="142020"/>
            </a:xfrm>
            <a:custGeom>
              <a:avLst/>
              <a:gdLst/>
              <a:ahLst/>
              <a:cxnLst/>
              <a:rect l="l" t="t" r="r" b="b"/>
              <a:pathLst>
                <a:path w="103" h="211" extrusionOk="0">
                  <a:moveTo>
                    <a:pt x="84" y="0"/>
                  </a:moveTo>
                  <a:lnTo>
                    <a:pt x="0" y="0"/>
                  </a:lnTo>
                  <a:lnTo>
                    <a:pt x="22" y="194"/>
                  </a:lnTo>
                  <a:lnTo>
                    <a:pt x="103" y="211"/>
                  </a:lnTo>
                  <a:lnTo>
                    <a:pt x="8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2403;p74">
              <a:extLst>
                <a:ext uri="{FF2B5EF4-FFF2-40B4-BE49-F238E27FC236}">
                  <a16:creationId xmlns:a16="http://schemas.microsoft.com/office/drawing/2014/main" id="{92924ACD-5CF1-0F3C-CDDC-37BE38BE3FBD}"/>
                </a:ext>
              </a:extLst>
            </p:cNvPr>
            <p:cNvSpPr/>
            <p:nvPr/>
          </p:nvSpPr>
          <p:spPr>
            <a:xfrm>
              <a:off x="6548574" y="3711211"/>
              <a:ext cx="61251" cy="70673"/>
            </a:xfrm>
            <a:custGeom>
              <a:avLst/>
              <a:gdLst/>
              <a:ahLst/>
              <a:cxnLst/>
              <a:rect l="l" t="t" r="r" b="b"/>
              <a:pathLst>
                <a:path w="91" h="105" extrusionOk="0">
                  <a:moveTo>
                    <a:pt x="0" y="88"/>
                  </a:moveTo>
                  <a:lnTo>
                    <a:pt x="81" y="105"/>
                  </a:lnTo>
                  <a:lnTo>
                    <a:pt x="91" y="0"/>
                  </a:lnTo>
                  <a:lnTo>
                    <a:pt x="7" y="0"/>
                  </a:lnTo>
                  <a:lnTo>
                    <a:pt x="0" y="88"/>
                  </a:lnTo>
                  <a:close/>
                </a:path>
              </a:pathLst>
            </a:custGeom>
            <a:solidFill>
              <a:srgbClr val="874F2E"/>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2404;p74">
              <a:extLst>
                <a:ext uri="{FF2B5EF4-FFF2-40B4-BE49-F238E27FC236}">
                  <a16:creationId xmlns:a16="http://schemas.microsoft.com/office/drawing/2014/main" id="{D0BAE6C2-D82C-24FF-0F09-8C2594C95C03}"/>
                </a:ext>
              </a:extLst>
            </p:cNvPr>
            <p:cNvSpPr/>
            <p:nvPr/>
          </p:nvSpPr>
          <p:spPr>
            <a:xfrm>
              <a:off x="6857521" y="3679284"/>
              <a:ext cx="69328" cy="142693"/>
            </a:xfrm>
            <a:custGeom>
              <a:avLst/>
              <a:gdLst/>
              <a:ahLst/>
              <a:cxnLst/>
              <a:rect l="l" t="t" r="r" b="b"/>
              <a:pathLst>
                <a:path w="103" h="212" extrusionOk="0">
                  <a:moveTo>
                    <a:pt x="84" y="0"/>
                  </a:moveTo>
                  <a:lnTo>
                    <a:pt x="0" y="0"/>
                  </a:lnTo>
                  <a:lnTo>
                    <a:pt x="22" y="195"/>
                  </a:lnTo>
                  <a:lnTo>
                    <a:pt x="103" y="212"/>
                  </a:lnTo>
                  <a:lnTo>
                    <a:pt x="8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2405;p74">
              <a:extLst>
                <a:ext uri="{FF2B5EF4-FFF2-40B4-BE49-F238E27FC236}">
                  <a16:creationId xmlns:a16="http://schemas.microsoft.com/office/drawing/2014/main" id="{F9104812-1C4D-AB49-A2C1-32052DAF73CD}"/>
                </a:ext>
              </a:extLst>
            </p:cNvPr>
            <p:cNvSpPr/>
            <p:nvPr/>
          </p:nvSpPr>
          <p:spPr>
            <a:xfrm>
              <a:off x="6490015" y="3673519"/>
              <a:ext cx="403800" cy="0"/>
            </a:xfrm>
            <a:prstGeom prst="rect">
              <a:avLst/>
            </a:prstGeom>
            <a:solidFill>
              <a:srgbClr val="AD6E47"/>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2406;p74">
              <a:extLst>
                <a:ext uri="{FF2B5EF4-FFF2-40B4-BE49-F238E27FC236}">
                  <a16:creationId xmlns:a16="http://schemas.microsoft.com/office/drawing/2014/main" id="{708F29FB-45C2-6138-59EC-4092C019A938}"/>
                </a:ext>
              </a:extLst>
            </p:cNvPr>
            <p:cNvSpPr/>
            <p:nvPr/>
          </p:nvSpPr>
          <p:spPr>
            <a:xfrm>
              <a:off x="5944815" y="2861779"/>
              <a:ext cx="417932" cy="326473"/>
            </a:xfrm>
            <a:custGeom>
              <a:avLst/>
              <a:gdLst/>
              <a:ahLst/>
              <a:cxnLst/>
              <a:rect l="l" t="t" r="r" b="b"/>
              <a:pathLst>
                <a:path w="361" h="282" extrusionOk="0">
                  <a:moveTo>
                    <a:pt x="361" y="208"/>
                  </a:moveTo>
                  <a:cubicBezTo>
                    <a:pt x="281" y="159"/>
                    <a:pt x="281" y="159"/>
                    <a:pt x="281" y="159"/>
                  </a:cubicBezTo>
                  <a:cubicBezTo>
                    <a:pt x="282" y="153"/>
                    <a:pt x="282" y="147"/>
                    <a:pt x="282" y="141"/>
                  </a:cubicBezTo>
                  <a:cubicBezTo>
                    <a:pt x="282" y="63"/>
                    <a:pt x="219" y="0"/>
                    <a:pt x="141" y="0"/>
                  </a:cubicBezTo>
                  <a:cubicBezTo>
                    <a:pt x="63" y="0"/>
                    <a:pt x="0" y="63"/>
                    <a:pt x="0" y="141"/>
                  </a:cubicBezTo>
                  <a:cubicBezTo>
                    <a:pt x="0" y="219"/>
                    <a:pt x="63" y="282"/>
                    <a:pt x="141" y="282"/>
                  </a:cubicBezTo>
                  <a:cubicBezTo>
                    <a:pt x="195" y="282"/>
                    <a:pt x="241" y="252"/>
                    <a:pt x="265" y="208"/>
                  </a:cubicBezTo>
                  <a:lnTo>
                    <a:pt x="361" y="20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2407;p74">
              <a:extLst>
                <a:ext uri="{FF2B5EF4-FFF2-40B4-BE49-F238E27FC236}">
                  <a16:creationId xmlns:a16="http://schemas.microsoft.com/office/drawing/2014/main" id="{7B47D1CA-46C9-8BB7-D4B9-D11FB3B4DA0F}"/>
                </a:ext>
              </a:extLst>
            </p:cNvPr>
            <p:cNvSpPr/>
            <p:nvPr/>
          </p:nvSpPr>
          <p:spPr>
            <a:xfrm>
              <a:off x="5619714" y="3240504"/>
              <a:ext cx="532410" cy="283367"/>
            </a:xfrm>
            <a:custGeom>
              <a:avLst/>
              <a:gdLst/>
              <a:ahLst/>
              <a:cxnLst/>
              <a:rect l="l" t="t" r="r" b="b"/>
              <a:pathLst>
                <a:path w="791" h="421" extrusionOk="0">
                  <a:moveTo>
                    <a:pt x="791" y="421"/>
                  </a:moveTo>
                  <a:lnTo>
                    <a:pt x="64" y="421"/>
                  </a:lnTo>
                  <a:lnTo>
                    <a:pt x="0" y="0"/>
                  </a:lnTo>
                  <a:lnTo>
                    <a:pt x="729" y="0"/>
                  </a:lnTo>
                  <a:lnTo>
                    <a:pt x="791" y="42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2408;p74">
              <a:extLst>
                <a:ext uri="{FF2B5EF4-FFF2-40B4-BE49-F238E27FC236}">
                  <a16:creationId xmlns:a16="http://schemas.microsoft.com/office/drawing/2014/main" id="{87CF3E91-5960-5510-5ADB-B0970505ECC0}"/>
                </a:ext>
              </a:extLst>
            </p:cNvPr>
            <p:cNvSpPr/>
            <p:nvPr/>
          </p:nvSpPr>
          <p:spPr>
            <a:xfrm>
              <a:off x="6086163" y="3240504"/>
              <a:ext cx="65962" cy="283367"/>
            </a:xfrm>
            <a:custGeom>
              <a:avLst/>
              <a:gdLst/>
              <a:ahLst/>
              <a:cxnLst/>
              <a:rect l="l" t="t" r="r" b="b"/>
              <a:pathLst>
                <a:path w="98" h="421" extrusionOk="0">
                  <a:moveTo>
                    <a:pt x="98" y="421"/>
                  </a:moveTo>
                  <a:lnTo>
                    <a:pt x="63" y="421"/>
                  </a:lnTo>
                  <a:lnTo>
                    <a:pt x="0" y="0"/>
                  </a:lnTo>
                  <a:lnTo>
                    <a:pt x="36" y="0"/>
                  </a:lnTo>
                  <a:lnTo>
                    <a:pt x="98" y="42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2409;p74">
              <a:extLst>
                <a:ext uri="{FF2B5EF4-FFF2-40B4-BE49-F238E27FC236}">
                  <a16:creationId xmlns:a16="http://schemas.microsoft.com/office/drawing/2014/main" id="{F7C99048-6B53-1C8A-AE83-473B92E60720}"/>
                </a:ext>
              </a:extLst>
            </p:cNvPr>
            <p:cNvSpPr/>
            <p:nvPr/>
          </p:nvSpPr>
          <p:spPr>
            <a:xfrm>
              <a:off x="5785293" y="3449833"/>
              <a:ext cx="162213" cy="216732"/>
            </a:xfrm>
            <a:custGeom>
              <a:avLst/>
              <a:gdLst/>
              <a:ahLst/>
              <a:cxnLst/>
              <a:rect l="l" t="t" r="r" b="b"/>
              <a:pathLst>
                <a:path w="241" h="322" extrusionOk="0">
                  <a:moveTo>
                    <a:pt x="191" y="322"/>
                  </a:moveTo>
                  <a:lnTo>
                    <a:pt x="0" y="322"/>
                  </a:lnTo>
                  <a:lnTo>
                    <a:pt x="50" y="0"/>
                  </a:lnTo>
                  <a:lnTo>
                    <a:pt x="241" y="0"/>
                  </a:lnTo>
                  <a:lnTo>
                    <a:pt x="191" y="32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2410;p74">
              <a:extLst>
                <a:ext uri="{FF2B5EF4-FFF2-40B4-BE49-F238E27FC236}">
                  <a16:creationId xmlns:a16="http://schemas.microsoft.com/office/drawing/2014/main" id="{C2070F59-A566-1A57-7561-3AB6A8DBF9B9}"/>
                </a:ext>
              </a:extLst>
            </p:cNvPr>
            <p:cNvSpPr/>
            <p:nvPr/>
          </p:nvSpPr>
          <p:spPr>
            <a:xfrm>
              <a:off x="5897699" y="3449833"/>
              <a:ext cx="49808" cy="216732"/>
            </a:xfrm>
            <a:custGeom>
              <a:avLst/>
              <a:gdLst/>
              <a:ahLst/>
              <a:cxnLst/>
              <a:rect l="l" t="t" r="r" b="b"/>
              <a:pathLst>
                <a:path w="74" h="322" extrusionOk="0">
                  <a:moveTo>
                    <a:pt x="24" y="322"/>
                  </a:moveTo>
                  <a:lnTo>
                    <a:pt x="0" y="322"/>
                  </a:lnTo>
                  <a:lnTo>
                    <a:pt x="50" y="0"/>
                  </a:lnTo>
                  <a:lnTo>
                    <a:pt x="74" y="0"/>
                  </a:lnTo>
                  <a:lnTo>
                    <a:pt x="24" y="322"/>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2411;p74">
              <a:extLst>
                <a:ext uri="{FF2B5EF4-FFF2-40B4-BE49-F238E27FC236}">
                  <a16:creationId xmlns:a16="http://schemas.microsoft.com/office/drawing/2014/main" id="{57F88BD3-E1EF-E596-266F-ABCDE379C2AF}"/>
                </a:ext>
              </a:extLst>
            </p:cNvPr>
            <p:cNvSpPr/>
            <p:nvPr/>
          </p:nvSpPr>
          <p:spPr>
            <a:xfrm>
              <a:off x="5720677" y="3666566"/>
              <a:ext cx="403800" cy="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2412;p74">
              <a:extLst>
                <a:ext uri="{FF2B5EF4-FFF2-40B4-BE49-F238E27FC236}">
                  <a16:creationId xmlns:a16="http://schemas.microsoft.com/office/drawing/2014/main" id="{AE2C84B4-41BC-F5C8-0FA2-AAC5C4129932}"/>
                </a:ext>
              </a:extLst>
            </p:cNvPr>
            <p:cNvSpPr/>
            <p:nvPr/>
          </p:nvSpPr>
          <p:spPr>
            <a:xfrm>
              <a:off x="6590305" y="2842260"/>
              <a:ext cx="597666" cy="423104"/>
            </a:xfrm>
            <a:custGeom>
              <a:avLst/>
              <a:gdLst/>
              <a:ahLst/>
              <a:cxnLst/>
              <a:rect l="l" t="t" r="r" b="b"/>
              <a:pathLst>
                <a:path w="517" h="366" extrusionOk="0">
                  <a:moveTo>
                    <a:pt x="492" y="366"/>
                  </a:moveTo>
                  <a:cubicBezTo>
                    <a:pt x="25" y="366"/>
                    <a:pt x="25" y="366"/>
                    <a:pt x="25" y="366"/>
                  </a:cubicBezTo>
                  <a:cubicBezTo>
                    <a:pt x="12" y="366"/>
                    <a:pt x="0" y="355"/>
                    <a:pt x="0" y="342"/>
                  </a:cubicBezTo>
                  <a:cubicBezTo>
                    <a:pt x="0" y="25"/>
                    <a:pt x="0" y="25"/>
                    <a:pt x="0" y="25"/>
                  </a:cubicBezTo>
                  <a:cubicBezTo>
                    <a:pt x="0" y="11"/>
                    <a:pt x="12" y="0"/>
                    <a:pt x="25" y="0"/>
                  </a:cubicBezTo>
                  <a:cubicBezTo>
                    <a:pt x="492" y="0"/>
                    <a:pt x="492" y="0"/>
                    <a:pt x="492" y="0"/>
                  </a:cubicBezTo>
                  <a:cubicBezTo>
                    <a:pt x="506" y="0"/>
                    <a:pt x="517" y="11"/>
                    <a:pt x="517" y="25"/>
                  </a:cubicBezTo>
                  <a:cubicBezTo>
                    <a:pt x="517" y="342"/>
                    <a:pt x="517" y="342"/>
                    <a:pt x="517" y="342"/>
                  </a:cubicBezTo>
                  <a:cubicBezTo>
                    <a:pt x="517" y="355"/>
                    <a:pt x="506" y="366"/>
                    <a:pt x="492" y="36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2413;p74">
              <a:extLst>
                <a:ext uri="{FF2B5EF4-FFF2-40B4-BE49-F238E27FC236}">
                  <a16:creationId xmlns:a16="http://schemas.microsoft.com/office/drawing/2014/main" id="{6067DFDD-895C-49B2-2BE2-00A0043C7753}"/>
                </a:ext>
              </a:extLst>
            </p:cNvPr>
            <p:cNvSpPr/>
            <p:nvPr/>
          </p:nvSpPr>
          <p:spPr>
            <a:xfrm>
              <a:off x="6659633" y="2879279"/>
              <a:ext cx="133904" cy="16161"/>
            </a:xfrm>
            <a:custGeom>
              <a:avLst/>
              <a:gdLst/>
              <a:ahLst/>
              <a:cxnLst/>
              <a:rect l="l" t="t" r="r" b="b"/>
              <a:pathLst>
                <a:path w="116" h="14" extrusionOk="0">
                  <a:moveTo>
                    <a:pt x="110" y="14"/>
                  </a:moveTo>
                  <a:cubicBezTo>
                    <a:pt x="6" y="14"/>
                    <a:pt x="6" y="14"/>
                    <a:pt x="6" y="14"/>
                  </a:cubicBezTo>
                  <a:cubicBezTo>
                    <a:pt x="2" y="14"/>
                    <a:pt x="0" y="11"/>
                    <a:pt x="0" y="8"/>
                  </a:cubicBezTo>
                  <a:cubicBezTo>
                    <a:pt x="0" y="7"/>
                    <a:pt x="0" y="7"/>
                    <a:pt x="0" y="7"/>
                  </a:cubicBezTo>
                  <a:cubicBezTo>
                    <a:pt x="0" y="3"/>
                    <a:pt x="2" y="0"/>
                    <a:pt x="6" y="0"/>
                  </a:cubicBezTo>
                  <a:cubicBezTo>
                    <a:pt x="110" y="0"/>
                    <a:pt x="110" y="0"/>
                    <a:pt x="110" y="0"/>
                  </a:cubicBezTo>
                  <a:cubicBezTo>
                    <a:pt x="113" y="0"/>
                    <a:pt x="116" y="3"/>
                    <a:pt x="116" y="7"/>
                  </a:cubicBezTo>
                  <a:cubicBezTo>
                    <a:pt x="116" y="8"/>
                    <a:pt x="116" y="8"/>
                    <a:pt x="116" y="8"/>
                  </a:cubicBezTo>
                  <a:cubicBezTo>
                    <a:pt x="116" y="11"/>
                    <a:pt x="113" y="14"/>
                    <a:pt x="110"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2414;p74">
              <a:extLst>
                <a:ext uri="{FF2B5EF4-FFF2-40B4-BE49-F238E27FC236}">
                  <a16:creationId xmlns:a16="http://schemas.microsoft.com/office/drawing/2014/main" id="{12608754-5B02-D57E-5557-817A36EBA30D}"/>
                </a:ext>
              </a:extLst>
            </p:cNvPr>
            <p:cNvSpPr/>
            <p:nvPr/>
          </p:nvSpPr>
          <p:spPr>
            <a:xfrm>
              <a:off x="6694634" y="2927741"/>
              <a:ext cx="135255" cy="16161"/>
            </a:xfrm>
            <a:custGeom>
              <a:avLst/>
              <a:gdLst/>
              <a:ahLst/>
              <a:cxnLst/>
              <a:rect l="l" t="t" r="r" b="b"/>
              <a:pathLst>
                <a:path w="117" h="14" extrusionOk="0">
                  <a:moveTo>
                    <a:pt x="110" y="14"/>
                  </a:moveTo>
                  <a:cubicBezTo>
                    <a:pt x="7" y="14"/>
                    <a:pt x="7" y="14"/>
                    <a:pt x="7" y="14"/>
                  </a:cubicBezTo>
                  <a:cubicBezTo>
                    <a:pt x="3" y="14"/>
                    <a:pt x="0" y="11"/>
                    <a:pt x="0" y="8"/>
                  </a:cubicBezTo>
                  <a:cubicBezTo>
                    <a:pt x="0" y="7"/>
                    <a:pt x="0" y="7"/>
                    <a:pt x="0" y="7"/>
                  </a:cubicBezTo>
                  <a:cubicBezTo>
                    <a:pt x="0" y="3"/>
                    <a:pt x="3" y="0"/>
                    <a:pt x="7" y="0"/>
                  </a:cubicBezTo>
                  <a:cubicBezTo>
                    <a:pt x="110" y="0"/>
                    <a:pt x="110" y="0"/>
                    <a:pt x="110" y="0"/>
                  </a:cubicBezTo>
                  <a:cubicBezTo>
                    <a:pt x="114" y="0"/>
                    <a:pt x="117" y="3"/>
                    <a:pt x="117" y="7"/>
                  </a:cubicBezTo>
                  <a:cubicBezTo>
                    <a:pt x="117" y="8"/>
                    <a:pt x="117" y="8"/>
                    <a:pt x="117" y="8"/>
                  </a:cubicBezTo>
                  <a:cubicBezTo>
                    <a:pt x="117" y="11"/>
                    <a:pt x="114" y="14"/>
                    <a:pt x="110"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2415;p74">
              <a:extLst>
                <a:ext uri="{FF2B5EF4-FFF2-40B4-BE49-F238E27FC236}">
                  <a16:creationId xmlns:a16="http://schemas.microsoft.com/office/drawing/2014/main" id="{D4C87497-6238-7013-6F4B-D00BA06E02D1}"/>
                </a:ext>
              </a:extLst>
            </p:cNvPr>
            <p:cNvSpPr/>
            <p:nvPr/>
          </p:nvSpPr>
          <p:spPr>
            <a:xfrm>
              <a:off x="6846751" y="2927741"/>
              <a:ext cx="288269" cy="16161"/>
            </a:xfrm>
            <a:custGeom>
              <a:avLst/>
              <a:gdLst/>
              <a:ahLst/>
              <a:cxnLst/>
              <a:rect l="l" t="t" r="r" b="b"/>
              <a:pathLst>
                <a:path w="249" h="14" extrusionOk="0">
                  <a:moveTo>
                    <a:pt x="242" y="14"/>
                  </a:moveTo>
                  <a:cubicBezTo>
                    <a:pt x="7" y="14"/>
                    <a:pt x="7" y="14"/>
                    <a:pt x="7" y="14"/>
                  </a:cubicBezTo>
                  <a:cubicBezTo>
                    <a:pt x="3" y="14"/>
                    <a:pt x="0" y="11"/>
                    <a:pt x="0" y="8"/>
                  </a:cubicBezTo>
                  <a:cubicBezTo>
                    <a:pt x="0" y="7"/>
                    <a:pt x="0" y="7"/>
                    <a:pt x="0" y="7"/>
                  </a:cubicBezTo>
                  <a:cubicBezTo>
                    <a:pt x="0" y="3"/>
                    <a:pt x="3" y="0"/>
                    <a:pt x="7" y="0"/>
                  </a:cubicBezTo>
                  <a:cubicBezTo>
                    <a:pt x="242" y="0"/>
                    <a:pt x="242" y="0"/>
                    <a:pt x="242" y="0"/>
                  </a:cubicBezTo>
                  <a:cubicBezTo>
                    <a:pt x="246" y="0"/>
                    <a:pt x="249" y="3"/>
                    <a:pt x="249" y="7"/>
                  </a:cubicBezTo>
                  <a:cubicBezTo>
                    <a:pt x="249" y="8"/>
                    <a:pt x="249" y="8"/>
                    <a:pt x="249" y="8"/>
                  </a:cubicBezTo>
                  <a:cubicBezTo>
                    <a:pt x="249" y="11"/>
                    <a:pt x="246" y="14"/>
                    <a:pt x="242"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2416;p74">
              <a:extLst>
                <a:ext uri="{FF2B5EF4-FFF2-40B4-BE49-F238E27FC236}">
                  <a16:creationId xmlns:a16="http://schemas.microsoft.com/office/drawing/2014/main" id="{A158223A-444E-9157-4231-A2D24FE644EF}"/>
                </a:ext>
              </a:extLst>
            </p:cNvPr>
            <p:cNvSpPr/>
            <p:nvPr/>
          </p:nvSpPr>
          <p:spPr>
            <a:xfrm>
              <a:off x="6694634" y="2962742"/>
              <a:ext cx="202010" cy="16161"/>
            </a:xfrm>
            <a:custGeom>
              <a:avLst/>
              <a:gdLst/>
              <a:ahLst/>
              <a:cxnLst/>
              <a:rect l="l" t="t" r="r" b="b"/>
              <a:pathLst>
                <a:path w="175" h="14" extrusionOk="0">
                  <a:moveTo>
                    <a:pt x="169" y="14"/>
                  </a:moveTo>
                  <a:cubicBezTo>
                    <a:pt x="7" y="14"/>
                    <a:pt x="7" y="14"/>
                    <a:pt x="7" y="14"/>
                  </a:cubicBezTo>
                  <a:cubicBezTo>
                    <a:pt x="3" y="14"/>
                    <a:pt x="0" y="11"/>
                    <a:pt x="0" y="8"/>
                  </a:cubicBezTo>
                  <a:cubicBezTo>
                    <a:pt x="0" y="7"/>
                    <a:pt x="0" y="7"/>
                    <a:pt x="0" y="7"/>
                  </a:cubicBezTo>
                  <a:cubicBezTo>
                    <a:pt x="0" y="3"/>
                    <a:pt x="3" y="0"/>
                    <a:pt x="7" y="0"/>
                  </a:cubicBezTo>
                  <a:cubicBezTo>
                    <a:pt x="169" y="0"/>
                    <a:pt x="169" y="0"/>
                    <a:pt x="169" y="0"/>
                  </a:cubicBezTo>
                  <a:cubicBezTo>
                    <a:pt x="172" y="0"/>
                    <a:pt x="175" y="3"/>
                    <a:pt x="175" y="7"/>
                  </a:cubicBezTo>
                  <a:cubicBezTo>
                    <a:pt x="175" y="8"/>
                    <a:pt x="175" y="8"/>
                    <a:pt x="175" y="8"/>
                  </a:cubicBezTo>
                  <a:cubicBezTo>
                    <a:pt x="175" y="11"/>
                    <a:pt x="172" y="14"/>
                    <a:pt x="169"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2417;p74">
              <a:extLst>
                <a:ext uri="{FF2B5EF4-FFF2-40B4-BE49-F238E27FC236}">
                  <a16:creationId xmlns:a16="http://schemas.microsoft.com/office/drawing/2014/main" id="{BD0DD171-AA61-C482-5799-C15C0091AE65}"/>
                </a:ext>
              </a:extLst>
            </p:cNvPr>
            <p:cNvSpPr/>
            <p:nvPr/>
          </p:nvSpPr>
          <p:spPr>
            <a:xfrm>
              <a:off x="6931560" y="2962742"/>
              <a:ext cx="203164" cy="16161"/>
            </a:xfrm>
            <a:custGeom>
              <a:avLst/>
              <a:gdLst/>
              <a:ahLst/>
              <a:cxnLst/>
              <a:rect l="l" t="t" r="r" b="b"/>
              <a:pathLst>
                <a:path w="176" h="14" extrusionOk="0">
                  <a:moveTo>
                    <a:pt x="169" y="14"/>
                  </a:moveTo>
                  <a:cubicBezTo>
                    <a:pt x="7" y="14"/>
                    <a:pt x="7" y="14"/>
                    <a:pt x="7" y="14"/>
                  </a:cubicBezTo>
                  <a:cubicBezTo>
                    <a:pt x="3" y="14"/>
                    <a:pt x="0" y="11"/>
                    <a:pt x="0" y="8"/>
                  </a:cubicBezTo>
                  <a:cubicBezTo>
                    <a:pt x="0" y="7"/>
                    <a:pt x="0" y="7"/>
                    <a:pt x="0" y="7"/>
                  </a:cubicBezTo>
                  <a:cubicBezTo>
                    <a:pt x="0" y="3"/>
                    <a:pt x="3" y="0"/>
                    <a:pt x="7" y="0"/>
                  </a:cubicBezTo>
                  <a:cubicBezTo>
                    <a:pt x="169" y="0"/>
                    <a:pt x="169" y="0"/>
                    <a:pt x="169" y="0"/>
                  </a:cubicBezTo>
                  <a:cubicBezTo>
                    <a:pt x="173" y="0"/>
                    <a:pt x="176" y="3"/>
                    <a:pt x="176" y="7"/>
                  </a:cubicBezTo>
                  <a:cubicBezTo>
                    <a:pt x="176" y="8"/>
                    <a:pt x="176" y="8"/>
                    <a:pt x="176" y="8"/>
                  </a:cubicBezTo>
                  <a:cubicBezTo>
                    <a:pt x="176" y="11"/>
                    <a:pt x="173" y="14"/>
                    <a:pt x="169"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2418;p74">
              <a:extLst>
                <a:ext uri="{FF2B5EF4-FFF2-40B4-BE49-F238E27FC236}">
                  <a16:creationId xmlns:a16="http://schemas.microsoft.com/office/drawing/2014/main" id="{6EECA3F4-140C-7844-45FA-3A4F08607DF6}"/>
                </a:ext>
              </a:extLst>
            </p:cNvPr>
            <p:cNvSpPr/>
            <p:nvPr/>
          </p:nvSpPr>
          <p:spPr>
            <a:xfrm>
              <a:off x="6694634" y="2997069"/>
              <a:ext cx="259727" cy="16161"/>
            </a:xfrm>
            <a:custGeom>
              <a:avLst/>
              <a:gdLst/>
              <a:ahLst/>
              <a:cxnLst/>
              <a:rect l="l" t="t" r="r" b="b"/>
              <a:pathLst>
                <a:path w="225" h="14" extrusionOk="0">
                  <a:moveTo>
                    <a:pt x="219" y="14"/>
                  </a:moveTo>
                  <a:cubicBezTo>
                    <a:pt x="7" y="14"/>
                    <a:pt x="7" y="14"/>
                    <a:pt x="7" y="14"/>
                  </a:cubicBezTo>
                  <a:cubicBezTo>
                    <a:pt x="3" y="14"/>
                    <a:pt x="0" y="11"/>
                    <a:pt x="0" y="8"/>
                  </a:cubicBezTo>
                  <a:cubicBezTo>
                    <a:pt x="0" y="7"/>
                    <a:pt x="0" y="7"/>
                    <a:pt x="0" y="7"/>
                  </a:cubicBezTo>
                  <a:cubicBezTo>
                    <a:pt x="0" y="3"/>
                    <a:pt x="3" y="0"/>
                    <a:pt x="7" y="0"/>
                  </a:cubicBezTo>
                  <a:cubicBezTo>
                    <a:pt x="219" y="0"/>
                    <a:pt x="219" y="0"/>
                    <a:pt x="219" y="0"/>
                  </a:cubicBezTo>
                  <a:cubicBezTo>
                    <a:pt x="222" y="0"/>
                    <a:pt x="225" y="3"/>
                    <a:pt x="225" y="7"/>
                  </a:cubicBezTo>
                  <a:cubicBezTo>
                    <a:pt x="225" y="8"/>
                    <a:pt x="225" y="8"/>
                    <a:pt x="225" y="8"/>
                  </a:cubicBezTo>
                  <a:cubicBezTo>
                    <a:pt x="225" y="11"/>
                    <a:pt x="222" y="14"/>
                    <a:pt x="219"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2419;p74">
              <a:extLst>
                <a:ext uri="{FF2B5EF4-FFF2-40B4-BE49-F238E27FC236}">
                  <a16:creationId xmlns:a16="http://schemas.microsoft.com/office/drawing/2014/main" id="{8CA28C70-878A-0169-DD38-8E629C75EEE6}"/>
                </a:ext>
              </a:extLst>
            </p:cNvPr>
            <p:cNvSpPr/>
            <p:nvPr/>
          </p:nvSpPr>
          <p:spPr>
            <a:xfrm>
              <a:off x="7006946" y="2997069"/>
              <a:ext cx="127945" cy="16161"/>
            </a:xfrm>
            <a:custGeom>
              <a:avLst/>
              <a:gdLst/>
              <a:ahLst/>
              <a:cxnLst/>
              <a:rect l="l" t="t" r="r" b="b"/>
              <a:pathLst>
                <a:path w="111" h="14" extrusionOk="0">
                  <a:moveTo>
                    <a:pt x="104" y="14"/>
                  </a:moveTo>
                  <a:cubicBezTo>
                    <a:pt x="7" y="14"/>
                    <a:pt x="7" y="14"/>
                    <a:pt x="7" y="14"/>
                  </a:cubicBezTo>
                  <a:cubicBezTo>
                    <a:pt x="3" y="14"/>
                    <a:pt x="0" y="11"/>
                    <a:pt x="0" y="7"/>
                  </a:cubicBezTo>
                  <a:cubicBezTo>
                    <a:pt x="0" y="3"/>
                    <a:pt x="3" y="0"/>
                    <a:pt x="7" y="0"/>
                  </a:cubicBezTo>
                  <a:cubicBezTo>
                    <a:pt x="104" y="0"/>
                    <a:pt x="104" y="0"/>
                    <a:pt x="104" y="0"/>
                  </a:cubicBezTo>
                  <a:cubicBezTo>
                    <a:pt x="108" y="0"/>
                    <a:pt x="111" y="3"/>
                    <a:pt x="111" y="7"/>
                  </a:cubicBezTo>
                  <a:cubicBezTo>
                    <a:pt x="111" y="11"/>
                    <a:pt x="108" y="14"/>
                    <a:pt x="104"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2420;p74">
              <a:extLst>
                <a:ext uri="{FF2B5EF4-FFF2-40B4-BE49-F238E27FC236}">
                  <a16:creationId xmlns:a16="http://schemas.microsoft.com/office/drawing/2014/main" id="{3D46ABA3-DDB4-BFAE-09FD-892127DC5FC0}"/>
                </a:ext>
              </a:extLst>
            </p:cNvPr>
            <p:cNvSpPr/>
            <p:nvPr/>
          </p:nvSpPr>
          <p:spPr>
            <a:xfrm>
              <a:off x="6659633" y="2927741"/>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2421;p74">
              <a:extLst>
                <a:ext uri="{FF2B5EF4-FFF2-40B4-BE49-F238E27FC236}">
                  <a16:creationId xmlns:a16="http://schemas.microsoft.com/office/drawing/2014/main" id="{E41BE11C-8FF7-BFF7-6CE1-656598AA8854}"/>
                </a:ext>
              </a:extLst>
            </p:cNvPr>
            <p:cNvSpPr/>
            <p:nvPr/>
          </p:nvSpPr>
          <p:spPr>
            <a:xfrm>
              <a:off x="6659633" y="2962742"/>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2422;p74">
              <a:extLst>
                <a:ext uri="{FF2B5EF4-FFF2-40B4-BE49-F238E27FC236}">
                  <a16:creationId xmlns:a16="http://schemas.microsoft.com/office/drawing/2014/main" id="{7EAB349B-AEE3-9E7D-31D8-2C91834ADBCC}"/>
                </a:ext>
              </a:extLst>
            </p:cNvPr>
            <p:cNvSpPr/>
            <p:nvPr/>
          </p:nvSpPr>
          <p:spPr>
            <a:xfrm>
              <a:off x="6659633" y="2997069"/>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2423;p74">
              <a:extLst>
                <a:ext uri="{FF2B5EF4-FFF2-40B4-BE49-F238E27FC236}">
                  <a16:creationId xmlns:a16="http://schemas.microsoft.com/office/drawing/2014/main" id="{8D330A37-7254-5648-B1C0-F9345E7847D1}"/>
                </a:ext>
              </a:extLst>
            </p:cNvPr>
            <p:cNvSpPr/>
            <p:nvPr/>
          </p:nvSpPr>
          <p:spPr>
            <a:xfrm>
              <a:off x="6659633" y="3032069"/>
              <a:ext cx="230049" cy="10101"/>
            </a:xfrm>
            <a:custGeom>
              <a:avLst/>
              <a:gdLst/>
              <a:ahLst/>
              <a:cxnLst/>
              <a:rect l="l" t="t" r="r" b="b"/>
              <a:pathLst>
                <a:path w="199" h="9" extrusionOk="0">
                  <a:moveTo>
                    <a:pt x="194" y="9"/>
                  </a:moveTo>
                  <a:cubicBezTo>
                    <a:pt x="4" y="9"/>
                    <a:pt x="4" y="9"/>
                    <a:pt x="4" y="9"/>
                  </a:cubicBezTo>
                  <a:cubicBezTo>
                    <a:pt x="2" y="9"/>
                    <a:pt x="0" y="7"/>
                    <a:pt x="0" y="4"/>
                  </a:cubicBezTo>
                  <a:cubicBezTo>
                    <a:pt x="0" y="2"/>
                    <a:pt x="2" y="0"/>
                    <a:pt x="4" y="0"/>
                  </a:cubicBezTo>
                  <a:cubicBezTo>
                    <a:pt x="194" y="0"/>
                    <a:pt x="194" y="0"/>
                    <a:pt x="194" y="0"/>
                  </a:cubicBezTo>
                  <a:cubicBezTo>
                    <a:pt x="197" y="0"/>
                    <a:pt x="199" y="2"/>
                    <a:pt x="199" y="4"/>
                  </a:cubicBezTo>
                  <a:cubicBezTo>
                    <a:pt x="199" y="7"/>
                    <a:pt x="197" y="9"/>
                    <a:pt x="194"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2424;p74">
              <a:extLst>
                <a:ext uri="{FF2B5EF4-FFF2-40B4-BE49-F238E27FC236}">
                  <a16:creationId xmlns:a16="http://schemas.microsoft.com/office/drawing/2014/main" id="{64FC6892-4F25-5BF2-6D8B-88836F108B43}"/>
                </a:ext>
              </a:extLst>
            </p:cNvPr>
            <p:cNvSpPr/>
            <p:nvPr/>
          </p:nvSpPr>
          <p:spPr>
            <a:xfrm>
              <a:off x="6694634" y="3102743"/>
              <a:ext cx="135255" cy="17492"/>
            </a:xfrm>
            <a:custGeom>
              <a:avLst/>
              <a:gdLst/>
              <a:ahLst/>
              <a:cxnLst/>
              <a:rect l="l" t="t" r="r" b="b"/>
              <a:pathLst>
                <a:path w="117" h="15" extrusionOk="0">
                  <a:moveTo>
                    <a:pt x="110" y="15"/>
                  </a:moveTo>
                  <a:cubicBezTo>
                    <a:pt x="7" y="15"/>
                    <a:pt x="7" y="15"/>
                    <a:pt x="7" y="15"/>
                  </a:cubicBezTo>
                  <a:cubicBezTo>
                    <a:pt x="3" y="15"/>
                    <a:pt x="0" y="12"/>
                    <a:pt x="0" y="8"/>
                  </a:cubicBezTo>
                  <a:cubicBezTo>
                    <a:pt x="0" y="7"/>
                    <a:pt x="0" y="7"/>
                    <a:pt x="0" y="7"/>
                  </a:cubicBezTo>
                  <a:cubicBezTo>
                    <a:pt x="0" y="3"/>
                    <a:pt x="3" y="0"/>
                    <a:pt x="7" y="0"/>
                  </a:cubicBezTo>
                  <a:cubicBezTo>
                    <a:pt x="110" y="0"/>
                    <a:pt x="110" y="0"/>
                    <a:pt x="110" y="0"/>
                  </a:cubicBezTo>
                  <a:cubicBezTo>
                    <a:pt x="114" y="0"/>
                    <a:pt x="117" y="3"/>
                    <a:pt x="117" y="7"/>
                  </a:cubicBezTo>
                  <a:cubicBezTo>
                    <a:pt x="117" y="8"/>
                    <a:pt x="117" y="8"/>
                    <a:pt x="117" y="8"/>
                  </a:cubicBezTo>
                  <a:cubicBezTo>
                    <a:pt x="117" y="12"/>
                    <a:pt x="114" y="15"/>
                    <a:pt x="110"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2425;p74">
              <a:extLst>
                <a:ext uri="{FF2B5EF4-FFF2-40B4-BE49-F238E27FC236}">
                  <a16:creationId xmlns:a16="http://schemas.microsoft.com/office/drawing/2014/main" id="{E8001EB8-1DD9-652A-527D-24BBD3269D7F}"/>
                </a:ext>
              </a:extLst>
            </p:cNvPr>
            <p:cNvSpPr/>
            <p:nvPr/>
          </p:nvSpPr>
          <p:spPr>
            <a:xfrm>
              <a:off x="6846751" y="3102743"/>
              <a:ext cx="105658" cy="17492"/>
            </a:xfrm>
            <a:custGeom>
              <a:avLst/>
              <a:gdLst/>
              <a:ahLst/>
              <a:cxnLst/>
              <a:rect l="l" t="t" r="r" b="b"/>
              <a:pathLst>
                <a:path w="91" h="15" extrusionOk="0">
                  <a:moveTo>
                    <a:pt x="84" y="15"/>
                  </a:moveTo>
                  <a:cubicBezTo>
                    <a:pt x="7" y="15"/>
                    <a:pt x="7" y="15"/>
                    <a:pt x="7" y="15"/>
                  </a:cubicBezTo>
                  <a:cubicBezTo>
                    <a:pt x="3" y="15"/>
                    <a:pt x="0" y="11"/>
                    <a:pt x="0" y="7"/>
                  </a:cubicBezTo>
                  <a:cubicBezTo>
                    <a:pt x="0" y="4"/>
                    <a:pt x="3" y="0"/>
                    <a:pt x="7" y="0"/>
                  </a:cubicBezTo>
                  <a:cubicBezTo>
                    <a:pt x="84" y="0"/>
                    <a:pt x="84" y="0"/>
                    <a:pt x="84" y="0"/>
                  </a:cubicBezTo>
                  <a:cubicBezTo>
                    <a:pt x="88" y="0"/>
                    <a:pt x="91" y="4"/>
                    <a:pt x="91" y="7"/>
                  </a:cubicBezTo>
                  <a:cubicBezTo>
                    <a:pt x="91" y="11"/>
                    <a:pt x="88" y="15"/>
                    <a:pt x="8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2426;p74">
              <a:extLst>
                <a:ext uri="{FF2B5EF4-FFF2-40B4-BE49-F238E27FC236}">
                  <a16:creationId xmlns:a16="http://schemas.microsoft.com/office/drawing/2014/main" id="{E5924B3A-5C70-E0F7-FFB9-EED58E2FFF4F}"/>
                </a:ext>
              </a:extLst>
            </p:cNvPr>
            <p:cNvSpPr/>
            <p:nvPr/>
          </p:nvSpPr>
          <p:spPr>
            <a:xfrm>
              <a:off x="6694634" y="3137071"/>
              <a:ext cx="138723" cy="17492"/>
            </a:xfrm>
            <a:custGeom>
              <a:avLst/>
              <a:gdLst/>
              <a:ahLst/>
              <a:cxnLst/>
              <a:rect l="l" t="t" r="r" b="b"/>
              <a:pathLst>
                <a:path w="120" h="15" extrusionOk="0">
                  <a:moveTo>
                    <a:pt x="113" y="15"/>
                  </a:moveTo>
                  <a:cubicBezTo>
                    <a:pt x="7" y="15"/>
                    <a:pt x="7" y="15"/>
                    <a:pt x="7" y="15"/>
                  </a:cubicBezTo>
                  <a:cubicBezTo>
                    <a:pt x="3" y="15"/>
                    <a:pt x="0" y="12"/>
                    <a:pt x="0" y="8"/>
                  </a:cubicBezTo>
                  <a:cubicBezTo>
                    <a:pt x="0" y="7"/>
                    <a:pt x="0" y="7"/>
                    <a:pt x="0" y="7"/>
                  </a:cubicBezTo>
                  <a:cubicBezTo>
                    <a:pt x="0" y="3"/>
                    <a:pt x="3" y="0"/>
                    <a:pt x="7" y="0"/>
                  </a:cubicBezTo>
                  <a:cubicBezTo>
                    <a:pt x="113" y="0"/>
                    <a:pt x="113" y="0"/>
                    <a:pt x="113" y="0"/>
                  </a:cubicBezTo>
                  <a:cubicBezTo>
                    <a:pt x="117" y="0"/>
                    <a:pt x="120" y="3"/>
                    <a:pt x="120" y="7"/>
                  </a:cubicBezTo>
                  <a:cubicBezTo>
                    <a:pt x="120" y="8"/>
                    <a:pt x="120" y="8"/>
                    <a:pt x="120" y="8"/>
                  </a:cubicBezTo>
                  <a:cubicBezTo>
                    <a:pt x="120" y="12"/>
                    <a:pt x="117" y="15"/>
                    <a:pt x="113"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2427;p74">
              <a:extLst>
                <a:ext uri="{FF2B5EF4-FFF2-40B4-BE49-F238E27FC236}">
                  <a16:creationId xmlns:a16="http://schemas.microsoft.com/office/drawing/2014/main" id="{74133975-67C3-870E-558C-98D4C99072C6}"/>
                </a:ext>
              </a:extLst>
            </p:cNvPr>
            <p:cNvSpPr/>
            <p:nvPr/>
          </p:nvSpPr>
          <p:spPr>
            <a:xfrm>
              <a:off x="6846751" y="3137071"/>
              <a:ext cx="288269" cy="17492"/>
            </a:xfrm>
            <a:custGeom>
              <a:avLst/>
              <a:gdLst/>
              <a:ahLst/>
              <a:cxnLst/>
              <a:rect l="l" t="t" r="r" b="b"/>
              <a:pathLst>
                <a:path w="249" h="15" extrusionOk="0">
                  <a:moveTo>
                    <a:pt x="242" y="15"/>
                  </a:moveTo>
                  <a:cubicBezTo>
                    <a:pt x="7" y="15"/>
                    <a:pt x="7" y="15"/>
                    <a:pt x="7" y="15"/>
                  </a:cubicBezTo>
                  <a:cubicBezTo>
                    <a:pt x="3" y="15"/>
                    <a:pt x="0" y="12"/>
                    <a:pt x="0" y="8"/>
                  </a:cubicBezTo>
                  <a:cubicBezTo>
                    <a:pt x="0" y="7"/>
                    <a:pt x="0" y="7"/>
                    <a:pt x="0" y="7"/>
                  </a:cubicBezTo>
                  <a:cubicBezTo>
                    <a:pt x="0" y="3"/>
                    <a:pt x="3" y="0"/>
                    <a:pt x="7" y="0"/>
                  </a:cubicBezTo>
                  <a:cubicBezTo>
                    <a:pt x="242" y="0"/>
                    <a:pt x="242" y="0"/>
                    <a:pt x="242" y="0"/>
                  </a:cubicBezTo>
                  <a:cubicBezTo>
                    <a:pt x="246" y="0"/>
                    <a:pt x="249" y="3"/>
                    <a:pt x="249" y="7"/>
                  </a:cubicBezTo>
                  <a:cubicBezTo>
                    <a:pt x="249" y="8"/>
                    <a:pt x="249" y="8"/>
                    <a:pt x="249" y="8"/>
                  </a:cubicBezTo>
                  <a:cubicBezTo>
                    <a:pt x="249" y="12"/>
                    <a:pt x="246" y="15"/>
                    <a:pt x="242"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2428;p74">
              <a:extLst>
                <a:ext uri="{FF2B5EF4-FFF2-40B4-BE49-F238E27FC236}">
                  <a16:creationId xmlns:a16="http://schemas.microsoft.com/office/drawing/2014/main" id="{8486157E-1302-DDD0-C8AA-607BFB07D0B4}"/>
                </a:ext>
              </a:extLst>
            </p:cNvPr>
            <p:cNvSpPr/>
            <p:nvPr/>
          </p:nvSpPr>
          <p:spPr>
            <a:xfrm>
              <a:off x="6694634" y="3172071"/>
              <a:ext cx="259727" cy="16161"/>
            </a:xfrm>
            <a:custGeom>
              <a:avLst/>
              <a:gdLst/>
              <a:ahLst/>
              <a:cxnLst/>
              <a:rect l="l" t="t" r="r" b="b"/>
              <a:pathLst>
                <a:path w="225" h="14" extrusionOk="0">
                  <a:moveTo>
                    <a:pt x="219" y="14"/>
                  </a:moveTo>
                  <a:cubicBezTo>
                    <a:pt x="7" y="14"/>
                    <a:pt x="7" y="14"/>
                    <a:pt x="7" y="14"/>
                  </a:cubicBezTo>
                  <a:cubicBezTo>
                    <a:pt x="3" y="14"/>
                    <a:pt x="0" y="11"/>
                    <a:pt x="0" y="8"/>
                  </a:cubicBezTo>
                  <a:cubicBezTo>
                    <a:pt x="0" y="7"/>
                    <a:pt x="0" y="7"/>
                    <a:pt x="0" y="7"/>
                  </a:cubicBezTo>
                  <a:cubicBezTo>
                    <a:pt x="0" y="3"/>
                    <a:pt x="3" y="0"/>
                    <a:pt x="7" y="0"/>
                  </a:cubicBezTo>
                  <a:cubicBezTo>
                    <a:pt x="219" y="0"/>
                    <a:pt x="219" y="0"/>
                    <a:pt x="219" y="0"/>
                  </a:cubicBezTo>
                  <a:cubicBezTo>
                    <a:pt x="222" y="0"/>
                    <a:pt x="225" y="3"/>
                    <a:pt x="225" y="7"/>
                  </a:cubicBezTo>
                  <a:cubicBezTo>
                    <a:pt x="225" y="8"/>
                    <a:pt x="225" y="8"/>
                    <a:pt x="225" y="8"/>
                  </a:cubicBezTo>
                  <a:cubicBezTo>
                    <a:pt x="225" y="11"/>
                    <a:pt x="222" y="14"/>
                    <a:pt x="219"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2429;p74">
              <a:extLst>
                <a:ext uri="{FF2B5EF4-FFF2-40B4-BE49-F238E27FC236}">
                  <a16:creationId xmlns:a16="http://schemas.microsoft.com/office/drawing/2014/main" id="{701202B7-08D6-923E-83BE-1E4551FCD855}"/>
                </a:ext>
              </a:extLst>
            </p:cNvPr>
            <p:cNvSpPr/>
            <p:nvPr/>
          </p:nvSpPr>
          <p:spPr>
            <a:xfrm>
              <a:off x="6976657" y="3172071"/>
              <a:ext cx="158145" cy="16161"/>
            </a:xfrm>
            <a:custGeom>
              <a:avLst/>
              <a:gdLst/>
              <a:ahLst/>
              <a:cxnLst/>
              <a:rect l="l" t="t" r="r" b="b"/>
              <a:pathLst>
                <a:path w="137" h="14" extrusionOk="0">
                  <a:moveTo>
                    <a:pt x="130" y="14"/>
                  </a:moveTo>
                  <a:cubicBezTo>
                    <a:pt x="7" y="14"/>
                    <a:pt x="7" y="14"/>
                    <a:pt x="7" y="14"/>
                  </a:cubicBezTo>
                  <a:cubicBezTo>
                    <a:pt x="3" y="14"/>
                    <a:pt x="0" y="11"/>
                    <a:pt x="0" y="7"/>
                  </a:cubicBezTo>
                  <a:cubicBezTo>
                    <a:pt x="0" y="3"/>
                    <a:pt x="3" y="0"/>
                    <a:pt x="7" y="0"/>
                  </a:cubicBezTo>
                  <a:cubicBezTo>
                    <a:pt x="130" y="0"/>
                    <a:pt x="130" y="0"/>
                    <a:pt x="130" y="0"/>
                  </a:cubicBezTo>
                  <a:cubicBezTo>
                    <a:pt x="134" y="0"/>
                    <a:pt x="137" y="3"/>
                    <a:pt x="137" y="7"/>
                  </a:cubicBezTo>
                  <a:cubicBezTo>
                    <a:pt x="137" y="11"/>
                    <a:pt x="134" y="14"/>
                    <a:pt x="130" y="1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2430;p74">
              <a:extLst>
                <a:ext uri="{FF2B5EF4-FFF2-40B4-BE49-F238E27FC236}">
                  <a16:creationId xmlns:a16="http://schemas.microsoft.com/office/drawing/2014/main" id="{4E6DEA3D-94FC-D122-674F-7C3BAA977346}"/>
                </a:ext>
              </a:extLst>
            </p:cNvPr>
            <p:cNvSpPr/>
            <p:nvPr/>
          </p:nvSpPr>
          <p:spPr>
            <a:xfrm>
              <a:off x="6659633" y="3102743"/>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2431;p74">
              <a:extLst>
                <a:ext uri="{FF2B5EF4-FFF2-40B4-BE49-F238E27FC236}">
                  <a16:creationId xmlns:a16="http://schemas.microsoft.com/office/drawing/2014/main" id="{D4374A12-E631-8A4E-CAA4-CFA002DC81A0}"/>
                </a:ext>
              </a:extLst>
            </p:cNvPr>
            <p:cNvSpPr/>
            <p:nvPr/>
          </p:nvSpPr>
          <p:spPr>
            <a:xfrm>
              <a:off x="6659633" y="3137071"/>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2432;p74">
              <a:extLst>
                <a:ext uri="{FF2B5EF4-FFF2-40B4-BE49-F238E27FC236}">
                  <a16:creationId xmlns:a16="http://schemas.microsoft.com/office/drawing/2014/main" id="{AD8B7B72-D65C-7A87-6DFA-85AE6CE37015}"/>
                </a:ext>
              </a:extLst>
            </p:cNvPr>
            <p:cNvSpPr/>
            <p:nvPr/>
          </p:nvSpPr>
          <p:spPr>
            <a:xfrm>
              <a:off x="6659633" y="3172071"/>
              <a:ext cx="0" cy="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2433;p74">
              <a:extLst>
                <a:ext uri="{FF2B5EF4-FFF2-40B4-BE49-F238E27FC236}">
                  <a16:creationId xmlns:a16="http://schemas.microsoft.com/office/drawing/2014/main" id="{30AFDC2E-50AA-41D2-A259-5781F053FE58}"/>
                </a:ext>
              </a:extLst>
            </p:cNvPr>
            <p:cNvSpPr/>
            <p:nvPr/>
          </p:nvSpPr>
          <p:spPr>
            <a:xfrm>
              <a:off x="6659633" y="3207071"/>
              <a:ext cx="230049" cy="10101"/>
            </a:xfrm>
            <a:custGeom>
              <a:avLst/>
              <a:gdLst/>
              <a:ahLst/>
              <a:cxnLst/>
              <a:rect l="l" t="t" r="r" b="b"/>
              <a:pathLst>
                <a:path w="199" h="9" extrusionOk="0">
                  <a:moveTo>
                    <a:pt x="194" y="9"/>
                  </a:moveTo>
                  <a:cubicBezTo>
                    <a:pt x="4" y="9"/>
                    <a:pt x="4" y="9"/>
                    <a:pt x="4" y="9"/>
                  </a:cubicBezTo>
                  <a:cubicBezTo>
                    <a:pt x="2" y="9"/>
                    <a:pt x="0" y="7"/>
                    <a:pt x="0" y="4"/>
                  </a:cubicBezTo>
                  <a:cubicBezTo>
                    <a:pt x="0" y="2"/>
                    <a:pt x="2" y="0"/>
                    <a:pt x="4" y="0"/>
                  </a:cubicBezTo>
                  <a:cubicBezTo>
                    <a:pt x="194" y="0"/>
                    <a:pt x="194" y="0"/>
                    <a:pt x="194" y="0"/>
                  </a:cubicBezTo>
                  <a:cubicBezTo>
                    <a:pt x="197" y="0"/>
                    <a:pt x="199" y="2"/>
                    <a:pt x="199" y="4"/>
                  </a:cubicBezTo>
                  <a:cubicBezTo>
                    <a:pt x="199" y="7"/>
                    <a:pt x="197" y="9"/>
                    <a:pt x="194"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2434;p74">
              <a:extLst>
                <a:ext uri="{FF2B5EF4-FFF2-40B4-BE49-F238E27FC236}">
                  <a16:creationId xmlns:a16="http://schemas.microsoft.com/office/drawing/2014/main" id="{B03D8C5B-024D-66D2-4139-BD0271F3F9BE}"/>
                </a:ext>
              </a:extLst>
            </p:cNvPr>
            <p:cNvSpPr/>
            <p:nvPr/>
          </p:nvSpPr>
          <p:spPr>
            <a:xfrm>
              <a:off x="6679153" y="3918521"/>
              <a:ext cx="39712" cy="249040"/>
            </a:xfrm>
            <a:custGeom>
              <a:avLst/>
              <a:gdLst/>
              <a:ahLst/>
              <a:cxnLst/>
              <a:rect l="l" t="t" r="r" b="b"/>
              <a:pathLst>
                <a:path w="59" h="370" extrusionOk="0">
                  <a:moveTo>
                    <a:pt x="52" y="370"/>
                  </a:moveTo>
                  <a:lnTo>
                    <a:pt x="7" y="370"/>
                  </a:lnTo>
                  <a:lnTo>
                    <a:pt x="0" y="0"/>
                  </a:lnTo>
                  <a:lnTo>
                    <a:pt x="59" y="0"/>
                  </a:lnTo>
                  <a:lnTo>
                    <a:pt x="52" y="37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2435;p74">
              <a:extLst>
                <a:ext uri="{FF2B5EF4-FFF2-40B4-BE49-F238E27FC236}">
                  <a16:creationId xmlns:a16="http://schemas.microsoft.com/office/drawing/2014/main" id="{D08375B2-0195-136F-FD86-C50E9A606480}"/>
                </a:ext>
              </a:extLst>
            </p:cNvPr>
            <p:cNvSpPr/>
            <p:nvPr/>
          </p:nvSpPr>
          <p:spPr>
            <a:xfrm>
              <a:off x="6780116" y="3936022"/>
              <a:ext cx="102982" cy="611830"/>
            </a:xfrm>
            <a:custGeom>
              <a:avLst/>
              <a:gdLst/>
              <a:ahLst/>
              <a:cxnLst/>
              <a:rect l="l" t="t" r="r" b="b"/>
              <a:pathLst>
                <a:path w="153" h="909" extrusionOk="0">
                  <a:moveTo>
                    <a:pt x="0" y="0"/>
                  </a:moveTo>
                  <a:lnTo>
                    <a:pt x="108" y="909"/>
                  </a:lnTo>
                  <a:lnTo>
                    <a:pt x="153" y="909"/>
                  </a:lnTo>
                  <a:lnTo>
                    <a:pt x="72" y="0"/>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2436;p74">
              <a:extLst>
                <a:ext uri="{FF2B5EF4-FFF2-40B4-BE49-F238E27FC236}">
                  <a16:creationId xmlns:a16="http://schemas.microsoft.com/office/drawing/2014/main" id="{89CFE0E2-3E22-F92A-2109-3132EF29D9F5}"/>
                </a:ext>
              </a:extLst>
            </p:cNvPr>
            <p:cNvSpPr/>
            <p:nvPr/>
          </p:nvSpPr>
          <p:spPr>
            <a:xfrm>
              <a:off x="6514920" y="3936022"/>
              <a:ext cx="104328" cy="611830"/>
            </a:xfrm>
            <a:custGeom>
              <a:avLst/>
              <a:gdLst/>
              <a:ahLst/>
              <a:cxnLst/>
              <a:rect l="l" t="t" r="r" b="b"/>
              <a:pathLst>
                <a:path w="155" h="909" extrusionOk="0">
                  <a:moveTo>
                    <a:pt x="155" y="0"/>
                  </a:moveTo>
                  <a:lnTo>
                    <a:pt x="47" y="909"/>
                  </a:lnTo>
                  <a:lnTo>
                    <a:pt x="0" y="909"/>
                  </a:lnTo>
                  <a:lnTo>
                    <a:pt x="83" y="0"/>
                  </a:lnTo>
                  <a:lnTo>
                    <a:pt x="155"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2437;p74">
              <a:extLst>
                <a:ext uri="{FF2B5EF4-FFF2-40B4-BE49-F238E27FC236}">
                  <a16:creationId xmlns:a16="http://schemas.microsoft.com/office/drawing/2014/main" id="{5A81929C-F2A0-1F5C-DE03-E2A66F43F861}"/>
                </a:ext>
              </a:extLst>
            </p:cNvPr>
            <p:cNvSpPr/>
            <p:nvPr/>
          </p:nvSpPr>
          <p:spPr>
            <a:xfrm>
              <a:off x="6679153" y="3918521"/>
              <a:ext cx="39712" cy="70673"/>
            </a:xfrm>
            <a:custGeom>
              <a:avLst/>
              <a:gdLst/>
              <a:ahLst/>
              <a:cxnLst/>
              <a:rect l="l" t="t" r="r" b="b"/>
              <a:pathLst>
                <a:path w="59" h="105" extrusionOk="0">
                  <a:moveTo>
                    <a:pt x="59" y="0"/>
                  </a:moveTo>
                  <a:lnTo>
                    <a:pt x="0" y="0"/>
                  </a:lnTo>
                  <a:lnTo>
                    <a:pt x="2" y="105"/>
                  </a:lnTo>
                  <a:lnTo>
                    <a:pt x="57" y="96"/>
                  </a:lnTo>
                  <a:lnTo>
                    <a:pt x="59"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2438;p74">
              <a:extLst>
                <a:ext uri="{FF2B5EF4-FFF2-40B4-BE49-F238E27FC236}">
                  <a16:creationId xmlns:a16="http://schemas.microsoft.com/office/drawing/2014/main" id="{9FE339A1-F2E1-4EAB-47A3-923C0A5DA833}"/>
                </a:ext>
              </a:extLst>
            </p:cNvPr>
            <p:cNvSpPr/>
            <p:nvPr/>
          </p:nvSpPr>
          <p:spPr>
            <a:xfrm>
              <a:off x="6563382" y="3936022"/>
              <a:ext cx="55866" cy="70673"/>
            </a:xfrm>
            <a:custGeom>
              <a:avLst/>
              <a:gdLst/>
              <a:ahLst/>
              <a:cxnLst/>
              <a:rect l="l" t="t" r="r" b="b"/>
              <a:pathLst>
                <a:path w="83" h="105" extrusionOk="0">
                  <a:moveTo>
                    <a:pt x="71" y="94"/>
                  </a:moveTo>
                  <a:lnTo>
                    <a:pt x="83" y="0"/>
                  </a:lnTo>
                  <a:lnTo>
                    <a:pt x="11" y="0"/>
                  </a:lnTo>
                  <a:lnTo>
                    <a:pt x="0" y="105"/>
                  </a:lnTo>
                  <a:lnTo>
                    <a:pt x="71" y="9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2439;p74">
              <a:extLst>
                <a:ext uri="{FF2B5EF4-FFF2-40B4-BE49-F238E27FC236}">
                  <a16:creationId xmlns:a16="http://schemas.microsoft.com/office/drawing/2014/main" id="{433E3FBD-46ED-B960-52C4-2600E2DC89CA}"/>
                </a:ext>
              </a:extLst>
            </p:cNvPr>
            <p:cNvSpPr/>
            <p:nvPr/>
          </p:nvSpPr>
          <p:spPr>
            <a:xfrm>
              <a:off x="6780116" y="3936022"/>
              <a:ext cx="50481" cy="38366"/>
            </a:xfrm>
            <a:custGeom>
              <a:avLst/>
              <a:gdLst/>
              <a:ahLst/>
              <a:cxnLst/>
              <a:rect l="l" t="t" r="r" b="b"/>
              <a:pathLst>
                <a:path w="75" h="57" extrusionOk="0">
                  <a:moveTo>
                    <a:pt x="72" y="0"/>
                  </a:moveTo>
                  <a:lnTo>
                    <a:pt x="0" y="0"/>
                  </a:lnTo>
                  <a:lnTo>
                    <a:pt x="7" y="57"/>
                  </a:lnTo>
                  <a:lnTo>
                    <a:pt x="75" y="46"/>
                  </a:lnTo>
                  <a:lnTo>
                    <a:pt x="72"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2440;p74">
              <a:extLst>
                <a:ext uri="{FF2B5EF4-FFF2-40B4-BE49-F238E27FC236}">
                  <a16:creationId xmlns:a16="http://schemas.microsoft.com/office/drawing/2014/main" id="{F62C9345-6887-0827-3FEC-4C8EADE32105}"/>
                </a:ext>
              </a:extLst>
            </p:cNvPr>
            <p:cNvSpPr/>
            <p:nvPr/>
          </p:nvSpPr>
          <p:spPr>
            <a:xfrm>
              <a:off x="6531074" y="3875444"/>
              <a:ext cx="335735" cy="60551"/>
            </a:xfrm>
            <a:custGeom>
              <a:avLst/>
              <a:gdLst/>
              <a:ahLst/>
              <a:cxnLst/>
              <a:rect l="l" t="t" r="r" b="b"/>
              <a:pathLst>
                <a:path w="290" h="52" extrusionOk="0">
                  <a:moveTo>
                    <a:pt x="275" y="52"/>
                  </a:moveTo>
                  <a:cubicBezTo>
                    <a:pt x="16" y="52"/>
                    <a:pt x="16" y="52"/>
                    <a:pt x="16" y="52"/>
                  </a:cubicBezTo>
                  <a:cubicBezTo>
                    <a:pt x="7" y="52"/>
                    <a:pt x="0" y="45"/>
                    <a:pt x="0" y="36"/>
                  </a:cubicBezTo>
                  <a:cubicBezTo>
                    <a:pt x="0" y="16"/>
                    <a:pt x="0" y="16"/>
                    <a:pt x="0" y="16"/>
                  </a:cubicBezTo>
                  <a:cubicBezTo>
                    <a:pt x="0" y="7"/>
                    <a:pt x="7" y="0"/>
                    <a:pt x="16" y="0"/>
                  </a:cubicBezTo>
                  <a:cubicBezTo>
                    <a:pt x="275" y="0"/>
                    <a:pt x="275" y="0"/>
                    <a:pt x="275" y="0"/>
                  </a:cubicBezTo>
                  <a:cubicBezTo>
                    <a:pt x="283" y="0"/>
                    <a:pt x="290" y="7"/>
                    <a:pt x="290" y="16"/>
                  </a:cubicBezTo>
                  <a:cubicBezTo>
                    <a:pt x="290" y="36"/>
                    <a:pt x="290" y="36"/>
                    <a:pt x="290" y="36"/>
                  </a:cubicBezTo>
                  <a:cubicBezTo>
                    <a:pt x="290" y="45"/>
                    <a:pt x="283" y="52"/>
                    <a:pt x="275" y="5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2441;p74">
              <a:extLst>
                <a:ext uri="{FF2B5EF4-FFF2-40B4-BE49-F238E27FC236}">
                  <a16:creationId xmlns:a16="http://schemas.microsoft.com/office/drawing/2014/main" id="{4D34A34F-C284-265D-7443-E39249C7BDAF}"/>
                </a:ext>
              </a:extLst>
            </p:cNvPr>
            <p:cNvSpPr/>
            <p:nvPr/>
          </p:nvSpPr>
          <p:spPr>
            <a:xfrm>
              <a:off x="6323090" y="4450931"/>
              <a:ext cx="146083" cy="108983"/>
            </a:xfrm>
            <a:custGeom>
              <a:avLst/>
              <a:gdLst/>
              <a:ahLst/>
              <a:cxnLst/>
              <a:rect l="l" t="t" r="r" b="b"/>
              <a:pathLst>
                <a:path w="126" h="94" extrusionOk="0">
                  <a:moveTo>
                    <a:pt x="114" y="0"/>
                  </a:moveTo>
                  <a:cubicBezTo>
                    <a:pt x="114" y="0"/>
                    <a:pt x="113" y="40"/>
                    <a:pt x="120" y="56"/>
                  </a:cubicBezTo>
                  <a:cubicBezTo>
                    <a:pt x="126" y="73"/>
                    <a:pt x="125" y="90"/>
                    <a:pt x="125" y="90"/>
                  </a:cubicBezTo>
                  <a:cubicBezTo>
                    <a:pt x="125" y="90"/>
                    <a:pt x="7" y="94"/>
                    <a:pt x="3" y="91"/>
                  </a:cubicBezTo>
                  <a:cubicBezTo>
                    <a:pt x="0" y="90"/>
                    <a:pt x="30" y="78"/>
                    <a:pt x="52" y="69"/>
                  </a:cubicBezTo>
                  <a:cubicBezTo>
                    <a:pt x="65" y="64"/>
                    <a:pt x="73" y="51"/>
                    <a:pt x="71" y="37"/>
                  </a:cubicBezTo>
                  <a:cubicBezTo>
                    <a:pt x="64" y="0"/>
                    <a:pt x="64" y="0"/>
                    <a:pt x="64" y="0"/>
                  </a:cubicBezTo>
                  <a:lnTo>
                    <a:pt x="114" y="0"/>
                  </a:lnTo>
                  <a:close/>
                </a:path>
              </a:pathLst>
            </a:custGeom>
            <a:solidFill>
              <a:srgbClr val="D59E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2442;p74">
              <a:extLst>
                <a:ext uri="{FF2B5EF4-FFF2-40B4-BE49-F238E27FC236}">
                  <a16:creationId xmlns:a16="http://schemas.microsoft.com/office/drawing/2014/main" id="{F41E6B33-90B9-07E0-72CF-7054CDC0B0B2}"/>
                </a:ext>
              </a:extLst>
            </p:cNvPr>
            <p:cNvSpPr/>
            <p:nvPr/>
          </p:nvSpPr>
          <p:spPr>
            <a:xfrm>
              <a:off x="6026258" y="4450931"/>
              <a:ext cx="154908" cy="108983"/>
            </a:xfrm>
            <a:custGeom>
              <a:avLst/>
              <a:gdLst/>
              <a:ahLst/>
              <a:cxnLst/>
              <a:rect l="l" t="t" r="r" b="b"/>
              <a:pathLst>
                <a:path w="134" h="94" extrusionOk="0">
                  <a:moveTo>
                    <a:pt x="134" y="0"/>
                  </a:moveTo>
                  <a:cubicBezTo>
                    <a:pt x="134" y="0"/>
                    <a:pt x="124" y="42"/>
                    <a:pt x="124" y="57"/>
                  </a:cubicBezTo>
                  <a:cubicBezTo>
                    <a:pt x="130" y="74"/>
                    <a:pt x="125" y="90"/>
                    <a:pt x="125" y="90"/>
                  </a:cubicBezTo>
                  <a:cubicBezTo>
                    <a:pt x="125" y="90"/>
                    <a:pt x="8" y="94"/>
                    <a:pt x="3" y="91"/>
                  </a:cubicBezTo>
                  <a:cubicBezTo>
                    <a:pt x="0" y="89"/>
                    <a:pt x="41" y="74"/>
                    <a:pt x="63" y="66"/>
                  </a:cubicBezTo>
                  <a:cubicBezTo>
                    <a:pt x="71" y="63"/>
                    <a:pt x="76" y="56"/>
                    <a:pt x="78" y="48"/>
                  </a:cubicBezTo>
                  <a:cubicBezTo>
                    <a:pt x="84" y="0"/>
                    <a:pt x="84" y="0"/>
                    <a:pt x="84" y="0"/>
                  </a:cubicBezTo>
                  <a:lnTo>
                    <a:pt x="134" y="0"/>
                  </a:lnTo>
                  <a:close/>
                </a:path>
              </a:pathLst>
            </a:custGeom>
            <a:solidFill>
              <a:srgbClr val="D59E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2443;p74">
              <a:extLst>
                <a:ext uri="{FF2B5EF4-FFF2-40B4-BE49-F238E27FC236}">
                  <a16:creationId xmlns:a16="http://schemas.microsoft.com/office/drawing/2014/main" id="{BE130537-90E6-6F3F-2D0D-3CC4D500726B}"/>
                </a:ext>
              </a:extLst>
            </p:cNvPr>
            <p:cNvSpPr/>
            <p:nvPr/>
          </p:nvSpPr>
          <p:spPr>
            <a:xfrm>
              <a:off x="6376264" y="3009858"/>
              <a:ext cx="261262" cy="259326"/>
            </a:xfrm>
            <a:custGeom>
              <a:avLst/>
              <a:gdLst/>
              <a:ahLst/>
              <a:cxnLst/>
              <a:rect l="l" t="t" r="r" b="b"/>
              <a:pathLst>
                <a:path w="226" h="224" extrusionOk="0">
                  <a:moveTo>
                    <a:pt x="52" y="52"/>
                  </a:moveTo>
                  <a:cubicBezTo>
                    <a:pt x="22" y="51"/>
                    <a:pt x="9" y="74"/>
                    <a:pt x="15" y="93"/>
                  </a:cubicBezTo>
                  <a:cubicBezTo>
                    <a:pt x="23" y="118"/>
                    <a:pt x="17" y="120"/>
                    <a:pt x="14" y="137"/>
                  </a:cubicBezTo>
                  <a:cubicBezTo>
                    <a:pt x="10" y="155"/>
                    <a:pt x="13" y="176"/>
                    <a:pt x="15" y="188"/>
                  </a:cubicBezTo>
                  <a:cubicBezTo>
                    <a:pt x="19" y="213"/>
                    <a:pt x="0" y="224"/>
                    <a:pt x="0" y="224"/>
                  </a:cubicBezTo>
                  <a:cubicBezTo>
                    <a:pt x="0" y="224"/>
                    <a:pt x="92" y="212"/>
                    <a:pt x="135" y="199"/>
                  </a:cubicBezTo>
                  <a:cubicBezTo>
                    <a:pt x="178" y="186"/>
                    <a:pt x="226" y="175"/>
                    <a:pt x="226" y="175"/>
                  </a:cubicBezTo>
                  <a:cubicBezTo>
                    <a:pt x="226" y="175"/>
                    <a:pt x="219" y="140"/>
                    <a:pt x="203" y="131"/>
                  </a:cubicBezTo>
                  <a:cubicBezTo>
                    <a:pt x="181" y="117"/>
                    <a:pt x="197" y="88"/>
                    <a:pt x="176" y="75"/>
                  </a:cubicBezTo>
                  <a:cubicBezTo>
                    <a:pt x="147" y="57"/>
                    <a:pt x="121" y="0"/>
                    <a:pt x="52" y="52"/>
                  </a:cubicBezTo>
                  <a:close/>
                </a:path>
              </a:pathLst>
            </a:custGeom>
            <a:solidFill>
              <a:srgbClr val="8520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2444;p74">
              <a:extLst>
                <a:ext uri="{FF2B5EF4-FFF2-40B4-BE49-F238E27FC236}">
                  <a16:creationId xmlns:a16="http://schemas.microsoft.com/office/drawing/2014/main" id="{782C63C9-9A09-5E80-1D33-C466A38240BE}"/>
                </a:ext>
              </a:extLst>
            </p:cNvPr>
            <p:cNvSpPr/>
            <p:nvPr/>
          </p:nvSpPr>
          <p:spPr>
            <a:xfrm>
              <a:off x="6355398" y="3301976"/>
              <a:ext cx="138723" cy="235014"/>
            </a:xfrm>
            <a:custGeom>
              <a:avLst/>
              <a:gdLst/>
              <a:ahLst/>
              <a:cxnLst/>
              <a:rect l="l" t="t" r="r" b="b"/>
              <a:pathLst>
                <a:path w="120" h="203" extrusionOk="0">
                  <a:moveTo>
                    <a:pt x="84" y="0"/>
                  </a:moveTo>
                  <a:cubicBezTo>
                    <a:pt x="84" y="0"/>
                    <a:pt x="39" y="14"/>
                    <a:pt x="26" y="67"/>
                  </a:cubicBezTo>
                  <a:cubicBezTo>
                    <a:pt x="18" y="100"/>
                    <a:pt x="0" y="203"/>
                    <a:pt x="0" y="203"/>
                  </a:cubicBezTo>
                  <a:cubicBezTo>
                    <a:pt x="86" y="203"/>
                    <a:pt x="86" y="203"/>
                    <a:pt x="86" y="203"/>
                  </a:cubicBezTo>
                  <a:cubicBezTo>
                    <a:pt x="86" y="203"/>
                    <a:pt x="107" y="118"/>
                    <a:pt x="114" y="82"/>
                  </a:cubicBezTo>
                  <a:cubicBezTo>
                    <a:pt x="120" y="46"/>
                    <a:pt x="103" y="3"/>
                    <a:pt x="84"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2445;p74">
              <a:extLst>
                <a:ext uri="{FF2B5EF4-FFF2-40B4-BE49-F238E27FC236}">
                  <a16:creationId xmlns:a16="http://schemas.microsoft.com/office/drawing/2014/main" id="{8DBE5898-CE71-ED98-F712-0FF5790EBAFD}"/>
                </a:ext>
              </a:extLst>
            </p:cNvPr>
            <p:cNvSpPr/>
            <p:nvPr/>
          </p:nvSpPr>
          <p:spPr>
            <a:xfrm>
              <a:off x="6084817" y="3550344"/>
              <a:ext cx="365305" cy="121912"/>
            </a:xfrm>
            <a:custGeom>
              <a:avLst/>
              <a:gdLst/>
              <a:ahLst/>
              <a:cxnLst/>
              <a:rect l="l" t="t" r="r" b="b"/>
              <a:pathLst>
                <a:path w="316" h="105" extrusionOk="0">
                  <a:moveTo>
                    <a:pt x="316" y="0"/>
                  </a:moveTo>
                  <a:cubicBezTo>
                    <a:pt x="301" y="68"/>
                    <a:pt x="301" y="68"/>
                    <a:pt x="301" y="68"/>
                  </a:cubicBezTo>
                  <a:cubicBezTo>
                    <a:pt x="296" y="90"/>
                    <a:pt x="277" y="105"/>
                    <a:pt x="255" y="105"/>
                  </a:cubicBezTo>
                  <a:cubicBezTo>
                    <a:pt x="0" y="105"/>
                    <a:pt x="0" y="105"/>
                    <a:pt x="0" y="105"/>
                  </a:cubicBezTo>
                  <a:cubicBezTo>
                    <a:pt x="0" y="105"/>
                    <a:pt x="15" y="83"/>
                    <a:pt x="36" y="83"/>
                  </a:cubicBezTo>
                  <a:cubicBezTo>
                    <a:pt x="57" y="83"/>
                    <a:pt x="225" y="45"/>
                    <a:pt x="225" y="45"/>
                  </a:cubicBezTo>
                  <a:cubicBezTo>
                    <a:pt x="233" y="0"/>
                    <a:pt x="233" y="0"/>
                    <a:pt x="233" y="0"/>
                  </a:cubicBezTo>
                  <a:lnTo>
                    <a:pt x="316" y="0"/>
                  </a:lnTo>
                  <a:close/>
                </a:path>
              </a:pathLst>
            </a:custGeom>
            <a:solidFill>
              <a:srgbClr val="D59E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2446;p74">
              <a:extLst>
                <a:ext uri="{FF2B5EF4-FFF2-40B4-BE49-F238E27FC236}">
                  <a16:creationId xmlns:a16="http://schemas.microsoft.com/office/drawing/2014/main" id="{A6120E56-A5AB-7B7E-C9F0-23DA8C19601D}"/>
                </a:ext>
              </a:extLst>
            </p:cNvPr>
            <p:cNvSpPr/>
            <p:nvPr/>
          </p:nvSpPr>
          <p:spPr>
            <a:xfrm>
              <a:off x="6290782" y="3550344"/>
              <a:ext cx="159532" cy="121912"/>
            </a:xfrm>
            <a:custGeom>
              <a:avLst/>
              <a:gdLst/>
              <a:ahLst/>
              <a:cxnLst/>
              <a:rect l="l" t="t" r="r" b="b"/>
              <a:pathLst>
                <a:path w="138" h="105" extrusionOk="0">
                  <a:moveTo>
                    <a:pt x="55" y="0"/>
                  </a:moveTo>
                  <a:cubicBezTo>
                    <a:pt x="47" y="45"/>
                    <a:pt x="47" y="45"/>
                    <a:pt x="47" y="45"/>
                  </a:cubicBezTo>
                  <a:cubicBezTo>
                    <a:pt x="47" y="45"/>
                    <a:pt x="27" y="50"/>
                    <a:pt x="0" y="56"/>
                  </a:cubicBezTo>
                  <a:cubicBezTo>
                    <a:pt x="15" y="64"/>
                    <a:pt x="38" y="81"/>
                    <a:pt x="49" y="105"/>
                  </a:cubicBezTo>
                  <a:cubicBezTo>
                    <a:pt x="77" y="105"/>
                    <a:pt x="77" y="105"/>
                    <a:pt x="77" y="105"/>
                  </a:cubicBezTo>
                  <a:cubicBezTo>
                    <a:pt x="99" y="105"/>
                    <a:pt x="118" y="90"/>
                    <a:pt x="123" y="68"/>
                  </a:cubicBezTo>
                  <a:cubicBezTo>
                    <a:pt x="138" y="0"/>
                    <a:pt x="138" y="0"/>
                    <a:pt x="138" y="0"/>
                  </a:cubicBezTo>
                  <a:lnTo>
                    <a:pt x="55" y="0"/>
                  </a:lnTo>
                  <a:close/>
                </a:path>
              </a:pathLst>
            </a:custGeom>
            <a:solidFill>
              <a:srgbClr val="AD6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2447;p74">
              <a:extLst>
                <a:ext uri="{FF2B5EF4-FFF2-40B4-BE49-F238E27FC236}">
                  <a16:creationId xmlns:a16="http://schemas.microsoft.com/office/drawing/2014/main" id="{C38748EB-128B-D73B-F42A-43BBDEA363BD}"/>
                </a:ext>
              </a:extLst>
            </p:cNvPr>
            <p:cNvSpPr/>
            <p:nvPr/>
          </p:nvSpPr>
          <p:spPr>
            <a:xfrm>
              <a:off x="6370879" y="3301976"/>
              <a:ext cx="123155" cy="235014"/>
            </a:xfrm>
            <a:custGeom>
              <a:avLst/>
              <a:gdLst/>
              <a:ahLst/>
              <a:cxnLst/>
              <a:rect l="l" t="t" r="r" b="b"/>
              <a:pathLst>
                <a:path w="107" h="203" extrusionOk="0">
                  <a:moveTo>
                    <a:pt x="71" y="0"/>
                  </a:moveTo>
                  <a:cubicBezTo>
                    <a:pt x="71" y="0"/>
                    <a:pt x="26" y="14"/>
                    <a:pt x="13" y="67"/>
                  </a:cubicBezTo>
                  <a:cubicBezTo>
                    <a:pt x="10" y="81"/>
                    <a:pt x="4" y="108"/>
                    <a:pt x="0" y="133"/>
                  </a:cubicBezTo>
                  <a:cubicBezTo>
                    <a:pt x="6" y="144"/>
                    <a:pt x="14" y="153"/>
                    <a:pt x="22" y="158"/>
                  </a:cubicBezTo>
                  <a:cubicBezTo>
                    <a:pt x="38" y="167"/>
                    <a:pt x="47" y="189"/>
                    <a:pt x="51" y="203"/>
                  </a:cubicBezTo>
                  <a:cubicBezTo>
                    <a:pt x="73" y="203"/>
                    <a:pt x="73" y="203"/>
                    <a:pt x="73" y="203"/>
                  </a:cubicBezTo>
                  <a:cubicBezTo>
                    <a:pt x="73" y="203"/>
                    <a:pt x="94" y="118"/>
                    <a:pt x="101" y="82"/>
                  </a:cubicBezTo>
                  <a:cubicBezTo>
                    <a:pt x="107" y="46"/>
                    <a:pt x="90" y="3"/>
                    <a:pt x="7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2448;p74">
              <a:extLst>
                <a:ext uri="{FF2B5EF4-FFF2-40B4-BE49-F238E27FC236}">
                  <a16:creationId xmlns:a16="http://schemas.microsoft.com/office/drawing/2014/main" id="{1D1F75D4-D28F-8AC7-7813-F3175F2E57BE}"/>
                </a:ext>
              </a:extLst>
            </p:cNvPr>
            <p:cNvSpPr/>
            <p:nvPr/>
          </p:nvSpPr>
          <p:spPr>
            <a:xfrm>
              <a:off x="6335878" y="3528806"/>
              <a:ext cx="129286" cy="39019"/>
            </a:xfrm>
            <a:custGeom>
              <a:avLst/>
              <a:gdLst/>
              <a:ahLst/>
              <a:cxnLst/>
              <a:rect l="l" t="t" r="r" b="b"/>
              <a:pathLst>
                <a:path w="112" h="34" extrusionOk="0">
                  <a:moveTo>
                    <a:pt x="100" y="34"/>
                  </a:moveTo>
                  <a:cubicBezTo>
                    <a:pt x="9" y="34"/>
                    <a:pt x="9" y="34"/>
                    <a:pt x="9" y="34"/>
                  </a:cubicBezTo>
                  <a:cubicBezTo>
                    <a:pt x="4" y="34"/>
                    <a:pt x="0" y="30"/>
                    <a:pt x="1" y="24"/>
                  </a:cubicBezTo>
                  <a:cubicBezTo>
                    <a:pt x="4" y="7"/>
                    <a:pt x="4" y="7"/>
                    <a:pt x="4" y="7"/>
                  </a:cubicBezTo>
                  <a:cubicBezTo>
                    <a:pt x="5" y="3"/>
                    <a:pt x="8" y="0"/>
                    <a:pt x="12" y="0"/>
                  </a:cubicBezTo>
                  <a:cubicBezTo>
                    <a:pt x="103" y="0"/>
                    <a:pt x="103" y="0"/>
                    <a:pt x="103" y="0"/>
                  </a:cubicBezTo>
                  <a:cubicBezTo>
                    <a:pt x="108" y="0"/>
                    <a:pt x="112" y="5"/>
                    <a:pt x="111" y="10"/>
                  </a:cubicBezTo>
                  <a:cubicBezTo>
                    <a:pt x="108" y="28"/>
                    <a:pt x="108" y="28"/>
                    <a:pt x="108" y="28"/>
                  </a:cubicBezTo>
                  <a:cubicBezTo>
                    <a:pt x="107" y="32"/>
                    <a:pt x="104" y="34"/>
                    <a:pt x="100"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2449;p74">
              <a:extLst>
                <a:ext uri="{FF2B5EF4-FFF2-40B4-BE49-F238E27FC236}">
                  <a16:creationId xmlns:a16="http://schemas.microsoft.com/office/drawing/2014/main" id="{1415D3A5-B16A-660A-667D-2D7641337C0A}"/>
                </a:ext>
              </a:extLst>
            </p:cNvPr>
            <p:cNvSpPr/>
            <p:nvPr/>
          </p:nvSpPr>
          <p:spPr>
            <a:xfrm>
              <a:off x="6086163" y="3696404"/>
              <a:ext cx="747950" cy="764131"/>
            </a:xfrm>
            <a:custGeom>
              <a:avLst/>
              <a:gdLst/>
              <a:ahLst/>
              <a:cxnLst/>
              <a:rect l="l" t="t" r="r" b="b"/>
              <a:pathLst>
                <a:path w="647" h="661" extrusionOk="0">
                  <a:moveTo>
                    <a:pt x="427" y="9"/>
                  </a:moveTo>
                  <a:cubicBezTo>
                    <a:pt x="427" y="9"/>
                    <a:pt x="163" y="16"/>
                    <a:pt x="111" y="78"/>
                  </a:cubicBezTo>
                  <a:cubicBezTo>
                    <a:pt x="43" y="160"/>
                    <a:pt x="0" y="661"/>
                    <a:pt x="0" y="661"/>
                  </a:cubicBezTo>
                  <a:cubicBezTo>
                    <a:pt x="111" y="661"/>
                    <a:pt x="111" y="661"/>
                    <a:pt x="111" y="661"/>
                  </a:cubicBezTo>
                  <a:cubicBezTo>
                    <a:pt x="111" y="661"/>
                    <a:pt x="125" y="619"/>
                    <a:pt x="130" y="546"/>
                  </a:cubicBezTo>
                  <a:cubicBezTo>
                    <a:pt x="132" y="517"/>
                    <a:pt x="155" y="469"/>
                    <a:pt x="157" y="407"/>
                  </a:cubicBezTo>
                  <a:cubicBezTo>
                    <a:pt x="160" y="346"/>
                    <a:pt x="207" y="247"/>
                    <a:pt x="210" y="192"/>
                  </a:cubicBezTo>
                  <a:cubicBezTo>
                    <a:pt x="210" y="192"/>
                    <a:pt x="620" y="176"/>
                    <a:pt x="633" y="122"/>
                  </a:cubicBezTo>
                  <a:cubicBezTo>
                    <a:pt x="647" y="69"/>
                    <a:pt x="621" y="0"/>
                    <a:pt x="621" y="0"/>
                  </a:cubicBezTo>
                  <a:lnTo>
                    <a:pt x="427" y="9"/>
                  </a:lnTo>
                  <a:close/>
                </a:path>
              </a:pathLst>
            </a:custGeom>
            <a:solidFill>
              <a:schemeClr val="tx2">
                <a:lumMod val="20000"/>
                <a:lumOff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2450;p74">
              <a:extLst>
                <a:ext uri="{FF2B5EF4-FFF2-40B4-BE49-F238E27FC236}">
                  <a16:creationId xmlns:a16="http://schemas.microsoft.com/office/drawing/2014/main" id="{D697F2BE-B38D-0A70-59C6-38F60E4EA86E}"/>
                </a:ext>
              </a:extLst>
            </p:cNvPr>
            <p:cNvSpPr/>
            <p:nvPr/>
          </p:nvSpPr>
          <p:spPr>
            <a:xfrm>
              <a:off x="6150779" y="3696404"/>
              <a:ext cx="684205" cy="470028"/>
            </a:xfrm>
            <a:custGeom>
              <a:avLst/>
              <a:gdLst/>
              <a:ahLst/>
              <a:cxnLst/>
              <a:rect l="l" t="t" r="r" b="b"/>
              <a:pathLst>
                <a:path w="591" h="406" extrusionOk="0">
                  <a:moveTo>
                    <a:pt x="55" y="312"/>
                  </a:moveTo>
                  <a:cubicBezTo>
                    <a:pt x="77" y="340"/>
                    <a:pt x="92" y="376"/>
                    <a:pt x="101" y="406"/>
                  </a:cubicBezTo>
                  <a:cubicBezTo>
                    <a:pt x="105" y="344"/>
                    <a:pt x="151" y="247"/>
                    <a:pt x="154" y="192"/>
                  </a:cubicBezTo>
                  <a:cubicBezTo>
                    <a:pt x="154" y="192"/>
                    <a:pt x="564" y="176"/>
                    <a:pt x="577" y="122"/>
                  </a:cubicBezTo>
                  <a:cubicBezTo>
                    <a:pt x="591" y="69"/>
                    <a:pt x="565" y="0"/>
                    <a:pt x="565" y="0"/>
                  </a:cubicBezTo>
                  <a:cubicBezTo>
                    <a:pt x="371" y="9"/>
                    <a:pt x="371" y="9"/>
                    <a:pt x="371" y="9"/>
                  </a:cubicBezTo>
                  <a:cubicBezTo>
                    <a:pt x="371" y="9"/>
                    <a:pt x="107" y="16"/>
                    <a:pt x="55" y="78"/>
                  </a:cubicBezTo>
                  <a:cubicBezTo>
                    <a:pt x="34" y="103"/>
                    <a:pt x="16" y="167"/>
                    <a:pt x="0" y="244"/>
                  </a:cubicBezTo>
                  <a:cubicBezTo>
                    <a:pt x="15" y="266"/>
                    <a:pt x="35" y="286"/>
                    <a:pt x="55" y="312"/>
                  </a:cubicBezTo>
                  <a:close/>
                </a:path>
              </a:pathLst>
            </a:custGeom>
            <a:solidFill>
              <a:srgbClr val="C8D2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2451;p74">
              <a:extLst>
                <a:ext uri="{FF2B5EF4-FFF2-40B4-BE49-F238E27FC236}">
                  <a16:creationId xmlns:a16="http://schemas.microsoft.com/office/drawing/2014/main" id="{3349F533-8F8F-020E-D5B7-5A3CC3B42624}"/>
                </a:ext>
              </a:extLst>
            </p:cNvPr>
            <p:cNvSpPr/>
            <p:nvPr/>
          </p:nvSpPr>
          <p:spPr>
            <a:xfrm>
              <a:off x="6184434" y="3809482"/>
              <a:ext cx="240454" cy="651788"/>
            </a:xfrm>
            <a:custGeom>
              <a:avLst/>
              <a:gdLst/>
              <a:ahLst/>
              <a:cxnLst/>
              <a:rect l="l" t="t" r="r" b="b"/>
              <a:pathLst>
                <a:path w="208" h="563" extrusionOk="0">
                  <a:moveTo>
                    <a:pt x="208" y="2"/>
                  </a:moveTo>
                  <a:cubicBezTo>
                    <a:pt x="208" y="2"/>
                    <a:pt x="195" y="0"/>
                    <a:pt x="177" y="0"/>
                  </a:cubicBezTo>
                  <a:cubicBezTo>
                    <a:pt x="159" y="0"/>
                    <a:pt x="137" y="2"/>
                    <a:pt x="117" y="10"/>
                  </a:cubicBezTo>
                  <a:cubicBezTo>
                    <a:pt x="97" y="18"/>
                    <a:pt x="78" y="32"/>
                    <a:pt x="70" y="57"/>
                  </a:cubicBezTo>
                  <a:cubicBezTo>
                    <a:pt x="58" y="93"/>
                    <a:pt x="50" y="154"/>
                    <a:pt x="44" y="214"/>
                  </a:cubicBezTo>
                  <a:cubicBezTo>
                    <a:pt x="37" y="274"/>
                    <a:pt x="31" y="332"/>
                    <a:pt x="24" y="360"/>
                  </a:cubicBezTo>
                  <a:cubicBezTo>
                    <a:pt x="17" y="388"/>
                    <a:pt x="11" y="439"/>
                    <a:pt x="6" y="483"/>
                  </a:cubicBezTo>
                  <a:cubicBezTo>
                    <a:pt x="2" y="526"/>
                    <a:pt x="0" y="563"/>
                    <a:pt x="0" y="563"/>
                  </a:cubicBezTo>
                  <a:cubicBezTo>
                    <a:pt x="4" y="563"/>
                    <a:pt x="4" y="563"/>
                    <a:pt x="4" y="563"/>
                  </a:cubicBezTo>
                  <a:cubicBezTo>
                    <a:pt x="4" y="563"/>
                    <a:pt x="4" y="561"/>
                    <a:pt x="4" y="557"/>
                  </a:cubicBezTo>
                  <a:cubicBezTo>
                    <a:pt x="5" y="542"/>
                    <a:pt x="8" y="506"/>
                    <a:pt x="12" y="467"/>
                  </a:cubicBezTo>
                  <a:cubicBezTo>
                    <a:pt x="16" y="427"/>
                    <a:pt x="22" y="385"/>
                    <a:pt x="28" y="361"/>
                  </a:cubicBezTo>
                  <a:cubicBezTo>
                    <a:pt x="35" y="332"/>
                    <a:pt x="41" y="274"/>
                    <a:pt x="48" y="215"/>
                  </a:cubicBezTo>
                  <a:cubicBezTo>
                    <a:pt x="54" y="155"/>
                    <a:pt x="62" y="93"/>
                    <a:pt x="74" y="58"/>
                  </a:cubicBezTo>
                  <a:cubicBezTo>
                    <a:pt x="82" y="35"/>
                    <a:pt x="99" y="22"/>
                    <a:pt x="118" y="14"/>
                  </a:cubicBezTo>
                  <a:cubicBezTo>
                    <a:pt x="138" y="6"/>
                    <a:pt x="159" y="4"/>
                    <a:pt x="177" y="4"/>
                  </a:cubicBezTo>
                  <a:cubicBezTo>
                    <a:pt x="186" y="4"/>
                    <a:pt x="193" y="5"/>
                    <a:pt x="199" y="5"/>
                  </a:cubicBezTo>
                  <a:cubicBezTo>
                    <a:pt x="201" y="5"/>
                    <a:pt x="204" y="6"/>
                    <a:pt x="205" y="6"/>
                  </a:cubicBezTo>
                  <a:cubicBezTo>
                    <a:pt x="207" y="6"/>
                    <a:pt x="207" y="6"/>
                    <a:pt x="207" y="6"/>
                  </a:cubicBezTo>
                  <a:cubicBezTo>
                    <a:pt x="208" y="2"/>
                    <a:pt x="208" y="2"/>
                    <a:pt x="208"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2452;p74">
              <a:extLst>
                <a:ext uri="{FF2B5EF4-FFF2-40B4-BE49-F238E27FC236}">
                  <a16:creationId xmlns:a16="http://schemas.microsoft.com/office/drawing/2014/main" id="{6270D52E-F118-1C94-98F6-2C6FC6F06A32}"/>
                </a:ext>
              </a:extLst>
            </p:cNvPr>
            <p:cNvSpPr/>
            <p:nvPr/>
          </p:nvSpPr>
          <p:spPr>
            <a:xfrm>
              <a:off x="6440207" y="3227937"/>
              <a:ext cx="443268" cy="490867"/>
            </a:xfrm>
            <a:custGeom>
              <a:avLst/>
              <a:gdLst/>
              <a:ahLst/>
              <a:cxnLst/>
              <a:rect l="l" t="t" r="r" b="b"/>
              <a:pathLst>
                <a:path w="384" h="424" extrusionOk="0">
                  <a:moveTo>
                    <a:pt x="317" y="313"/>
                  </a:moveTo>
                  <a:cubicBezTo>
                    <a:pt x="317" y="313"/>
                    <a:pt x="317" y="313"/>
                    <a:pt x="317" y="313"/>
                  </a:cubicBezTo>
                  <a:cubicBezTo>
                    <a:pt x="297" y="205"/>
                    <a:pt x="269" y="55"/>
                    <a:pt x="260" y="46"/>
                  </a:cubicBezTo>
                  <a:cubicBezTo>
                    <a:pt x="250" y="35"/>
                    <a:pt x="186" y="29"/>
                    <a:pt x="151" y="22"/>
                  </a:cubicBezTo>
                  <a:cubicBezTo>
                    <a:pt x="136" y="8"/>
                    <a:pt x="128" y="0"/>
                    <a:pt x="128" y="0"/>
                  </a:cubicBezTo>
                  <a:cubicBezTo>
                    <a:pt x="45" y="28"/>
                    <a:pt x="45" y="28"/>
                    <a:pt x="45" y="28"/>
                  </a:cubicBezTo>
                  <a:cubicBezTo>
                    <a:pt x="43" y="53"/>
                    <a:pt x="43" y="53"/>
                    <a:pt x="43" y="53"/>
                  </a:cubicBezTo>
                  <a:cubicBezTo>
                    <a:pt x="11" y="64"/>
                    <a:pt x="11" y="64"/>
                    <a:pt x="11" y="64"/>
                  </a:cubicBezTo>
                  <a:cubicBezTo>
                    <a:pt x="11" y="64"/>
                    <a:pt x="7" y="113"/>
                    <a:pt x="5" y="143"/>
                  </a:cubicBezTo>
                  <a:cubicBezTo>
                    <a:pt x="0" y="208"/>
                    <a:pt x="26" y="245"/>
                    <a:pt x="56" y="299"/>
                  </a:cubicBezTo>
                  <a:cubicBezTo>
                    <a:pt x="74" y="333"/>
                    <a:pt x="81" y="372"/>
                    <a:pt x="84" y="398"/>
                  </a:cubicBezTo>
                  <a:cubicBezTo>
                    <a:pt x="85" y="413"/>
                    <a:pt x="98" y="424"/>
                    <a:pt x="112" y="424"/>
                  </a:cubicBezTo>
                  <a:cubicBezTo>
                    <a:pt x="357" y="424"/>
                    <a:pt x="357" y="424"/>
                    <a:pt x="357" y="424"/>
                  </a:cubicBezTo>
                  <a:cubicBezTo>
                    <a:pt x="384" y="424"/>
                    <a:pt x="327" y="367"/>
                    <a:pt x="317" y="3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2453;p74">
              <a:extLst>
                <a:ext uri="{FF2B5EF4-FFF2-40B4-BE49-F238E27FC236}">
                  <a16:creationId xmlns:a16="http://schemas.microsoft.com/office/drawing/2014/main" id="{9F909B54-A64D-4BA5-8DB3-651A1D573699}"/>
                </a:ext>
              </a:extLst>
            </p:cNvPr>
            <p:cNvSpPr/>
            <p:nvPr/>
          </p:nvSpPr>
          <p:spPr>
            <a:xfrm>
              <a:off x="6620594" y="3313419"/>
              <a:ext cx="263190" cy="405197"/>
            </a:xfrm>
            <a:custGeom>
              <a:avLst/>
              <a:gdLst/>
              <a:ahLst/>
              <a:cxnLst/>
              <a:rect l="l" t="t" r="r" b="b"/>
              <a:pathLst>
                <a:path w="228" h="350" extrusionOk="0">
                  <a:moveTo>
                    <a:pt x="161" y="239"/>
                  </a:moveTo>
                  <a:cubicBezTo>
                    <a:pt x="148" y="167"/>
                    <a:pt x="131" y="77"/>
                    <a:pt x="118" y="21"/>
                  </a:cubicBezTo>
                  <a:cubicBezTo>
                    <a:pt x="59" y="0"/>
                    <a:pt x="59" y="0"/>
                    <a:pt x="59" y="0"/>
                  </a:cubicBezTo>
                  <a:cubicBezTo>
                    <a:pt x="59" y="0"/>
                    <a:pt x="22" y="77"/>
                    <a:pt x="28" y="126"/>
                  </a:cubicBezTo>
                  <a:cubicBezTo>
                    <a:pt x="32" y="151"/>
                    <a:pt x="10" y="163"/>
                    <a:pt x="5" y="201"/>
                  </a:cubicBezTo>
                  <a:cubicBezTo>
                    <a:pt x="0" y="236"/>
                    <a:pt x="16" y="304"/>
                    <a:pt x="92" y="350"/>
                  </a:cubicBezTo>
                  <a:cubicBezTo>
                    <a:pt x="201" y="350"/>
                    <a:pt x="201" y="350"/>
                    <a:pt x="201" y="350"/>
                  </a:cubicBezTo>
                  <a:cubicBezTo>
                    <a:pt x="228" y="350"/>
                    <a:pt x="171" y="293"/>
                    <a:pt x="161" y="2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2454;p74">
              <a:extLst>
                <a:ext uri="{FF2B5EF4-FFF2-40B4-BE49-F238E27FC236}">
                  <a16:creationId xmlns:a16="http://schemas.microsoft.com/office/drawing/2014/main" id="{795BDC4C-F9AC-CBA3-AE3F-80917908BB1B}"/>
                </a:ext>
              </a:extLst>
            </p:cNvPr>
            <p:cNvSpPr/>
            <p:nvPr/>
          </p:nvSpPr>
          <p:spPr>
            <a:xfrm>
              <a:off x="6432803" y="3107455"/>
              <a:ext cx="152817" cy="189864"/>
            </a:xfrm>
            <a:custGeom>
              <a:avLst/>
              <a:gdLst/>
              <a:ahLst/>
              <a:cxnLst/>
              <a:rect l="l" t="t" r="r" b="b"/>
              <a:pathLst>
                <a:path w="132" h="164" extrusionOk="0">
                  <a:moveTo>
                    <a:pt x="65" y="131"/>
                  </a:moveTo>
                  <a:cubicBezTo>
                    <a:pt x="70" y="131"/>
                    <a:pt x="70" y="131"/>
                    <a:pt x="70" y="131"/>
                  </a:cubicBezTo>
                  <a:cubicBezTo>
                    <a:pt x="96" y="164"/>
                    <a:pt x="96" y="164"/>
                    <a:pt x="96" y="164"/>
                  </a:cubicBezTo>
                  <a:cubicBezTo>
                    <a:pt x="96" y="164"/>
                    <a:pt x="96" y="164"/>
                    <a:pt x="96" y="164"/>
                  </a:cubicBezTo>
                  <a:cubicBezTo>
                    <a:pt x="93" y="135"/>
                    <a:pt x="93" y="135"/>
                    <a:pt x="93" y="135"/>
                  </a:cubicBezTo>
                  <a:cubicBezTo>
                    <a:pt x="113" y="128"/>
                    <a:pt x="132" y="116"/>
                    <a:pt x="132" y="116"/>
                  </a:cubicBezTo>
                  <a:cubicBezTo>
                    <a:pt x="97" y="55"/>
                    <a:pt x="97" y="55"/>
                    <a:pt x="97" y="55"/>
                  </a:cubicBezTo>
                  <a:cubicBezTo>
                    <a:pt x="97" y="55"/>
                    <a:pt x="108" y="29"/>
                    <a:pt x="95" y="23"/>
                  </a:cubicBezTo>
                  <a:cubicBezTo>
                    <a:pt x="82" y="17"/>
                    <a:pt x="76" y="37"/>
                    <a:pt x="76" y="37"/>
                  </a:cubicBezTo>
                  <a:cubicBezTo>
                    <a:pt x="76" y="37"/>
                    <a:pt x="30" y="38"/>
                    <a:pt x="7" y="0"/>
                  </a:cubicBezTo>
                  <a:cubicBezTo>
                    <a:pt x="2" y="3"/>
                    <a:pt x="0" y="13"/>
                    <a:pt x="0" y="18"/>
                  </a:cubicBezTo>
                  <a:cubicBezTo>
                    <a:pt x="3" y="47"/>
                    <a:pt x="7" y="58"/>
                    <a:pt x="6" y="70"/>
                  </a:cubicBezTo>
                  <a:cubicBezTo>
                    <a:pt x="9" y="92"/>
                    <a:pt x="26" y="114"/>
                    <a:pt x="40" y="114"/>
                  </a:cubicBezTo>
                  <a:cubicBezTo>
                    <a:pt x="54" y="114"/>
                    <a:pt x="57" y="110"/>
                    <a:pt x="57" y="110"/>
                  </a:cubicBezTo>
                  <a:lnTo>
                    <a:pt x="65" y="131"/>
                  </a:lnTo>
                  <a:close/>
                </a:path>
              </a:pathLst>
            </a:custGeom>
            <a:solidFill>
              <a:srgbClr val="D59E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2455;p74">
              <a:extLst>
                <a:ext uri="{FF2B5EF4-FFF2-40B4-BE49-F238E27FC236}">
                  <a16:creationId xmlns:a16="http://schemas.microsoft.com/office/drawing/2014/main" id="{6D875B7B-A822-10D1-CA9B-C02EF21D5573}"/>
                </a:ext>
              </a:extLst>
            </p:cNvPr>
            <p:cNvSpPr/>
            <p:nvPr/>
          </p:nvSpPr>
          <p:spPr>
            <a:xfrm>
              <a:off x="6414630" y="3135051"/>
              <a:ext cx="33671" cy="51794"/>
            </a:xfrm>
            <a:custGeom>
              <a:avLst/>
              <a:gdLst/>
              <a:ahLst/>
              <a:cxnLst/>
              <a:rect l="l" t="t" r="r" b="b"/>
              <a:pathLst>
                <a:path w="29" h="45" extrusionOk="0">
                  <a:moveTo>
                    <a:pt x="26" y="21"/>
                  </a:moveTo>
                  <a:cubicBezTo>
                    <a:pt x="24" y="21"/>
                    <a:pt x="24" y="21"/>
                    <a:pt x="24" y="21"/>
                  </a:cubicBezTo>
                  <a:cubicBezTo>
                    <a:pt x="24" y="23"/>
                    <a:pt x="25" y="25"/>
                    <a:pt x="25" y="26"/>
                  </a:cubicBezTo>
                  <a:cubicBezTo>
                    <a:pt x="25" y="30"/>
                    <a:pt x="24" y="34"/>
                    <a:pt x="22" y="37"/>
                  </a:cubicBezTo>
                  <a:cubicBezTo>
                    <a:pt x="21" y="40"/>
                    <a:pt x="19" y="41"/>
                    <a:pt x="17" y="41"/>
                  </a:cubicBezTo>
                  <a:cubicBezTo>
                    <a:pt x="16" y="41"/>
                    <a:pt x="16" y="41"/>
                    <a:pt x="16" y="41"/>
                  </a:cubicBezTo>
                  <a:cubicBezTo>
                    <a:pt x="15" y="41"/>
                    <a:pt x="14" y="41"/>
                    <a:pt x="13" y="40"/>
                  </a:cubicBezTo>
                  <a:cubicBezTo>
                    <a:pt x="9" y="38"/>
                    <a:pt x="6" y="32"/>
                    <a:pt x="5" y="24"/>
                  </a:cubicBezTo>
                  <a:cubicBezTo>
                    <a:pt x="4" y="22"/>
                    <a:pt x="4" y="21"/>
                    <a:pt x="4" y="19"/>
                  </a:cubicBezTo>
                  <a:cubicBezTo>
                    <a:pt x="4" y="15"/>
                    <a:pt x="5" y="11"/>
                    <a:pt x="7" y="8"/>
                  </a:cubicBezTo>
                  <a:cubicBezTo>
                    <a:pt x="8" y="6"/>
                    <a:pt x="10" y="4"/>
                    <a:pt x="12" y="4"/>
                  </a:cubicBezTo>
                  <a:cubicBezTo>
                    <a:pt x="12" y="4"/>
                    <a:pt x="12" y="4"/>
                    <a:pt x="12" y="4"/>
                  </a:cubicBezTo>
                  <a:cubicBezTo>
                    <a:pt x="13" y="4"/>
                    <a:pt x="15" y="4"/>
                    <a:pt x="16" y="5"/>
                  </a:cubicBezTo>
                  <a:cubicBezTo>
                    <a:pt x="19" y="8"/>
                    <a:pt x="23" y="14"/>
                    <a:pt x="24" y="21"/>
                  </a:cubicBezTo>
                  <a:cubicBezTo>
                    <a:pt x="26" y="21"/>
                    <a:pt x="26" y="21"/>
                    <a:pt x="26" y="21"/>
                  </a:cubicBezTo>
                  <a:cubicBezTo>
                    <a:pt x="28" y="21"/>
                    <a:pt x="28" y="21"/>
                    <a:pt x="28" y="21"/>
                  </a:cubicBezTo>
                  <a:cubicBezTo>
                    <a:pt x="27" y="15"/>
                    <a:pt x="25" y="10"/>
                    <a:pt x="23" y="6"/>
                  </a:cubicBezTo>
                  <a:cubicBezTo>
                    <a:pt x="21" y="5"/>
                    <a:pt x="20" y="3"/>
                    <a:pt x="18" y="2"/>
                  </a:cubicBezTo>
                  <a:cubicBezTo>
                    <a:pt x="16" y="1"/>
                    <a:pt x="14" y="0"/>
                    <a:pt x="12" y="0"/>
                  </a:cubicBezTo>
                  <a:cubicBezTo>
                    <a:pt x="12" y="0"/>
                    <a:pt x="12" y="0"/>
                    <a:pt x="11" y="0"/>
                  </a:cubicBezTo>
                  <a:cubicBezTo>
                    <a:pt x="8" y="1"/>
                    <a:pt x="5" y="3"/>
                    <a:pt x="3" y="7"/>
                  </a:cubicBezTo>
                  <a:cubicBezTo>
                    <a:pt x="1" y="10"/>
                    <a:pt x="0" y="14"/>
                    <a:pt x="0" y="19"/>
                  </a:cubicBezTo>
                  <a:cubicBezTo>
                    <a:pt x="0" y="21"/>
                    <a:pt x="0" y="23"/>
                    <a:pt x="1" y="24"/>
                  </a:cubicBezTo>
                  <a:cubicBezTo>
                    <a:pt x="1" y="30"/>
                    <a:pt x="3" y="35"/>
                    <a:pt x="6" y="39"/>
                  </a:cubicBezTo>
                  <a:cubicBezTo>
                    <a:pt x="8" y="41"/>
                    <a:pt x="9" y="42"/>
                    <a:pt x="11" y="43"/>
                  </a:cubicBezTo>
                  <a:cubicBezTo>
                    <a:pt x="13" y="45"/>
                    <a:pt x="14" y="45"/>
                    <a:pt x="16" y="45"/>
                  </a:cubicBezTo>
                  <a:cubicBezTo>
                    <a:pt x="17" y="45"/>
                    <a:pt x="17" y="45"/>
                    <a:pt x="18" y="45"/>
                  </a:cubicBezTo>
                  <a:cubicBezTo>
                    <a:pt x="21" y="45"/>
                    <a:pt x="24" y="42"/>
                    <a:pt x="26" y="39"/>
                  </a:cubicBezTo>
                  <a:cubicBezTo>
                    <a:pt x="28" y="35"/>
                    <a:pt x="29" y="31"/>
                    <a:pt x="29" y="26"/>
                  </a:cubicBezTo>
                  <a:cubicBezTo>
                    <a:pt x="29" y="24"/>
                    <a:pt x="28" y="23"/>
                    <a:pt x="28" y="21"/>
                  </a:cubicBezTo>
                  <a:lnTo>
                    <a:pt x="26" y="21"/>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2456;p74">
              <a:extLst>
                <a:ext uri="{FF2B5EF4-FFF2-40B4-BE49-F238E27FC236}">
                  <a16:creationId xmlns:a16="http://schemas.microsoft.com/office/drawing/2014/main" id="{45B373FD-E71A-19E0-831E-21AD3AA2A097}"/>
                </a:ext>
              </a:extLst>
            </p:cNvPr>
            <p:cNvSpPr/>
            <p:nvPr/>
          </p:nvSpPr>
          <p:spPr>
            <a:xfrm>
              <a:off x="6450303" y="3130340"/>
              <a:ext cx="33671" cy="51794"/>
            </a:xfrm>
            <a:custGeom>
              <a:avLst/>
              <a:gdLst/>
              <a:ahLst/>
              <a:cxnLst/>
              <a:rect l="l" t="t" r="r" b="b"/>
              <a:pathLst>
                <a:path w="29" h="45" extrusionOk="0">
                  <a:moveTo>
                    <a:pt x="26" y="21"/>
                  </a:moveTo>
                  <a:cubicBezTo>
                    <a:pt x="24" y="21"/>
                    <a:pt x="24" y="21"/>
                    <a:pt x="24" y="21"/>
                  </a:cubicBezTo>
                  <a:cubicBezTo>
                    <a:pt x="25" y="23"/>
                    <a:pt x="25" y="25"/>
                    <a:pt x="25" y="26"/>
                  </a:cubicBezTo>
                  <a:cubicBezTo>
                    <a:pt x="25" y="30"/>
                    <a:pt x="24" y="34"/>
                    <a:pt x="22" y="37"/>
                  </a:cubicBezTo>
                  <a:cubicBezTo>
                    <a:pt x="21" y="39"/>
                    <a:pt x="19" y="41"/>
                    <a:pt x="17" y="41"/>
                  </a:cubicBezTo>
                  <a:cubicBezTo>
                    <a:pt x="17" y="41"/>
                    <a:pt x="17" y="41"/>
                    <a:pt x="17" y="41"/>
                  </a:cubicBezTo>
                  <a:cubicBezTo>
                    <a:pt x="16" y="41"/>
                    <a:pt x="14" y="41"/>
                    <a:pt x="13" y="40"/>
                  </a:cubicBezTo>
                  <a:cubicBezTo>
                    <a:pt x="9" y="38"/>
                    <a:pt x="6" y="32"/>
                    <a:pt x="5" y="24"/>
                  </a:cubicBezTo>
                  <a:cubicBezTo>
                    <a:pt x="5" y="22"/>
                    <a:pt x="4" y="21"/>
                    <a:pt x="4" y="19"/>
                  </a:cubicBezTo>
                  <a:cubicBezTo>
                    <a:pt x="4" y="15"/>
                    <a:pt x="5" y="11"/>
                    <a:pt x="7" y="8"/>
                  </a:cubicBezTo>
                  <a:cubicBezTo>
                    <a:pt x="8" y="6"/>
                    <a:pt x="10" y="4"/>
                    <a:pt x="12" y="4"/>
                  </a:cubicBezTo>
                  <a:cubicBezTo>
                    <a:pt x="13" y="4"/>
                    <a:pt x="13" y="4"/>
                    <a:pt x="13" y="4"/>
                  </a:cubicBezTo>
                  <a:cubicBezTo>
                    <a:pt x="14" y="4"/>
                    <a:pt x="15" y="4"/>
                    <a:pt x="16" y="5"/>
                  </a:cubicBezTo>
                  <a:cubicBezTo>
                    <a:pt x="20" y="7"/>
                    <a:pt x="23" y="14"/>
                    <a:pt x="24" y="21"/>
                  </a:cubicBezTo>
                  <a:cubicBezTo>
                    <a:pt x="26" y="21"/>
                    <a:pt x="26" y="21"/>
                    <a:pt x="26" y="21"/>
                  </a:cubicBezTo>
                  <a:cubicBezTo>
                    <a:pt x="28" y="21"/>
                    <a:pt x="28" y="21"/>
                    <a:pt x="28" y="21"/>
                  </a:cubicBezTo>
                  <a:cubicBezTo>
                    <a:pt x="28" y="15"/>
                    <a:pt x="26" y="10"/>
                    <a:pt x="23" y="6"/>
                  </a:cubicBezTo>
                  <a:cubicBezTo>
                    <a:pt x="21" y="4"/>
                    <a:pt x="20" y="3"/>
                    <a:pt x="18" y="2"/>
                  </a:cubicBezTo>
                  <a:cubicBezTo>
                    <a:pt x="16" y="1"/>
                    <a:pt x="15" y="0"/>
                    <a:pt x="13" y="0"/>
                  </a:cubicBezTo>
                  <a:cubicBezTo>
                    <a:pt x="12" y="0"/>
                    <a:pt x="12" y="0"/>
                    <a:pt x="11" y="0"/>
                  </a:cubicBezTo>
                  <a:cubicBezTo>
                    <a:pt x="8" y="1"/>
                    <a:pt x="5" y="3"/>
                    <a:pt x="3" y="7"/>
                  </a:cubicBezTo>
                  <a:cubicBezTo>
                    <a:pt x="1" y="10"/>
                    <a:pt x="0" y="14"/>
                    <a:pt x="0" y="19"/>
                  </a:cubicBezTo>
                  <a:cubicBezTo>
                    <a:pt x="0" y="21"/>
                    <a:pt x="1" y="23"/>
                    <a:pt x="1" y="24"/>
                  </a:cubicBezTo>
                  <a:cubicBezTo>
                    <a:pt x="2" y="30"/>
                    <a:pt x="4" y="35"/>
                    <a:pt x="6" y="39"/>
                  </a:cubicBezTo>
                  <a:cubicBezTo>
                    <a:pt x="8" y="41"/>
                    <a:pt x="9" y="42"/>
                    <a:pt x="11" y="43"/>
                  </a:cubicBezTo>
                  <a:cubicBezTo>
                    <a:pt x="13" y="44"/>
                    <a:pt x="15" y="45"/>
                    <a:pt x="17" y="45"/>
                  </a:cubicBezTo>
                  <a:cubicBezTo>
                    <a:pt x="17" y="45"/>
                    <a:pt x="17" y="45"/>
                    <a:pt x="18" y="45"/>
                  </a:cubicBezTo>
                  <a:cubicBezTo>
                    <a:pt x="21" y="45"/>
                    <a:pt x="24" y="42"/>
                    <a:pt x="26" y="39"/>
                  </a:cubicBezTo>
                  <a:cubicBezTo>
                    <a:pt x="28" y="35"/>
                    <a:pt x="29" y="31"/>
                    <a:pt x="29" y="26"/>
                  </a:cubicBezTo>
                  <a:cubicBezTo>
                    <a:pt x="29" y="24"/>
                    <a:pt x="29" y="23"/>
                    <a:pt x="28" y="21"/>
                  </a:cubicBezTo>
                  <a:lnTo>
                    <a:pt x="26" y="21"/>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2457;p74">
              <a:extLst>
                <a:ext uri="{FF2B5EF4-FFF2-40B4-BE49-F238E27FC236}">
                  <a16:creationId xmlns:a16="http://schemas.microsoft.com/office/drawing/2014/main" id="{7AF7C98F-AAD4-6A03-C786-CAA4353CE872}"/>
                </a:ext>
              </a:extLst>
            </p:cNvPr>
            <p:cNvSpPr/>
            <p:nvPr/>
          </p:nvSpPr>
          <p:spPr>
            <a:xfrm>
              <a:off x="6440880" y="3151205"/>
              <a:ext cx="15488" cy="6734"/>
            </a:xfrm>
            <a:custGeom>
              <a:avLst/>
              <a:gdLst/>
              <a:ahLst/>
              <a:cxnLst/>
              <a:rect l="l" t="t" r="r" b="b"/>
              <a:pathLst>
                <a:path w="13" h="6" extrusionOk="0">
                  <a:moveTo>
                    <a:pt x="3" y="6"/>
                  </a:moveTo>
                  <a:cubicBezTo>
                    <a:pt x="11" y="5"/>
                    <a:pt x="11" y="5"/>
                    <a:pt x="11" y="5"/>
                  </a:cubicBezTo>
                  <a:cubicBezTo>
                    <a:pt x="12" y="4"/>
                    <a:pt x="13" y="3"/>
                    <a:pt x="12" y="2"/>
                  </a:cubicBezTo>
                  <a:cubicBezTo>
                    <a:pt x="12" y="1"/>
                    <a:pt x="11" y="0"/>
                    <a:pt x="10" y="1"/>
                  </a:cubicBezTo>
                  <a:cubicBezTo>
                    <a:pt x="2" y="2"/>
                    <a:pt x="2" y="2"/>
                    <a:pt x="2" y="2"/>
                  </a:cubicBezTo>
                  <a:cubicBezTo>
                    <a:pt x="1" y="2"/>
                    <a:pt x="0" y="3"/>
                    <a:pt x="1" y="4"/>
                  </a:cubicBezTo>
                  <a:cubicBezTo>
                    <a:pt x="1" y="5"/>
                    <a:pt x="2" y="6"/>
                    <a:pt x="3" y="6"/>
                  </a:cubicBezTo>
                </a:path>
              </a:pathLst>
            </a:custGeom>
            <a:solidFill>
              <a:srgbClr val="306A8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2458;p74">
              <a:extLst>
                <a:ext uri="{FF2B5EF4-FFF2-40B4-BE49-F238E27FC236}">
                  <a16:creationId xmlns:a16="http://schemas.microsoft.com/office/drawing/2014/main" id="{DD649B57-D3CA-4D3E-E2F4-334CC37B24EE}"/>
                </a:ext>
              </a:extLst>
            </p:cNvPr>
            <p:cNvSpPr/>
            <p:nvPr/>
          </p:nvSpPr>
          <p:spPr>
            <a:xfrm>
              <a:off x="6477227" y="3139763"/>
              <a:ext cx="51794" cy="11442"/>
            </a:xfrm>
            <a:custGeom>
              <a:avLst/>
              <a:gdLst/>
              <a:ahLst/>
              <a:cxnLst/>
              <a:rect l="l" t="t" r="r" b="b"/>
              <a:pathLst>
                <a:path w="45" h="10" extrusionOk="0">
                  <a:moveTo>
                    <a:pt x="3" y="10"/>
                  </a:moveTo>
                  <a:cubicBezTo>
                    <a:pt x="43" y="4"/>
                    <a:pt x="43" y="4"/>
                    <a:pt x="43" y="4"/>
                  </a:cubicBezTo>
                  <a:cubicBezTo>
                    <a:pt x="44" y="4"/>
                    <a:pt x="45" y="3"/>
                    <a:pt x="45" y="2"/>
                  </a:cubicBezTo>
                  <a:cubicBezTo>
                    <a:pt x="45" y="1"/>
                    <a:pt x="44" y="0"/>
                    <a:pt x="42" y="0"/>
                  </a:cubicBezTo>
                  <a:cubicBezTo>
                    <a:pt x="2" y="6"/>
                    <a:pt x="2" y="6"/>
                    <a:pt x="2" y="6"/>
                  </a:cubicBezTo>
                  <a:cubicBezTo>
                    <a:pt x="1" y="6"/>
                    <a:pt x="0" y="7"/>
                    <a:pt x="0" y="8"/>
                  </a:cubicBezTo>
                  <a:cubicBezTo>
                    <a:pt x="0" y="9"/>
                    <a:pt x="1" y="10"/>
                    <a:pt x="3" y="1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2459;p74">
              <a:extLst>
                <a:ext uri="{FF2B5EF4-FFF2-40B4-BE49-F238E27FC236}">
                  <a16:creationId xmlns:a16="http://schemas.microsoft.com/office/drawing/2014/main" id="{2F91A470-7BA4-7E1E-A176-C4525EB4266E}"/>
                </a:ext>
              </a:extLst>
            </p:cNvPr>
            <p:cNvSpPr/>
            <p:nvPr/>
          </p:nvSpPr>
          <p:spPr>
            <a:xfrm>
              <a:off x="6498765" y="3189571"/>
              <a:ext cx="38371" cy="67342"/>
            </a:xfrm>
            <a:custGeom>
              <a:avLst/>
              <a:gdLst/>
              <a:ahLst/>
              <a:cxnLst/>
              <a:rect l="l" t="t" r="r" b="b"/>
              <a:pathLst>
                <a:path w="33" h="58" extrusionOk="0">
                  <a:moveTo>
                    <a:pt x="24" y="32"/>
                  </a:moveTo>
                  <a:cubicBezTo>
                    <a:pt x="28" y="19"/>
                    <a:pt x="33" y="0"/>
                    <a:pt x="29" y="0"/>
                  </a:cubicBezTo>
                  <a:cubicBezTo>
                    <a:pt x="24" y="0"/>
                    <a:pt x="21" y="12"/>
                    <a:pt x="15" y="21"/>
                  </a:cubicBezTo>
                  <a:cubicBezTo>
                    <a:pt x="9" y="30"/>
                    <a:pt x="0" y="39"/>
                    <a:pt x="0" y="39"/>
                  </a:cubicBezTo>
                  <a:cubicBezTo>
                    <a:pt x="8" y="58"/>
                    <a:pt x="8" y="58"/>
                    <a:pt x="8" y="58"/>
                  </a:cubicBezTo>
                  <a:cubicBezTo>
                    <a:pt x="13" y="50"/>
                    <a:pt x="21" y="41"/>
                    <a:pt x="24" y="32"/>
                  </a:cubicBezTo>
                  <a:close/>
                </a:path>
              </a:pathLst>
            </a:custGeom>
            <a:solidFill>
              <a:srgbClr val="AD6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2460;p74">
              <a:extLst>
                <a:ext uri="{FF2B5EF4-FFF2-40B4-BE49-F238E27FC236}">
                  <a16:creationId xmlns:a16="http://schemas.microsoft.com/office/drawing/2014/main" id="{44FCA1A8-DF0F-363E-6922-0E3A61C1557F}"/>
                </a:ext>
              </a:extLst>
            </p:cNvPr>
            <p:cNvSpPr/>
            <p:nvPr/>
          </p:nvSpPr>
          <p:spPr>
            <a:xfrm>
              <a:off x="6545208" y="3313419"/>
              <a:ext cx="72724" cy="404039"/>
            </a:xfrm>
            <a:custGeom>
              <a:avLst/>
              <a:gdLst/>
              <a:ahLst/>
              <a:cxnLst/>
              <a:rect l="l" t="t" r="r" b="b"/>
              <a:pathLst>
                <a:path w="63" h="349" extrusionOk="0">
                  <a:moveTo>
                    <a:pt x="0" y="0"/>
                  </a:moveTo>
                  <a:cubicBezTo>
                    <a:pt x="0" y="0"/>
                    <a:pt x="0" y="2"/>
                    <a:pt x="0" y="4"/>
                  </a:cubicBezTo>
                  <a:cubicBezTo>
                    <a:pt x="2" y="11"/>
                    <a:pt x="4" y="26"/>
                    <a:pt x="4" y="45"/>
                  </a:cubicBezTo>
                  <a:cubicBezTo>
                    <a:pt x="4" y="50"/>
                    <a:pt x="4" y="56"/>
                    <a:pt x="4" y="62"/>
                  </a:cubicBezTo>
                  <a:cubicBezTo>
                    <a:pt x="3" y="66"/>
                    <a:pt x="3" y="71"/>
                    <a:pt x="3" y="76"/>
                  </a:cubicBezTo>
                  <a:cubicBezTo>
                    <a:pt x="3" y="106"/>
                    <a:pt x="10" y="143"/>
                    <a:pt x="16" y="161"/>
                  </a:cubicBezTo>
                  <a:cubicBezTo>
                    <a:pt x="23" y="182"/>
                    <a:pt x="32" y="228"/>
                    <a:pt x="36" y="260"/>
                  </a:cubicBezTo>
                  <a:cubicBezTo>
                    <a:pt x="41" y="292"/>
                    <a:pt x="47" y="328"/>
                    <a:pt x="61" y="349"/>
                  </a:cubicBezTo>
                  <a:cubicBezTo>
                    <a:pt x="63" y="348"/>
                    <a:pt x="63" y="348"/>
                    <a:pt x="63" y="348"/>
                  </a:cubicBezTo>
                  <a:cubicBezTo>
                    <a:pt x="49" y="327"/>
                    <a:pt x="43" y="291"/>
                    <a:pt x="38" y="260"/>
                  </a:cubicBezTo>
                  <a:cubicBezTo>
                    <a:pt x="34" y="228"/>
                    <a:pt x="25" y="181"/>
                    <a:pt x="18" y="161"/>
                  </a:cubicBezTo>
                  <a:cubicBezTo>
                    <a:pt x="12" y="143"/>
                    <a:pt x="5" y="106"/>
                    <a:pt x="5" y="76"/>
                  </a:cubicBezTo>
                  <a:cubicBezTo>
                    <a:pt x="5" y="71"/>
                    <a:pt x="5" y="66"/>
                    <a:pt x="6" y="62"/>
                  </a:cubicBezTo>
                  <a:cubicBezTo>
                    <a:pt x="6" y="56"/>
                    <a:pt x="6" y="50"/>
                    <a:pt x="6" y="45"/>
                  </a:cubicBezTo>
                  <a:cubicBezTo>
                    <a:pt x="6" y="20"/>
                    <a:pt x="2" y="0"/>
                    <a:pt x="2" y="0"/>
                  </a:cubicBezTo>
                  <a:cubicBezTo>
                    <a:pt x="0" y="0"/>
                    <a:pt x="0"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2461;p74">
              <a:extLst>
                <a:ext uri="{FF2B5EF4-FFF2-40B4-BE49-F238E27FC236}">
                  <a16:creationId xmlns:a16="http://schemas.microsoft.com/office/drawing/2014/main" id="{E803C03C-36C4-541D-F30C-FA335D74BA00}"/>
                </a:ext>
              </a:extLst>
            </p:cNvPr>
            <p:cNvSpPr/>
            <p:nvPr/>
          </p:nvSpPr>
          <p:spPr>
            <a:xfrm>
              <a:off x="6671076" y="3260918"/>
              <a:ext cx="160921" cy="289426"/>
            </a:xfrm>
            <a:custGeom>
              <a:avLst/>
              <a:gdLst/>
              <a:ahLst/>
              <a:cxnLst/>
              <a:rect l="l" t="t" r="r" b="b"/>
              <a:pathLst>
                <a:path w="139" h="250" extrusionOk="0">
                  <a:moveTo>
                    <a:pt x="35" y="7"/>
                  </a:moveTo>
                  <a:cubicBezTo>
                    <a:pt x="81" y="17"/>
                    <a:pt x="114" y="52"/>
                    <a:pt x="121" y="110"/>
                  </a:cubicBezTo>
                  <a:cubicBezTo>
                    <a:pt x="128" y="167"/>
                    <a:pt x="139" y="250"/>
                    <a:pt x="139" y="250"/>
                  </a:cubicBezTo>
                  <a:cubicBezTo>
                    <a:pt x="35" y="250"/>
                    <a:pt x="35" y="250"/>
                    <a:pt x="35" y="250"/>
                  </a:cubicBezTo>
                  <a:cubicBezTo>
                    <a:pt x="35" y="250"/>
                    <a:pt x="15" y="156"/>
                    <a:pt x="8" y="109"/>
                  </a:cubicBezTo>
                  <a:cubicBezTo>
                    <a:pt x="0" y="62"/>
                    <a:pt x="1" y="0"/>
                    <a:pt x="35" y="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2462;p74">
              <a:extLst>
                <a:ext uri="{FF2B5EF4-FFF2-40B4-BE49-F238E27FC236}">
                  <a16:creationId xmlns:a16="http://schemas.microsoft.com/office/drawing/2014/main" id="{052A35FA-5923-FD02-193A-BC8547A0514B}"/>
                </a:ext>
              </a:extLst>
            </p:cNvPr>
            <p:cNvSpPr/>
            <p:nvPr/>
          </p:nvSpPr>
          <p:spPr>
            <a:xfrm>
              <a:off x="6406552" y="3538902"/>
              <a:ext cx="433510" cy="134684"/>
            </a:xfrm>
            <a:custGeom>
              <a:avLst/>
              <a:gdLst/>
              <a:ahLst/>
              <a:cxnLst/>
              <a:rect l="l" t="t" r="r" b="b"/>
              <a:pathLst>
                <a:path w="375" h="116" extrusionOk="0">
                  <a:moveTo>
                    <a:pt x="362" y="0"/>
                  </a:moveTo>
                  <a:cubicBezTo>
                    <a:pt x="371" y="62"/>
                    <a:pt x="371" y="62"/>
                    <a:pt x="371" y="62"/>
                  </a:cubicBezTo>
                  <a:cubicBezTo>
                    <a:pt x="375" y="91"/>
                    <a:pt x="353" y="116"/>
                    <a:pt x="324" y="116"/>
                  </a:cubicBezTo>
                  <a:cubicBezTo>
                    <a:pt x="0" y="116"/>
                    <a:pt x="0" y="116"/>
                    <a:pt x="0" y="116"/>
                  </a:cubicBezTo>
                  <a:cubicBezTo>
                    <a:pt x="0" y="116"/>
                    <a:pt x="15" y="92"/>
                    <a:pt x="52" y="91"/>
                  </a:cubicBezTo>
                  <a:cubicBezTo>
                    <a:pt x="72" y="90"/>
                    <a:pt x="85" y="93"/>
                    <a:pt x="85" y="93"/>
                  </a:cubicBezTo>
                  <a:cubicBezTo>
                    <a:pt x="272" y="49"/>
                    <a:pt x="272" y="49"/>
                    <a:pt x="272" y="49"/>
                  </a:cubicBezTo>
                  <a:cubicBezTo>
                    <a:pt x="265" y="0"/>
                    <a:pt x="265" y="0"/>
                    <a:pt x="265" y="0"/>
                  </a:cubicBezTo>
                  <a:lnTo>
                    <a:pt x="362" y="0"/>
                  </a:lnTo>
                  <a:close/>
                </a:path>
              </a:pathLst>
            </a:custGeom>
            <a:solidFill>
              <a:srgbClr val="D59E7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2463;p74">
              <a:extLst>
                <a:ext uri="{FF2B5EF4-FFF2-40B4-BE49-F238E27FC236}">
                  <a16:creationId xmlns:a16="http://schemas.microsoft.com/office/drawing/2014/main" id="{A4F49CD1-910C-0EE6-C57D-8D0A24B3347E}"/>
                </a:ext>
              </a:extLst>
            </p:cNvPr>
            <p:cNvSpPr/>
            <p:nvPr/>
          </p:nvSpPr>
          <p:spPr>
            <a:xfrm>
              <a:off x="6271935" y="3706500"/>
              <a:ext cx="610112" cy="760612"/>
            </a:xfrm>
            <a:custGeom>
              <a:avLst/>
              <a:gdLst/>
              <a:ahLst/>
              <a:cxnLst/>
              <a:rect l="l" t="t" r="r" b="b"/>
              <a:pathLst>
                <a:path w="527" h="657" extrusionOk="0">
                  <a:moveTo>
                    <a:pt x="495" y="0"/>
                  </a:moveTo>
                  <a:cubicBezTo>
                    <a:pt x="495" y="0"/>
                    <a:pt x="521" y="29"/>
                    <a:pt x="525" y="81"/>
                  </a:cubicBezTo>
                  <a:cubicBezTo>
                    <a:pt x="527" y="105"/>
                    <a:pt x="520" y="141"/>
                    <a:pt x="478" y="146"/>
                  </a:cubicBezTo>
                  <a:cubicBezTo>
                    <a:pt x="439" y="152"/>
                    <a:pt x="156" y="183"/>
                    <a:pt x="156" y="183"/>
                  </a:cubicBezTo>
                  <a:cubicBezTo>
                    <a:pt x="156" y="183"/>
                    <a:pt x="167" y="305"/>
                    <a:pt x="164" y="366"/>
                  </a:cubicBezTo>
                  <a:cubicBezTo>
                    <a:pt x="161" y="427"/>
                    <a:pt x="174" y="462"/>
                    <a:pt x="167" y="496"/>
                  </a:cubicBezTo>
                  <a:cubicBezTo>
                    <a:pt x="160" y="530"/>
                    <a:pt x="174" y="627"/>
                    <a:pt x="170" y="657"/>
                  </a:cubicBezTo>
                  <a:cubicBezTo>
                    <a:pt x="66" y="657"/>
                    <a:pt x="66" y="657"/>
                    <a:pt x="66" y="657"/>
                  </a:cubicBezTo>
                  <a:cubicBezTo>
                    <a:pt x="66" y="657"/>
                    <a:pt x="24" y="286"/>
                    <a:pt x="12" y="198"/>
                  </a:cubicBezTo>
                  <a:cubicBezTo>
                    <a:pt x="0" y="110"/>
                    <a:pt x="49" y="69"/>
                    <a:pt x="110" y="55"/>
                  </a:cubicBezTo>
                  <a:cubicBezTo>
                    <a:pt x="171" y="41"/>
                    <a:pt x="352" y="8"/>
                    <a:pt x="352" y="8"/>
                  </a:cubicBezTo>
                  <a:lnTo>
                    <a:pt x="495" y="0"/>
                  </a:lnTo>
                  <a:close/>
                </a:path>
              </a:pathLst>
            </a:custGeom>
            <a:solidFill>
              <a:schemeClr val="tx2">
                <a:lumMod val="20000"/>
                <a:lumOff val="8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2464;p74">
              <a:extLst>
                <a:ext uri="{FF2B5EF4-FFF2-40B4-BE49-F238E27FC236}">
                  <a16:creationId xmlns:a16="http://schemas.microsoft.com/office/drawing/2014/main" id="{6A0A98CE-1ABF-7AE4-A68E-778BFA1CC01C}"/>
                </a:ext>
              </a:extLst>
            </p:cNvPr>
            <p:cNvSpPr/>
            <p:nvPr/>
          </p:nvSpPr>
          <p:spPr>
            <a:xfrm>
              <a:off x="6415976" y="3695057"/>
              <a:ext cx="401711" cy="773347"/>
            </a:xfrm>
            <a:custGeom>
              <a:avLst/>
              <a:gdLst/>
              <a:ahLst/>
              <a:cxnLst/>
              <a:rect l="l" t="t" r="r" b="b"/>
              <a:pathLst>
                <a:path w="348" h="668" extrusionOk="0">
                  <a:moveTo>
                    <a:pt x="334" y="1"/>
                  </a:moveTo>
                  <a:cubicBezTo>
                    <a:pt x="334" y="1"/>
                    <a:pt x="334" y="2"/>
                    <a:pt x="334" y="3"/>
                  </a:cubicBezTo>
                  <a:cubicBezTo>
                    <a:pt x="336" y="9"/>
                    <a:pt x="344" y="37"/>
                    <a:pt x="344" y="61"/>
                  </a:cubicBezTo>
                  <a:cubicBezTo>
                    <a:pt x="344" y="70"/>
                    <a:pt x="343" y="79"/>
                    <a:pt x="340" y="86"/>
                  </a:cubicBezTo>
                  <a:cubicBezTo>
                    <a:pt x="338" y="93"/>
                    <a:pt x="334" y="98"/>
                    <a:pt x="327" y="101"/>
                  </a:cubicBezTo>
                  <a:cubicBezTo>
                    <a:pt x="324" y="103"/>
                    <a:pt x="315" y="105"/>
                    <a:pt x="305" y="107"/>
                  </a:cubicBezTo>
                  <a:cubicBezTo>
                    <a:pt x="267" y="114"/>
                    <a:pt x="194" y="120"/>
                    <a:pt x="130" y="128"/>
                  </a:cubicBezTo>
                  <a:cubicBezTo>
                    <a:pt x="98" y="131"/>
                    <a:pt x="68" y="135"/>
                    <a:pt x="45" y="139"/>
                  </a:cubicBezTo>
                  <a:cubicBezTo>
                    <a:pt x="34" y="142"/>
                    <a:pt x="24" y="144"/>
                    <a:pt x="17" y="147"/>
                  </a:cubicBezTo>
                  <a:cubicBezTo>
                    <a:pt x="14" y="148"/>
                    <a:pt x="11" y="149"/>
                    <a:pt x="9" y="151"/>
                  </a:cubicBezTo>
                  <a:cubicBezTo>
                    <a:pt x="6" y="152"/>
                    <a:pt x="5" y="153"/>
                    <a:pt x="4" y="156"/>
                  </a:cubicBezTo>
                  <a:cubicBezTo>
                    <a:pt x="3" y="159"/>
                    <a:pt x="2" y="163"/>
                    <a:pt x="1" y="169"/>
                  </a:cubicBezTo>
                  <a:cubicBezTo>
                    <a:pt x="1" y="175"/>
                    <a:pt x="1" y="183"/>
                    <a:pt x="1" y="191"/>
                  </a:cubicBezTo>
                  <a:cubicBezTo>
                    <a:pt x="1" y="237"/>
                    <a:pt x="7" y="314"/>
                    <a:pt x="7" y="361"/>
                  </a:cubicBezTo>
                  <a:cubicBezTo>
                    <a:pt x="7" y="370"/>
                    <a:pt x="7" y="377"/>
                    <a:pt x="6" y="383"/>
                  </a:cubicBezTo>
                  <a:cubicBezTo>
                    <a:pt x="6" y="389"/>
                    <a:pt x="5" y="394"/>
                    <a:pt x="4" y="397"/>
                  </a:cubicBezTo>
                  <a:cubicBezTo>
                    <a:pt x="1" y="405"/>
                    <a:pt x="0" y="415"/>
                    <a:pt x="0" y="425"/>
                  </a:cubicBezTo>
                  <a:cubicBezTo>
                    <a:pt x="0" y="448"/>
                    <a:pt x="4" y="473"/>
                    <a:pt x="4" y="492"/>
                  </a:cubicBezTo>
                  <a:cubicBezTo>
                    <a:pt x="4" y="496"/>
                    <a:pt x="4" y="500"/>
                    <a:pt x="4" y="503"/>
                  </a:cubicBezTo>
                  <a:cubicBezTo>
                    <a:pt x="3" y="506"/>
                    <a:pt x="3" y="511"/>
                    <a:pt x="3" y="516"/>
                  </a:cubicBezTo>
                  <a:cubicBezTo>
                    <a:pt x="3" y="560"/>
                    <a:pt x="15" y="668"/>
                    <a:pt x="15" y="668"/>
                  </a:cubicBezTo>
                  <a:cubicBezTo>
                    <a:pt x="19" y="667"/>
                    <a:pt x="19" y="667"/>
                    <a:pt x="19" y="667"/>
                  </a:cubicBezTo>
                  <a:cubicBezTo>
                    <a:pt x="19" y="667"/>
                    <a:pt x="18" y="661"/>
                    <a:pt x="17" y="650"/>
                  </a:cubicBezTo>
                  <a:cubicBezTo>
                    <a:pt x="14" y="617"/>
                    <a:pt x="7" y="549"/>
                    <a:pt x="7" y="516"/>
                  </a:cubicBezTo>
                  <a:cubicBezTo>
                    <a:pt x="7" y="511"/>
                    <a:pt x="7" y="506"/>
                    <a:pt x="8" y="503"/>
                  </a:cubicBezTo>
                  <a:cubicBezTo>
                    <a:pt x="8" y="500"/>
                    <a:pt x="8" y="496"/>
                    <a:pt x="8" y="492"/>
                  </a:cubicBezTo>
                  <a:cubicBezTo>
                    <a:pt x="8" y="473"/>
                    <a:pt x="4" y="447"/>
                    <a:pt x="4" y="425"/>
                  </a:cubicBezTo>
                  <a:cubicBezTo>
                    <a:pt x="4" y="415"/>
                    <a:pt x="5" y="406"/>
                    <a:pt x="8" y="398"/>
                  </a:cubicBezTo>
                  <a:cubicBezTo>
                    <a:pt x="9" y="395"/>
                    <a:pt x="10" y="390"/>
                    <a:pt x="10" y="384"/>
                  </a:cubicBezTo>
                  <a:cubicBezTo>
                    <a:pt x="11" y="377"/>
                    <a:pt x="11" y="370"/>
                    <a:pt x="11" y="361"/>
                  </a:cubicBezTo>
                  <a:cubicBezTo>
                    <a:pt x="11" y="314"/>
                    <a:pt x="5" y="237"/>
                    <a:pt x="5" y="191"/>
                  </a:cubicBezTo>
                  <a:cubicBezTo>
                    <a:pt x="5" y="183"/>
                    <a:pt x="5" y="175"/>
                    <a:pt x="5" y="170"/>
                  </a:cubicBezTo>
                  <a:cubicBezTo>
                    <a:pt x="6" y="164"/>
                    <a:pt x="7" y="159"/>
                    <a:pt x="8" y="157"/>
                  </a:cubicBezTo>
                  <a:cubicBezTo>
                    <a:pt x="8" y="156"/>
                    <a:pt x="9" y="155"/>
                    <a:pt x="12" y="153"/>
                  </a:cubicBezTo>
                  <a:cubicBezTo>
                    <a:pt x="16" y="151"/>
                    <a:pt x="24" y="148"/>
                    <a:pt x="35" y="146"/>
                  </a:cubicBezTo>
                  <a:cubicBezTo>
                    <a:pt x="71" y="137"/>
                    <a:pt x="138" y="131"/>
                    <a:pt x="199" y="125"/>
                  </a:cubicBezTo>
                  <a:cubicBezTo>
                    <a:pt x="229" y="121"/>
                    <a:pt x="258" y="118"/>
                    <a:pt x="281" y="115"/>
                  </a:cubicBezTo>
                  <a:cubicBezTo>
                    <a:pt x="293" y="114"/>
                    <a:pt x="303" y="112"/>
                    <a:pt x="311" y="110"/>
                  </a:cubicBezTo>
                  <a:cubicBezTo>
                    <a:pt x="319" y="109"/>
                    <a:pt x="325" y="107"/>
                    <a:pt x="329" y="105"/>
                  </a:cubicBezTo>
                  <a:cubicBezTo>
                    <a:pt x="337" y="101"/>
                    <a:pt x="341" y="95"/>
                    <a:pt x="344" y="87"/>
                  </a:cubicBezTo>
                  <a:cubicBezTo>
                    <a:pt x="347" y="80"/>
                    <a:pt x="348" y="71"/>
                    <a:pt x="348" y="61"/>
                  </a:cubicBezTo>
                  <a:cubicBezTo>
                    <a:pt x="348" y="32"/>
                    <a:pt x="338" y="0"/>
                    <a:pt x="338" y="0"/>
                  </a:cubicBezTo>
                  <a:cubicBezTo>
                    <a:pt x="334" y="1"/>
                    <a:pt x="334" y="1"/>
                    <a:pt x="334"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2465;p74">
              <a:extLst>
                <a:ext uri="{FF2B5EF4-FFF2-40B4-BE49-F238E27FC236}">
                  <a16:creationId xmlns:a16="http://schemas.microsoft.com/office/drawing/2014/main" id="{C8E22539-B189-99AD-C49D-1AF93C710D4E}"/>
                </a:ext>
              </a:extLst>
            </p:cNvPr>
            <p:cNvSpPr/>
            <p:nvPr/>
          </p:nvSpPr>
          <p:spPr>
            <a:xfrm>
              <a:off x="6545208" y="3256880"/>
              <a:ext cx="68007" cy="47121"/>
            </a:xfrm>
            <a:custGeom>
              <a:avLst/>
              <a:gdLst/>
              <a:ahLst/>
              <a:cxnLst/>
              <a:rect l="l" t="t" r="r" b="b"/>
              <a:pathLst>
                <a:path w="59" h="41" extrusionOk="0">
                  <a:moveTo>
                    <a:pt x="1" y="12"/>
                  </a:moveTo>
                  <a:cubicBezTo>
                    <a:pt x="1" y="12"/>
                    <a:pt x="2" y="13"/>
                    <a:pt x="4" y="16"/>
                  </a:cubicBezTo>
                  <a:cubicBezTo>
                    <a:pt x="6" y="18"/>
                    <a:pt x="9" y="22"/>
                    <a:pt x="12" y="25"/>
                  </a:cubicBezTo>
                  <a:cubicBezTo>
                    <a:pt x="15" y="29"/>
                    <a:pt x="17" y="33"/>
                    <a:pt x="19" y="36"/>
                  </a:cubicBezTo>
                  <a:cubicBezTo>
                    <a:pt x="20" y="37"/>
                    <a:pt x="21" y="38"/>
                    <a:pt x="21" y="39"/>
                  </a:cubicBezTo>
                  <a:cubicBezTo>
                    <a:pt x="22" y="40"/>
                    <a:pt x="22" y="40"/>
                    <a:pt x="22" y="40"/>
                  </a:cubicBezTo>
                  <a:cubicBezTo>
                    <a:pt x="22" y="40"/>
                    <a:pt x="23" y="41"/>
                    <a:pt x="23" y="41"/>
                  </a:cubicBezTo>
                  <a:cubicBezTo>
                    <a:pt x="24" y="41"/>
                    <a:pt x="25" y="41"/>
                    <a:pt x="25" y="40"/>
                  </a:cubicBezTo>
                  <a:cubicBezTo>
                    <a:pt x="25" y="40"/>
                    <a:pt x="32" y="35"/>
                    <a:pt x="39" y="27"/>
                  </a:cubicBezTo>
                  <a:cubicBezTo>
                    <a:pt x="46" y="20"/>
                    <a:pt x="55" y="10"/>
                    <a:pt x="59" y="3"/>
                  </a:cubicBezTo>
                  <a:cubicBezTo>
                    <a:pt x="59" y="2"/>
                    <a:pt x="59" y="1"/>
                    <a:pt x="58" y="0"/>
                  </a:cubicBezTo>
                  <a:cubicBezTo>
                    <a:pt x="57" y="0"/>
                    <a:pt x="56" y="0"/>
                    <a:pt x="55" y="1"/>
                  </a:cubicBezTo>
                  <a:cubicBezTo>
                    <a:pt x="52" y="8"/>
                    <a:pt x="43" y="17"/>
                    <a:pt x="36" y="24"/>
                  </a:cubicBezTo>
                  <a:cubicBezTo>
                    <a:pt x="32" y="28"/>
                    <a:pt x="29" y="31"/>
                    <a:pt x="26" y="34"/>
                  </a:cubicBezTo>
                  <a:cubicBezTo>
                    <a:pt x="25" y="35"/>
                    <a:pt x="24" y="36"/>
                    <a:pt x="23" y="36"/>
                  </a:cubicBezTo>
                  <a:cubicBezTo>
                    <a:pt x="23" y="37"/>
                    <a:pt x="22" y="37"/>
                    <a:pt x="22" y="37"/>
                  </a:cubicBezTo>
                  <a:cubicBezTo>
                    <a:pt x="24" y="39"/>
                    <a:pt x="24" y="39"/>
                    <a:pt x="24" y="39"/>
                  </a:cubicBezTo>
                  <a:cubicBezTo>
                    <a:pt x="25" y="38"/>
                    <a:pt x="25" y="38"/>
                    <a:pt x="25" y="38"/>
                  </a:cubicBezTo>
                  <a:cubicBezTo>
                    <a:pt x="25" y="38"/>
                    <a:pt x="21" y="31"/>
                    <a:pt x="15" y="23"/>
                  </a:cubicBezTo>
                  <a:cubicBezTo>
                    <a:pt x="9" y="15"/>
                    <a:pt x="4" y="9"/>
                    <a:pt x="4" y="9"/>
                  </a:cubicBezTo>
                  <a:cubicBezTo>
                    <a:pt x="3" y="8"/>
                    <a:pt x="2" y="8"/>
                    <a:pt x="1" y="9"/>
                  </a:cubicBezTo>
                  <a:cubicBezTo>
                    <a:pt x="0" y="9"/>
                    <a:pt x="0" y="11"/>
                    <a:pt x="1"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2466;p74">
              <a:extLst>
                <a:ext uri="{FF2B5EF4-FFF2-40B4-BE49-F238E27FC236}">
                  <a16:creationId xmlns:a16="http://schemas.microsoft.com/office/drawing/2014/main" id="{BBB5004F-D847-34C1-8D43-2F80783CB593}"/>
                </a:ext>
              </a:extLst>
            </p:cNvPr>
            <p:cNvSpPr/>
            <p:nvPr/>
          </p:nvSpPr>
          <p:spPr>
            <a:xfrm>
              <a:off x="6492035" y="3266976"/>
              <a:ext cx="22885" cy="40402"/>
            </a:xfrm>
            <a:custGeom>
              <a:avLst/>
              <a:gdLst/>
              <a:ahLst/>
              <a:cxnLst/>
              <a:rect l="l" t="t" r="r" b="b"/>
              <a:pathLst>
                <a:path w="20" h="35" extrusionOk="0">
                  <a:moveTo>
                    <a:pt x="16" y="2"/>
                  </a:moveTo>
                  <a:cubicBezTo>
                    <a:pt x="16" y="33"/>
                    <a:pt x="16" y="33"/>
                    <a:pt x="16" y="33"/>
                  </a:cubicBezTo>
                  <a:cubicBezTo>
                    <a:pt x="18" y="33"/>
                    <a:pt x="18" y="33"/>
                    <a:pt x="18" y="33"/>
                  </a:cubicBezTo>
                  <a:cubicBezTo>
                    <a:pt x="19" y="31"/>
                    <a:pt x="19" y="31"/>
                    <a:pt x="19" y="31"/>
                  </a:cubicBezTo>
                  <a:cubicBezTo>
                    <a:pt x="19" y="31"/>
                    <a:pt x="19" y="31"/>
                    <a:pt x="19" y="31"/>
                  </a:cubicBezTo>
                  <a:cubicBezTo>
                    <a:pt x="17" y="29"/>
                    <a:pt x="9" y="25"/>
                    <a:pt x="3" y="19"/>
                  </a:cubicBezTo>
                  <a:cubicBezTo>
                    <a:pt x="3" y="18"/>
                    <a:pt x="1" y="18"/>
                    <a:pt x="1" y="19"/>
                  </a:cubicBezTo>
                  <a:cubicBezTo>
                    <a:pt x="0" y="20"/>
                    <a:pt x="0" y="21"/>
                    <a:pt x="1" y="22"/>
                  </a:cubicBezTo>
                  <a:cubicBezTo>
                    <a:pt x="8" y="29"/>
                    <a:pt x="17" y="34"/>
                    <a:pt x="17" y="34"/>
                  </a:cubicBezTo>
                  <a:cubicBezTo>
                    <a:pt x="18" y="35"/>
                    <a:pt x="19" y="35"/>
                    <a:pt x="19" y="34"/>
                  </a:cubicBezTo>
                  <a:cubicBezTo>
                    <a:pt x="20" y="34"/>
                    <a:pt x="20" y="33"/>
                    <a:pt x="20" y="33"/>
                  </a:cubicBezTo>
                  <a:cubicBezTo>
                    <a:pt x="20" y="2"/>
                    <a:pt x="20" y="2"/>
                    <a:pt x="20" y="2"/>
                  </a:cubicBezTo>
                  <a:cubicBezTo>
                    <a:pt x="20" y="1"/>
                    <a:pt x="19" y="0"/>
                    <a:pt x="18" y="0"/>
                  </a:cubicBezTo>
                  <a:cubicBezTo>
                    <a:pt x="17" y="0"/>
                    <a:pt x="16" y="1"/>
                    <a:pt x="16"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2467;p74">
              <a:extLst>
                <a:ext uri="{FF2B5EF4-FFF2-40B4-BE49-F238E27FC236}">
                  <a16:creationId xmlns:a16="http://schemas.microsoft.com/office/drawing/2014/main" id="{1EBDB19D-10A8-1F97-AD38-C5D45FCC7AA4}"/>
                </a:ext>
              </a:extLst>
            </p:cNvPr>
            <p:cNvSpPr/>
            <p:nvPr/>
          </p:nvSpPr>
          <p:spPr>
            <a:xfrm>
              <a:off x="6514920" y="3408324"/>
              <a:ext cx="11442" cy="18173"/>
            </a:xfrm>
            <a:custGeom>
              <a:avLst/>
              <a:gdLst/>
              <a:ahLst/>
              <a:cxnLst/>
              <a:rect l="l" t="t" r="r" b="b"/>
              <a:pathLst>
                <a:path w="10" h="16" extrusionOk="0">
                  <a:moveTo>
                    <a:pt x="9" y="7"/>
                  </a:moveTo>
                  <a:cubicBezTo>
                    <a:pt x="10" y="12"/>
                    <a:pt x="9" y="15"/>
                    <a:pt x="6" y="16"/>
                  </a:cubicBezTo>
                  <a:cubicBezTo>
                    <a:pt x="4" y="16"/>
                    <a:pt x="1" y="13"/>
                    <a:pt x="0" y="9"/>
                  </a:cubicBezTo>
                  <a:cubicBezTo>
                    <a:pt x="0" y="5"/>
                    <a:pt x="1" y="1"/>
                    <a:pt x="3" y="1"/>
                  </a:cubicBezTo>
                  <a:cubicBezTo>
                    <a:pt x="6" y="0"/>
                    <a:pt x="8" y="3"/>
                    <a:pt x="9"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2468;p74">
              <a:extLst>
                <a:ext uri="{FF2B5EF4-FFF2-40B4-BE49-F238E27FC236}">
                  <a16:creationId xmlns:a16="http://schemas.microsoft.com/office/drawing/2014/main" id="{72517CDE-2D12-7763-5D25-3E188BA3065F}"/>
                </a:ext>
              </a:extLst>
            </p:cNvPr>
            <p:cNvSpPr/>
            <p:nvPr/>
          </p:nvSpPr>
          <p:spPr>
            <a:xfrm>
              <a:off x="6527708" y="3479670"/>
              <a:ext cx="11442" cy="18846"/>
            </a:xfrm>
            <a:custGeom>
              <a:avLst/>
              <a:gdLst/>
              <a:ahLst/>
              <a:cxnLst/>
              <a:rect l="l" t="t" r="r" b="b"/>
              <a:pathLst>
                <a:path w="10" h="16" extrusionOk="0">
                  <a:moveTo>
                    <a:pt x="10" y="7"/>
                  </a:moveTo>
                  <a:cubicBezTo>
                    <a:pt x="10" y="11"/>
                    <a:pt x="9" y="15"/>
                    <a:pt x="7" y="15"/>
                  </a:cubicBezTo>
                  <a:cubicBezTo>
                    <a:pt x="4" y="16"/>
                    <a:pt x="2" y="13"/>
                    <a:pt x="1" y="9"/>
                  </a:cubicBezTo>
                  <a:cubicBezTo>
                    <a:pt x="0" y="5"/>
                    <a:pt x="1" y="1"/>
                    <a:pt x="4" y="0"/>
                  </a:cubicBezTo>
                  <a:cubicBezTo>
                    <a:pt x="6" y="0"/>
                    <a:pt x="9" y="3"/>
                    <a:pt x="10"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2469;p74">
              <a:extLst>
                <a:ext uri="{FF2B5EF4-FFF2-40B4-BE49-F238E27FC236}">
                  <a16:creationId xmlns:a16="http://schemas.microsoft.com/office/drawing/2014/main" id="{DCF13087-67C5-DB7F-0A68-C491611F2C1A}"/>
                </a:ext>
              </a:extLst>
            </p:cNvPr>
            <p:cNvSpPr/>
            <p:nvPr/>
          </p:nvSpPr>
          <p:spPr>
            <a:xfrm>
              <a:off x="6541843" y="3550344"/>
              <a:ext cx="11442" cy="18846"/>
            </a:xfrm>
            <a:custGeom>
              <a:avLst/>
              <a:gdLst/>
              <a:ahLst/>
              <a:cxnLst/>
              <a:rect l="l" t="t" r="r" b="b"/>
              <a:pathLst>
                <a:path w="10" h="16" extrusionOk="0">
                  <a:moveTo>
                    <a:pt x="9" y="8"/>
                  </a:moveTo>
                  <a:cubicBezTo>
                    <a:pt x="10" y="12"/>
                    <a:pt x="9" y="15"/>
                    <a:pt x="6" y="16"/>
                  </a:cubicBezTo>
                  <a:cubicBezTo>
                    <a:pt x="4" y="16"/>
                    <a:pt x="1" y="13"/>
                    <a:pt x="0" y="9"/>
                  </a:cubicBezTo>
                  <a:cubicBezTo>
                    <a:pt x="0" y="5"/>
                    <a:pt x="1" y="1"/>
                    <a:pt x="3" y="1"/>
                  </a:cubicBezTo>
                  <a:cubicBezTo>
                    <a:pt x="6" y="0"/>
                    <a:pt x="8" y="3"/>
                    <a:pt x="9"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2470;p74">
              <a:extLst>
                <a:ext uri="{FF2B5EF4-FFF2-40B4-BE49-F238E27FC236}">
                  <a16:creationId xmlns:a16="http://schemas.microsoft.com/office/drawing/2014/main" id="{8BCF5B7E-5F7B-F152-7E0E-186AD2B30BBF}"/>
                </a:ext>
              </a:extLst>
            </p:cNvPr>
            <p:cNvSpPr/>
            <p:nvPr/>
          </p:nvSpPr>
          <p:spPr>
            <a:xfrm>
              <a:off x="6701365" y="3524094"/>
              <a:ext cx="143347" cy="43737"/>
            </a:xfrm>
            <a:custGeom>
              <a:avLst/>
              <a:gdLst/>
              <a:ahLst/>
              <a:cxnLst/>
              <a:rect l="l" t="t" r="r" b="b"/>
              <a:pathLst>
                <a:path w="124" h="38" extrusionOk="0">
                  <a:moveTo>
                    <a:pt x="114" y="38"/>
                  </a:moveTo>
                  <a:cubicBezTo>
                    <a:pt x="13" y="38"/>
                    <a:pt x="13" y="38"/>
                    <a:pt x="13" y="38"/>
                  </a:cubicBezTo>
                  <a:cubicBezTo>
                    <a:pt x="8" y="38"/>
                    <a:pt x="4" y="35"/>
                    <a:pt x="4" y="31"/>
                  </a:cubicBezTo>
                  <a:cubicBezTo>
                    <a:pt x="1" y="11"/>
                    <a:pt x="1" y="11"/>
                    <a:pt x="1" y="11"/>
                  </a:cubicBezTo>
                  <a:cubicBezTo>
                    <a:pt x="0" y="5"/>
                    <a:pt x="5" y="0"/>
                    <a:pt x="10" y="0"/>
                  </a:cubicBezTo>
                  <a:cubicBezTo>
                    <a:pt x="112" y="0"/>
                    <a:pt x="112" y="0"/>
                    <a:pt x="112" y="0"/>
                  </a:cubicBezTo>
                  <a:cubicBezTo>
                    <a:pt x="116" y="0"/>
                    <a:pt x="120" y="4"/>
                    <a:pt x="121" y="8"/>
                  </a:cubicBezTo>
                  <a:cubicBezTo>
                    <a:pt x="123" y="28"/>
                    <a:pt x="123" y="28"/>
                    <a:pt x="123" y="28"/>
                  </a:cubicBezTo>
                  <a:cubicBezTo>
                    <a:pt x="124" y="34"/>
                    <a:pt x="120" y="38"/>
                    <a:pt x="114"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2471;p74">
              <a:extLst>
                <a:ext uri="{FF2B5EF4-FFF2-40B4-BE49-F238E27FC236}">
                  <a16:creationId xmlns:a16="http://schemas.microsoft.com/office/drawing/2014/main" id="{E89C106F-ED82-8C27-45E0-15589EB06841}"/>
                </a:ext>
              </a:extLst>
            </p:cNvPr>
            <p:cNvSpPr/>
            <p:nvPr/>
          </p:nvSpPr>
          <p:spPr>
            <a:xfrm>
              <a:off x="6323090" y="4516893"/>
              <a:ext cx="146083" cy="43084"/>
            </a:xfrm>
            <a:custGeom>
              <a:avLst/>
              <a:gdLst/>
              <a:ahLst/>
              <a:cxnLst/>
              <a:rect l="l" t="t" r="r" b="b"/>
              <a:pathLst>
                <a:path w="126" h="37" extrusionOk="0">
                  <a:moveTo>
                    <a:pt x="125" y="33"/>
                  </a:moveTo>
                  <a:cubicBezTo>
                    <a:pt x="125" y="33"/>
                    <a:pt x="126" y="18"/>
                    <a:pt x="121" y="2"/>
                  </a:cubicBezTo>
                  <a:cubicBezTo>
                    <a:pt x="115" y="4"/>
                    <a:pt x="109" y="7"/>
                    <a:pt x="102" y="8"/>
                  </a:cubicBezTo>
                  <a:cubicBezTo>
                    <a:pt x="91" y="11"/>
                    <a:pt x="74" y="3"/>
                    <a:pt x="67" y="0"/>
                  </a:cubicBezTo>
                  <a:cubicBezTo>
                    <a:pt x="64" y="5"/>
                    <a:pt x="59" y="10"/>
                    <a:pt x="52" y="12"/>
                  </a:cubicBezTo>
                  <a:cubicBezTo>
                    <a:pt x="30" y="21"/>
                    <a:pt x="0" y="33"/>
                    <a:pt x="3" y="34"/>
                  </a:cubicBezTo>
                  <a:cubicBezTo>
                    <a:pt x="7" y="37"/>
                    <a:pt x="125" y="33"/>
                    <a:pt x="125" y="3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2472;p74">
              <a:extLst>
                <a:ext uri="{FF2B5EF4-FFF2-40B4-BE49-F238E27FC236}">
                  <a16:creationId xmlns:a16="http://schemas.microsoft.com/office/drawing/2014/main" id="{4988B829-4D44-4F2C-D1E0-E9D7CE7B46CD}"/>
                </a:ext>
              </a:extLst>
            </p:cNvPr>
            <p:cNvSpPr/>
            <p:nvPr/>
          </p:nvSpPr>
          <p:spPr>
            <a:xfrm>
              <a:off x="6026258" y="4518913"/>
              <a:ext cx="148693" cy="41050"/>
            </a:xfrm>
            <a:custGeom>
              <a:avLst/>
              <a:gdLst/>
              <a:ahLst/>
              <a:cxnLst/>
              <a:rect l="l" t="t" r="r" b="b"/>
              <a:pathLst>
                <a:path w="129" h="35" extrusionOk="0">
                  <a:moveTo>
                    <a:pt x="72" y="0"/>
                  </a:moveTo>
                  <a:cubicBezTo>
                    <a:pt x="69" y="3"/>
                    <a:pt x="66" y="5"/>
                    <a:pt x="63" y="7"/>
                  </a:cubicBezTo>
                  <a:cubicBezTo>
                    <a:pt x="41" y="15"/>
                    <a:pt x="0" y="30"/>
                    <a:pt x="3" y="32"/>
                  </a:cubicBezTo>
                  <a:cubicBezTo>
                    <a:pt x="8" y="35"/>
                    <a:pt x="125" y="31"/>
                    <a:pt x="125" y="31"/>
                  </a:cubicBezTo>
                  <a:cubicBezTo>
                    <a:pt x="125" y="31"/>
                    <a:pt x="129" y="19"/>
                    <a:pt x="125" y="4"/>
                  </a:cubicBezTo>
                  <a:cubicBezTo>
                    <a:pt x="99" y="13"/>
                    <a:pt x="81" y="6"/>
                    <a:pt x="72"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2473;p74">
              <a:extLst>
                <a:ext uri="{FF2B5EF4-FFF2-40B4-BE49-F238E27FC236}">
                  <a16:creationId xmlns:a16="http://schemas.microsoft.com/office/drawing/2014/main" id="{296D3F1E-28E5-AAA3-1D3A-4D015E1208BB}"/>
                </a:ext>
              </a:extLst>
            </p:cNvPr>
            <p:cNvSpPr/>
            <p:nvPr/>
          </p:nvSpPr>
          <p:spPr>
            <a:xfrm>
              <a:off x="5495193" y="3977753"/>
              <a:ext cx="441603" cy="569919"/>
            </a:xfrm>
            <a:custGeom>
              <a:avLst/>
              <a:gdLst/>
              <a:ahLst/>
              <a:cxnLst/>
              <a:rect l="l" t="t" r="r" b="b"/>
              <a:pathLst>
                <a:path w="382" h="493" extrusionOk="0">
                  <a:moveTo>
                    <a:pt x="357" y="493"/>
                  </a:moveTo>
                  <a:cubicBezTo>
                    <a:pt x="26" y="493"/>
                    <a:pt x="26" y="493"/>
                    <a:pt x="26" y="493"/>
                  </a:cubicBezTo>
                  <a:cubicBezTo>
                    <a:pt x="12" y="493"/>
                    <a:pt x="0" y="482"/>
                    <a:pt x="0" y="468"/>
                  </a:cubicBezTo>
                  <a:cubicBezTo>
                    <a:pt x="0" y="25"/>
                    <a:pt x="0" y="25"/>
                    <a:pt x="0" y="25"/>
                  </a:cubicBezTo>
                  <a:cubicBezTo>
                    <a:pt x="0" y="11"/>
                    <a:pt x="12" y="0"/>
                    <a:pt x="26" y="0"/>
                  </a:cubicBezTo>
                  <a:cubicBezTo>
                    <a:pt x="357" y="0"/>
                    <a:pt x="357" y="0"/>
                    <a:pt x="357" y="0"/>
                  </a:cubicBezTo>
                  <a:cubicBezTo>
                    <a:pt x="371" y="0"/>
                    <a:pt x="382" y="11"/>
                    <a:pt x="382" y="25"/>
                  </a:cubicBezTo>
                  <a:cubicBezTo>
                    <a:pt x="382" y="468"/>
                    <a:pt x="382" y="468"/>
                    <a:pt x="382" y="468"/>
                  </a:cubicBezTo>
                  <a:cubicBezTo>
                    <a:pt x="382" y="482"/>
                    <a:pt x="371" y="493"/>
                    <a:pt x="357" y="49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2474;p74">
              <a:extLst>
                <a:ext uri="{FF2B5EF4-FFF2-40B4-BE49-F238E27FC236}">
                  <a16:creationId xmlns:a16="http://schemas.microsoft.com/office/drawing/2014/main" id="{219ED860-093A-9B63-4D6E-4F492E76108A}"/>
                </a:ext>
              </a:extLst>
            </p:cNvPr>
            <p:cNvSpPr/>
            <p:nvPr/>
          </p:nvSpPr>
          <p:spPr>
            <a:xfrm>
              <a:off x="5427884" y="3977753"/>
              <a:ext cx="191901" cy="569919"/>
            </a:xfrm>
            <a:custGeom>
              <a:avLst/>
              <a:gdLst/>
              <a:ahLst/>
              <a:cxnLst/>
              <a:rect l="l" t="t" r="r" b="b"/>
              <a:pathLst>
                <a:path w="166" h="493" extrusionOk="0">
                  <a:moveTo>
                    <a:pt x="141" y="493"/>
                  </a:moveTo>
                  <a:cubicBezTo>
                    <a:pt x="25" y="493"/>
                    <a:pt x="25" y="493"/>
                    <a:pt x="25" y="493"/>
                  </a:cubicBezTo>
                  <a:cubicBezTo>
                    <a:pt x="11" y="493"/>
                    <a:pt x="0" y="482"/>
                    <a:pt x="0" y="468"/>
                  </a:cubicBezTo>
                  <a:cubicBezTo>
                    <a:pt x="0" y="25"/>
                    <a:pt x="0" y="25"/>
                    <a:pt x="0" y="25"/>
                  </a:cubicBezTo>
                  <a:cubicBezTo>
                    <a:pt x="0" y="11"/>
                    <a:pt x="11" y="0"/>
                    <a:pt x="25" y="0"/>
                  </a:cubicBezTo>
                  <a:cubicBezTo>
                    <a:pt x="141" y="0"/>
                    <a:pt x="141" y="0"/>
                    <a:pt x="141" y="0"/>
                  </a:cubicBezTo>
                  <a:cubicBezTo>
                    <a:pt x="155" y="0"/>
                    <a:pt x="166" y="11"/>
                    <a:pt x="166" y="25"/>
                  </a:cubicBezTo>
                  <a:cubicBezTo>
                    <a:pt x="166" y="468"/>
                    <a:pt x="166" y="468"/>
                    <a:pt x="166" y="468"/>
                  </a:cubicBezTo>
                  <a:cubicBezTo>
                    <a:pt x="166" y="482"/>
                    <a:pt x="155" y="493"/>
                    <a:pt x="141" y="49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2475;p74">
              <a:extLst>
                <a:ext uri="{FF2B5EF4-FFF2-40B4-BE49-F238E27FC236}">
                  <a16:creationId xmlns:a16="http://schemas.microsoft.com/office/drawing/2014/main" id="{1FC2DE60-69D7-2A98-26CD-410E56EE5CD7}"/>
                </a:ext>
              </a:extLst>
            </p:cNvPr>
            <p:cNvSpPr/>
            <p:nvPr/>
          </p:nvSpPr>
          <p:spPr>
            <a:xfrm>
              <a:off x="5670868" y="4103620"/>
              <a:ext cx="215334" cy="63951"/>
            </a:xfrm>
            <a:custGeom>
              <a:avLst/>
              <a:gdLst/>
              <a:ahLst/>
              <a:cxnLst/>
              <a:rect l="l" t="t" r="r" b="b"/>
              <a:pathLst>
                <a:path w="186" h="55" extrusionOk="0">
                  <a:moveTo>
                    <a:pt x="158" y="55"/>
                  </a:moveTo>
                  <a:cubicBezTo>
                    <a:pt x="28" y="55"/>
                    <a:pt x="28" y="55"/>
                    <a:pt x="28" y="55"/>
                  </a:cubicBezTo>
                  <a:cubicBezTo>
                    <a:pt x="13" y="55"/>
                    <a:pt x="0" y="43"/>
                    <a:pt x="0" y="28"/>
                  </a:cubicBezTo>
                  <a:cubicBezTo>
                    <a:pt x="0" y="12"/>
                    <a:pt x="13" y="0"/>
                    <a:pt x="28" y="0"/>
                  </a:cubicBezTo>
                  <a:cubicBezTo>
                    <a:pt x="158" y="0"/>
                    <a:pt x="158" y="0"/>
                    <a:pt x="158" y="0"/>
                  </a:cubicBezTo>
                  <a:cubicBezTo>
                    <a:pt x="173" y="0"/>
                    <a:pt x="186" y="12"/>
                    <a:pt x="186" y="28"/>
                  </a:cubicBezTo>
                  <a:cubicBezTo>
                    <a:pt x="186" y="43"/>
                    <a:pt x="173" y="55"/>
                    <a:pt x="158"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2476;p74">
              <a:extLst>
                <a:ext uri="{FF2B5EF4-FFF2-40B4-BE49-F238E27FC236}">
                  <a16:creationId xmlns:a16="http://schemas.microsoft.com/office/drawing/2014/main" id="{68DFAC91-7901-50FD-C108-02A8269609F7}"/>
                </a:ext>
              </a:extLst>
            </p:cNvPr>
            <p:cNvSpPr/>
            <p:nvPr/>
          </p:nvSpPr>
          <p:spPr>
            <a:xfrm>
              <a:off x="5670868" y="4242948"/>
              <a:ext cx="215334" cy="63304"/>
            </a:xfrm>
            <a:custGeom>
              <a:avLst/>
              <a:gdLst/>
              <a:ahLst/>
              <a:cxnLst/>
              <a:rect l="l" t="t" r="r" b="b"/>
              <a:pathLst>
                <a:path w="186" h="55" extrusionOk="0">
                  <a:moveTo>
                    <a:pt x="158" y="55"/>
                  </a:moveTo>
                  <a:cubicBezTo>
                    <a:pt x="28" y="55"/>
                    <a:pt x="28" y="55"/>
                    <a:pt x="28" y="55"/>
                  </a:cubicBezTo>
                  <a:cubicBezTo>
                    <a:pt x="13" y="55"/>
                    <a:pt x="0" y="43"/>
                    <a:pt x="0" y="28"/>
                  </a:cubicBezTo>
                  <a:cubicBezTo>
                    <a:pt x="0" y="12"/>
                    <a:pt x="13" y="0"/>
                    <a:pt x="28" y="0"/>
                  </a:cubicBezTo>
                  <a:cubicBezTo>
                    <a:pt x="158" y="0"/>
                    <a:pt x="158" y="0"/>
                    <a:pt x="158" y="0"/>
                  </a:cubicBezTo>
                  <a:cubicBezTo>
                    <a:pt x="173" y="0"/>
                    <a:pt x="186" y="12"/>
                    <a:pt x="186" y="28"/>
                  </a:cubicBezTo>
                  <a:cubicBezTo>
                    <a:pt x="186" y="43"/>
                    <a:pt x="173" y="55"/>
                    <a:pt x="158"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2477;p74">
              <a:extLst>
                <a:ext uri="{FF2B5EF4-FFF2-40B4-BE49-F238E27FC236}">
                  <a16:creationId xmlns:a16="http://schemas.microsoft.com/office/drawing/2014/main" id="{B52E786F-2728-9AF6-39D4-485179254EEA}"/>
                </a:ext>
              </a:extLst>
            </p:cNvPr>
            <p:cNvSpPr/>
            <p:nvPr/>
          </p:nvSpPr>
          <p:spPr>
            <a:xfrm>
              <a:off x="5670868" y="4381603"/>
              <a:ext cx="215334" cy="64643"/>
            </a:xfrm>
            <a:custGeom>
              <a:avLst/>
              <a:gdLst/>
              <a:ahLst/>
              <a:cxnLst/>
              <a:rect l="l" t="t" r="r" b="b"/>
              <a:pathLst>
                <a:path w="186" h="56" extrusionOk="0">
                  <a:moveTo>
                    <a:pt x="158" y="56"/>
                  </a:moveTo>
                  <a:cubicBezTo>
                    <a:pt x="28" y="56"/>
                    <a:pt x="28" y="56"/>
                    <a:pt x="28" y="56"/>
                  </a:cubicBezTo>
                  <a:cubicBezTo>
                    <a:pt x="13" y="56"/>
                    <a:pt x="0" y="43"/>
                    <a:pt x="0" y="28"/>
                  </a:cubicBezTo>
                  <a:cubicBezTo>
                    <a:pt x="0" y="13"/>
                    <a:pt x="13" y="0"/>
                    <a:pt x="28" y="0"/>
                  </a:cubicBezTo>
                  <a:cubicBezTo>
                    <a:pt x="158" y="0"/>
                    <a:pt x="158" y="0"/>
                    <a:pt x="158" y="0"/>
                  </a:cubicBezTo>
                  <a:cubicBezTo>
                    <a:pt x="173" y="0"/>
                    <a:pt x="186" y="13"/>
                    <a:pt x="186" y="28"/>
                  </a:cubicBezTo>
                  <a:cubicBezTo>
                    <a:pt x="186" y="43"/>
                    <a:pt x="173" y="56"/>
                    <a:pt x="158"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2478;p74">
              <a:extLst>
                <a:ext uri="{FF2B5EF4-FFF2-40B4-BE49-F238E27FC236}">
                  <a16:creationId xmlns:a16="http://schemas.microsoft.com/office/drawing/2014/main" id="{42AA8B63-666E-F4B3-4556-52DFC14EF817}"/>
                </a:ext>
              </a:extLst>
            </p:cNvPr>
            <p:cNvSpPr/>
            <p:nvPr/>
          </p:nvSpPr>
          <p:spPr>
            <a:xfrm>
              <a:off x="5427884" y="4131216"/>
              <a:ext cx="201600" cy="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2479;p74">
              <a:extLst>
                <a:ext uri="{FF2B5EF4-FFF2-40B4-BE49-F238E27FC236}">
                  <a16:creationId xmlns:a16="http://schemas.microsoft.com/office/drawing/2014/main" id="{30658E57-9EB4-2EB4-9FC4-1A3C92C9B7A8}"/>
                </a:ext>
              </a:extLst>
            </p:cNvPr>
            <p:cNvSpPr/>
            <p:nvPr/>
          </p:nvSpPr>
          <p:spPr>
            <a:xfrm>
              <a:off x="5427884" y="4270544"/>
              <a:ext cx="201600" cy="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2480;p74">
              <a:extLst>
                <a:ext uri="{FF2B5EF4-FFF2-40B4-BE49-F238E27FC236}">
                  <a16:creationId xmlns:a16="http://schemas.microsoft.com/office/drawing/2014/main" id="{54E172D5-9BE4-00D5-D3AA-699A4F8C6B28}"/>
                </a:ext>
              </a:extLst>
            </p:cNvPr>
            <p:cNvSpPr/>
            <p:nvPr/>
          </p:nvSpPr>
          <p:spPr>
            <a:xfrm>
              <a:off x="5427884" y="4409200"/>
              <a:ext cx="201600" cy="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2481;p74">
              <a:extLst>
                <a:ext uri="{FF2B5EF4-FFF2-40B4-BE49-F238E27FC236}">
                  <a16:creationId xmlns:a16="http://schemas.microsoft.com/office/drawing/2014/main" id="{1EC8DF18-CB87-5C1E-17BA-15107BEDD3A7}"/>
                </a:ext>
              </a:extLst>
            </p:cNvPr>
            <p:cNvSpPr/>
            <p:nvPr/>
          </p:nvSpPr>
          <p:spPr>
            <a:xfrm>
              <a:off x="5488462" y="4106985"/>
              <a:ext cx="0" cy="0"/>
            </a:xfrm>
            <a:prstGeom prst="rect">
              <a:avLst/>
            </a:prstGeom>
            <a:solidFill>
              <a:srgbClr val="24242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2482;p74">
              <a:extLst>
                <a:ext uri="{FF2B5EF4-FFF2-40B4-BE49-F238E27FC236}">
                  <a16:creationId xmlns:a16="http://schemas.microsoft.com/office/drawing/2014/main" id="{AC2E841E-8D8F-8ED4-CA3C-539F5C578EC0}"/>
                </a:ext>
              </a:extLst>
            </p:cNvPr>
            <p:cNvSpPr/>
            <p:nvPr/>
          </p:nvSpPr>
          <p:spPr>
            <a:xfrm>
              <a:off x="5528847" y="4106985"/>
              <a:ext cx="0" cy="0"/>
            </a:xfrm>
            <a:prstGeom prst="rect">
              <a:avLst/>
            </a:prstGeom>
            <a:solidFill>
              <a:srgbClr val="24242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2483;p74">
              <a:extLst>
                <a:ext uri="{FF2B5EF4-FFF2-40B4-BE49-F238E27FC236}">
                  <a16:creationId xmlns:a16="http://schemas.microsoft.com/office/drawing/2014/main" id="{7C842BC8-CC09-1E7B-1988-FF7BC2E43BCC}"/>
                </a:ext>
              </a:extLst>
            </p:cNvPr>
            <p:cNvSpPr/>
            <p:nvPr/>
          </p:nvSpPr>
          <p:spPr>
            <a:xfrm>
              <a:off x="5569232" y="4106985"/>
              <a:ext cx="0" cy="0"/>
            </a:xfrm>
            <a:prstGeom prst="rect">
              <a:avLst/>
            </a:prstGeom>
            <a:solidFill>
              <a:srgbClr val="242424"/>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2484;p74">
              <a:extLst>
                <a:ext uri="{FF2B5EF4-FFF2-40B4-BE49-F238E27FC236}">
                  <a16:creationId xmlns:a16="http://schemas.microsoft.com/office/drawing/2014/main" id="{B85BCD58-98A5-DCC5-160C-585BDC9E2E10}"/>
                </a:ext>
              </a:extLst>
            </p:cNvPr>
            <p:cNvSpPr/>
            <p:nvPr/>
          </p:nvSpPr>
          <p:spPr>
            <a:xfrm>
              <a:off x="5467596" y="4226121"/>
              <a:ext cx="113126" cy="23558"/>
            </a:xfrm>
            <a:custGeom>
              <a:avLst/>
              <a:gdLst/>
              <a:ahLst/>
              <a:cxnLst/>
              <a:rect l="l" t="t" r="r" b="b"/>
              <a:pathLst>
                <a:path w="98" h="20" extrusionOk="0">
                  <a:moveTo>
                    <a:pt x="88" y="20"/>
                  </a:moveTo>
                  <a:cubicBezTo>
                    <a:pt x="9" y="20"/>
                    <a:pt x="9" y="20"/>
                    <a:pt x="9" y="20"/>
                  </a:cubicBezTo>
                  <a:cubicBezTo>
                    <a:pt x="4" y="20"/>
                    <a:pt x="0" y="15"/>
                    <a:pt x="0" y="10"/>
                  </a:cubicBezTo>
                  <a:cubicBezTo>
                    <a:pt x="0" y="5"/>
                    <a:pt x="4" y="0"/>
                    <a:pt x="9" y="0"/>
                  </a:cubicBezTo>
                  <a:cubicBezTo>
                    <a:pt x="88" y="0"/>
                    <a:pt x="88" y="0"/>
                    <a:pt x="88" y="0"/>
                  </a:cubicBezTo>
                  <a:cubicBezTo>
                    <a:pt x="94" y="0"/>
                    <a:pt x="98" y="5"/>
                    <a:pt x="98" y="10"/>
                  </a:cubicBezTo>
                  <a:cubicBezTo>
                    <a:pt x="98" y="15"/>
                    <a:pt x="94" y="20"/>
                    <a:pt x="88" y="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2485;p74">
              <a:extLst>
                <a:ext uri="{FF2B5EF4-FFF2-40B4-BE49-F238E27FC236}">
                  <a16:creationId xmlns:a16="http://schemas.microsoft.com/office/drawing/2014/main" id="{289BCFC0-3599-307A-2A28-86FD05C79DBF}"/>
                </a:ext>
              </a:extLst>
            </p:cNvPr>
            <p:cNvSpPr/>
            <p:nvPr/>
          </p:nvSpPr>
          <p:spPr>
            <a:xfrm>
              <a:off x="5467596" y="4358045"/>
              <a:ext cx="113126" cy="22220"/>
            </a:xfrm>
            <a:custGeom>
              <a:avLst/>
              <a:gdLst/>
              <a:ahLst/>
              <a:cxnLst/>
              <a:rect l="l" t="t" r="r" b="b"/>
              <a:pathLst>
                <a:path w="98" h="19" extrusionOk="0">
                  <a:moveTo>
                    <a:pt x="88" y="19"/>
                  </a:moveTo>
                  <a:cubicBezTo>
                    <a:pt x="9" y="19"/>
                    <a:pt x="9" y="19"/>
                    <a:pt x="9" y="19"/>
                  </a:cubicBezTo>
                  <a:cubicBezTo>
                    <a:pt x="4" y="19"/>
                    <a:pt x="0" y="15"/>
                    <a:pt x="0" y="10"/>
                  </a:cubicBezTo>
                  <a:cubicBezTo>
                    <a:pt x="0" y="4"/>
                    <a:pt x="4" y="0"/>
                    <a:pt x="9" y="0"/>
                  </a:cubicBezTo>
                  <a:cubicBezTo>
                    <a:pt x="88" y="0"/>
                    <a:pt x="88" y="0"/>
                    <a:pt x="88" y="0"/>
                  </a:cubicBezTo>
                  <a:cubicBezTo>
                    <a:pt x="94" y="0"/>
                    <a:pt x="98" y="4"/>
                    <a:pt x="98" y="10"/>
                  </a:cubicBezTo>
                  <a:cubicBezTo>
                    <a:pt x="98" y="15"/>
                    <a:pt x="94" y="19"/>
                    <a:pt x="88"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2486;p74">
              <a:extLst>
                <a:ext uri="{FF2B5EF4-FFF2-40B4-BE49-F238E27FC236}">
                  <a16:creationId xmlns:a16="http://schemas.microsoft.com/office/drawing/2014/main" id="{EAFD7AD6-0BF3-5560-2E27-D524A93155A6}"/>
                </a:ext>
              </a:extLst>
            </p:cNvPr>
            <p:cNvSpPr>
              <a:spLocks noChangeAspect="1"/>
            </p:cNvSpPr>
            <p:nvPr/>
          </p:nvSpPr>
          <p:spPr>
            <a:xfrm>
              <a:off x="7162851" y="3277715"/>
              <a:ext cx="315148" cy="315606"/>
            </a:xfrm>
            <a:custGeom>
              <a:avLst/>
              <a:gdLst/>
              <a:ahLst/>
              <a:cxnLst/>
              <a:rect l="l" t="t" r="r" b="b"/>
              <a:pathLst>
                <a:path w="343" h="344" extrusionOk="0">
                  <a:moveTo>
                    <a:pt x="341" y="200"/>
                  </a:moveTo>
                  <a:cubicBezTo>
                    <a:pt x="343" y="191"/>
                    <a:pt x="343" y="182"/>
                    <a:pt x="343" y="172"/>
                  </a:cubicBezTo>
                  <a:cubicBezTo>
                    <a:pt x="343" y="163"/>
                    <a:pt x="343" y="153"/>
                    <a:pt x="341" y="144"/>
                  </a:cubicBezTo>
                  <a:cubicBezTo>
                    <a:pt x="293" y="144"/>
                    <a:pt x="293" y="144"/>
                    <a:pt x="293" y="144"/>
                  </a:cubicBezTo>
                  <a:cubicBezTo>
                    <a:pt x="290" y="130"/>
                    <a:pt x="285" y="117"/>
                    <a:pt x="277" y="106"/>
                  </a:cubicBezTo>
                  <a:cubicBezTo>
                    <a:pt x="311" y="72"/>
                    <a:pt x="311" y="72"/>
                    <a:pt x="311" y="72"/>
                  </a:cubicBezTo>
                  <a:cubicBezTo>
                    <a:pt x="300" y="57"/>
                    <a:pt x="287" y="44"/>
                    <a:pt x="272" y="33"/>
                  </a:cubicBezTo>
                  <a:cubicBezTo>
                    <a:pt x="238" y="66"/>
                    <a:pt x="238" y="66"/>
                    <a:pt x="238" y="66"/>
                  </a:cubicBezTo>
                  <a:cubicBezTo>
                    <a:pt x="226" y="59"/>
                    <a:pt x="213" y="54"/>
                    <a:pt x="200" y="50"/>
                  </a:cubicBezTo>
                  <a:cubicBezTo>
                    <a:pt x="200" y="3"/>
                    <a:pt x="200" y="3"/>
                    <a:pt x="200" y="3"/>
                  </a:cubicBezTo>
                  <a:cubicBezTo>
                    <a:pt x="191" y="1"/>
                    <a:pt x="181" y="0"/>
                    <a:pt x="172" y="0"/>
                  </a:cubicBezTo>
                  <a:cubicBezTo>
                    <a:pt x="162" y="0"/>
                    <a:pt x="153" y="1"/>
                    <a:pt x="144" y="3"/>
                  </a:cubicBezTo>
                  <a:cubicBezTo>
                    <a:pt x="144" y="50"/>
                    <a:pt x="144" y="50"/>
                    <a:pt x="144" y="50"/>
                  </a:cubicBezTo>
                  <a:cubicBezTo>
                    <a:pt x="130" y="54"/>
                    <a:pt x="117" y="59"/>
                    <a:pt x="105" y="66"/>
                  </a:cubicBezTo>
                  <a:cubicBezTo>
                    <a:pt x="72" y="33"/>
                    <a:pt x="72" y="33"/>
                    <a:pt x="72" y="33"/>
                  </a:cubicBezTo>
                  <a:cubicBezTo>
                    <a:pt x="57" y="44"/>
                    <a:pt x="43" y="57"/>
                    <a:pt x="32" y="72"/>
                  </a:cubicBezTo>
                  <a:cubicBezTo>
                    <a:pt x="66" y="106"/>
                    <a:pt x="66" y="106"/>
                    <a:pt x="66" y="106"/>
                  </a:cubicBezTo>
                  <a:cubicBezTo>
                    <a:pt x="59" y="117"/>
                    <a:pt x="53" y="130"/>
                    <a:pt x="50" y="144"/>
                  </a:cubicBezTo>
                  <a:cubicBezTo>
                    <a:pt x="2" y="144"/>
                    <a:pt x="2" y="144"/>
                    <a:pt x="2" y="144"/>
                  </a:cubicBezTo>
                  <a:cubicBezTo>
                    <a:pt x="1" y="153"/>
                    <a:pt x="0" y="163"/>
                    <a:pt x="0" y="172"/>
                  </a:cubicBezTo>
                  <a:cubicBezTo>
                    <a:pt x="0" y="182"/>
                    <a:pt x="1" y="191"/>
                    <a:pt x="2" y="200"/>
                  </a:cubicBezTo>
                  <a:cubicBezTo>
                    <a:pt x="50" y="200"/>
                    <a:pt x="50" y="200"/>
                    <a:pt x="50" y="200"/>
                  </a:cubicBezTo>
                  <a:cubicBezTo>
                    <a:pt x="53" y="214"/>
                    <a:pt x="59" y="227"/>
                    <a:pt x="66" y="238"/>
                  </a:cubicBezTo>
                  <a:cubicBezTo>
                    <a:pt x="32" y="272"/>
                    <a:pt x="32" y="272"/>
                    <a:pt x="32" y="272"/>
                  </a:cubicBezTo>
                  <a:cubicBezTo>
                    <a:pt x="43" y="287"/>
                    <a:pt x="57" y="301"/>
                    <a:pt x="72" y="312"/>
                  </a:cubicBezTo>
                  <a:cubicBezTo>
                    <a:pt x="105" y="278"/>
                    <a:pt x="105" y="278"/>
                    <a:pt x="105" y="278"/>
                  </a:cubicBezTo>
                  <a:cubicBezTo>
                    <a:pt x="117" y="285"/>
                    <a:pt x="130" y="291"/>
                    <a:pt x="144" y="294"/>
                  </a:cubicBezTo>
                  <a:cubicBezTo>
                    <a:pt x="144" y="342"/>
                    <a:pt x="144" y="342"/>
                    <a:pt x="144" y="342"/>
                  </a:cubicBezTo>
                  <a:cubicBezTo>
                    <a:pt x="153" y="343"/>
                    <a:pt x="162" y="344"/>
                    <a:pt x="172" y="344"/>
                  </a:cubicBezTo>
                  <a:cubicBezTo>
                    <a:pt x="181" y="344"/>
                    <a:pt x="191" y="343"/>
                    <a:pt x="200" y="342"/>
                  </a:cubicBezTo>
                  <a:cubicBezTo>
                    <a:pt x="200" y="294"/>
                    <a:pt x="200" y="294"/>
                    <a:pt x="200" y="294"/>
                  </a:cubicBezTo>
                  <a:cubicBezTo>
                    <a:pt x="213" y="291"/>
                    <a:pt x="226" y="285"/>
                    <a:pt x="238" y="278"/>
                  </a:cubicBezTo>
                  <a:cubicBezTo>
                    <a:pt x="272" y="312"/>
                    <a:pt x="272" y="312"/>
                    <a:pt x="272" y="312"/>
                  </a:cubicBezTo>
                  <a:cubicBezTo>
                    <a:pt x="287" y="301"/>
                    <a:pt x="300" y="287"/>
                    <a:pt x="311" y="272"/>
                  </a:cubicBezTo>
                  <a:cubicBezTo>
                    <a:pt x="277" y="238"/>
                    <a:pt x="277" y="238"/>
                    <a:pt x="277" y="238"/>
                  </a:cubicBezTo>
                  <a:cubicBezTo>
                    <a:pt x="285" y="227"/>
                    <a:pt x="290" y="214"/>
                    <a:pt x="293" y="200"/>
                  </a:cubicBezTo>
                  <a:lnTo>
                    <a:pt x="341" y="200"/>
                  </a:lnTo>
                  <a:close/>
                  <a:moveTo>
                    <a:pt x="172" y="234"/>
                  </a:moveTo>
                  <a:cubicBezTo>
                    <a:pt x="138" y="234"/>
                    <a:pt x="110" y="206"/>
                    <a:pt x="110" y="172"/>
                  </a:cubicBezTo>
                  <a:cubicBezTo>
                    <a:pt x="110" y="138"/>
                    <a:pt x="138" y="111"/>
                    <a:pt x="172" y="111"/>
                  </a:cubicBezTo>
                  <a:cubicBezTo>
                    <a:pt x="206" y="111"/>
                    <a:pt x="233" y="138"/>
                    <a:pt x="233" y="172"/>
                  </a:cubicBezTo>
                  <a:cubicBezTo>
                    <a:pt x="233" y="206"/>
                    <a:pt x="206" y="234"/>
                    <a:pt x="172" y="234"/>
                  </a:cubicBezTo>
                  <a:close/>
                </a:path>
              </a:pathLst>
            </a:custGeom>
            <a:solidFill>
              <a:srgbClr val="645E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2487;p74">
              <a:extLst>
                <a:ext uri="{FF2B5EF4-FFF2-40B4-BE49-F238E27FC236}">
                  <a16:creationId xmlns:a16="http://schemas.microsoft.com/office/drawing/2014/main" id="{AB3C7AB8-48FC-A626-4440-6D34E49232B9}"/>
                </a:ext>
              </a:extLst>
            </p:cNvPr>
            <p:cNvSpPr>
              <a:spLocks noChangeAspect="1"/>
            </p:cNvSpPr>
            <p:nvPr/>
          </p:nvSpPr>
          <p:spPr>
            <a:xfrm>
              <a:off x="7079846" y="3558199"/>
              <a:ext cx="200137" cy="201355"/>
            </a:xfrm>
            <a:custGeom>
              <a:avLst/>
              <a:gdLst/>
              <a:ahLst/>
              <a:cxnLst/>
              <a:rect l="l" t="t" r="r" b="b"/>
              <a:pathLst>
                <a:path w="216" h="217" extrusionOk="0">
                  <a:moveTo>
                    <a:pt x="216" y="117"/>
                  </a:moveTo>
                  <a:cubicBezTo>
                    <a:pt x="216" y="111"/>
                    <a:pt x="216" y="105"/>
                    <a:pt x="216" y="99"/>
                  </a:cubicBezTo>
                  <a:cubicBezTo>
                    <a:pt x="215" y="93"/>
                    <a:pt x="214" y="88"/>
                    <a:pt x="213" y="82"/>
                  </a:cubicBezTo>
                  <a:cubicBezTo>
                    <a:pt x="183" y="85"/>
                    <a:pt x="183" y="85"/>
                    <a:pt x="183" y="85"/>
                  </a:cubicBezTo>
                  <a:cubicBezTo>
                    <a:pt x="180" y="76"/>
                    <a:pt x="176" y="68"/>
                    <a:pt x="171" y="61"/>
                  </a:cubicBezTo>
                  <a:cubicBezTo>
                    <a:pt x="190" y="38"/>
                    <a:pt x="190" y="38"/>
                    <a:pt x="190" y="38"/>
                  </a:cubicBezTo>
                  <a:cubicBezTo>
                    <a:pt x="183" y="29"/>
                    <a:pt x="174" y="22"/>
                    <a:pt x="163" y="16"/>
                  </a:cubicBezTo>
                  <a:cubicBezTo>
                    <a:pt x="144" y="39"/>
                    <a:pt x="144" y="39"/>
                    <a:pt x="144" y="39"/>
                  </a:cubicBezTo>
                  <a:cubicBezTo>
                    <a:pt x="136" y="35"/>
                    <a:pt x="128" y="32"/>
                    <a:pt x="119" y="31"/>
                  </a:cubicBezTo>
                  <a:cubicBezTo>
                    <a:pt x="117" y="1"/>
                    <a:pt x="117" y="1"/>
                    <a:pt x="117" y="1"/>
                  </a:cubicBezTo>
                  <a:cubicBezTo>
                    <a:pt x="111" y="0"/>
                    <a:pt x="105" y="0"/>
                    <a:pt x="99" y="1"/>
                  </a:cubicBezTo>
                  <a:cubicBezTo>
                    <a:pt x="93" y="1"/>
                    <a:pt x="87" y="2"/>
                    <a:pt x="82" y="4"/>
                  </a:cubicBezTo>
                  <a:cubicBezTo>
                    <a:pt x="84" y="33"/>
                    <a:pt x="84" y="33"/>
                    <a:pt x="84" y="33"/>
                  </a:cubicBezTo>
                  <a:cubicBezTo>
                    <a:pt x="76" y="36"/>
                    <a:pt x="68" y="40"/>
                    <a:pt x="61" y="46"/>
                  </a:cubicBezTo>
                  <a:cubicBezTo>
                    <a:pt x="38" y="26"/>
                    <a:pt x="38" y="26"/>
                    <a:pt x="38" y="26"/>
                  </a:cubicBezTo>
                  <a:cubicBezTo>
                    <a:pt x="29" y="34"/>
                    <a:pt x="21" y="43"/>
                    <a:pt x="15" y="53"/>
                  </a:cubicBezTo>
                  <a:cubicBezTo>
                    <a:pt x="38" y="72"/>
                    <a:pt x="38" y="72"/>
                    <a:pt x="38" y="72"/>
                  </a:cubicBezTo>
                  <a:cubicBezTo>
                    <a:pt x="34" y="80"/>
                    <a:pt x="31" y="88"/>
                    <a:pt x="30" y="97"/>
                  </a:cubicBezTo>
                  <a:cubicBezTo>
                    <a:pt x="0" y="100"/>
                    <a:pt x="0" y="100"/>
                    <a:pt x="0" y="100"/>
                  </a:cubicBezTo>
                  <a:cubicBezTo>
                    <a:pt x="0" y="106"/>
                    <a:pt x="0" y="111"/>
                    <a:pt x="0" y="117"/>
                  </a:cubicBezTo>
                  <a:cubicBezTo>
                    <a:pt x="1" y="123"/>
                    <a:pt x="2" y="129"/>
                    <a:pt x="3" y="135"/>
                  </a:cubicBezTo>
                  <a:cubicBezTo>
                    <a:pt x="33" y="132"/>
                    <a:pt x="33" y="132"/>
                    <a:pt x="33" y="132"/>
                  </a:cubicBezTo>
                  <a:cubicBezTo>
                    <a:pt x="36" y="141"/>
                    <a:pt x="40" y="149"/>
                    <a:pt x="45" y="156"/>
                  </a:cubicBezTo>
                  <a:cubicBezTo>
                    <a:pt x="26" y="179"/>
                    <a:pt x="26" y="179"/>
                    <a:pt x="26" y="179"/>
                  </a:cubicBezTo>
                  <a:cubicBezTo>
                    <a:pt x="33" y="187"/>
                    <a:pt x="42" y="195"/>
                    <a:pt x="53" y="201"/>
                  </a:cubicBezTo>
                  <a:cubicBezTo>
                    <a:pt x="72" y="178"/>
                    <a:pt x="72" y="178"/>
                    <a:pt x="72" y="178"/>
                  </a:cubicBezTo>
                  <a:cubicBezTo>
                    <a:pt x="80" y="182"/>
                    <a:pt x="88" y="185"/>
                    <a:pt x="97" y="186"/>
                  </a:cubicBezTo>
                  <a:cubicBezTo>
                    <a:pt x="99" y="216"/>
                    <a:pt x="99" y="216"/>
                    <a:pt x="99" y="216"/>
                  </a:cubicBezTo>
                  <a:cubicBezTo>
                    <a:pt x="105" y="217"/>
                    <a:pt x="111" y="217"/>
                    <a:pt x="117" y="216"/>
                  </a:cubicBezTo>
                  <a:cubicBezTo>
                    <a:pt x="123" y="216"/>
                    <a:pt x="129" y="215"/>
                    <a:pt x="134" y="213"/>
                  </a:cubicBezTo>
                  <a:cubicBezTo>
                    <a:pt x="132" y="183"/>
                    <a:pt x="132" y="183"/>
                    <a:pt x="132" y="183"/>
                  </a:cubicBezTo>
                  <a:cubicBezTo>
                    <a:pt x="140" y="181"/>
                    <a:pt x="148" y="176"/>
                    <a:pt x="155" y="171"/>
                  </a:cubicBezTo>
                  <a:cubicBezTo>
                    <a:pt x="178" y="191"/>
                    <a:pt x="178" y="191"/>
                    <a:pt x="178" y="191"/>
                  </a:cubicBezTo>
                  <a:cubicBezTo>
                    <a:pt x="187" y="183"/>
                    <a:pt x="195" y="174"/>
                    <a:pt x="201" y="164"/>
                  </a:cubicBezTo>
                  <a:cubicBezTo>
                    <a:pt x="178" y="144"/>
                    <a:pt x="178" y="144"/>
                    <a:pt x="178" y="144"/>
                  </a:cubicBezTo>
                  <a:cubicBezTo>
                    <a:pt x="182" y="137"/>
                    <a:pt x="185" y="128"/>
                    <a:pt x="186" y="119"/>
                  </a:cubicBezTo>
                  <a:lnTo>
                    <a:pt x="216" y="117"/>
                  </a:lnTo>
                  <a:close/>
                  <a:moveTo>
                    <a:pt x="111" y="147"/>
                  </a:moveTo>
                  <a:cubicBezTo>
                    <a:pt x="90" y="149"/>
                    <a:pt x="71" y="133"/>
                    <a:pt x="69" y="112"/>
                  </a:cubicBezTo>
                  <a:cubicBezTo>
                    <a:pt x="68" y="90"/>
                    <a:pt x="83" y="72"/>
                    <a:pt x="105" y="70"/>
                  </a:cubicBezTo>
                  <a:cubicBezTo>
                    <a:pt x="126" y="68"/>
                    <a:pt x="145" y="84"/>
                    <a:pt x="147" y="105"/>
                  </a:cubicBezTo>
                  <a:cubicBezTo>
                    <a:pt x="148" y="126"/>
                    <a:pt x="133" y="145"/>
                    <a:pt x="111" y="147"/>
                  </a:cubicBezTo>
                  <a:close/>
                </a:path>
              </a:pathLst>
            </a:custGeom>
            <a:solidFill>
              <a:srgbClr val="645E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2488;p74">
              <a:extLst>
                <a:ext uri="{FF2B5EF4-FFF2-40B4-BE49-F238E27FC236}">
                  <a16:creationId xmlns:a16="http://schemas.microsoft.com/office/drawing/2014/main" id="{CF0D9235-0983-1CDF-BBD2-EE8A7137C34E}"/>
                </a:ext>
              </a:extLst>
            </p:cNvPr>
            <p:cNvSpPr/>
            <p:nvPr/>
          </p:nvSpPr>
          <p:spPr>
            <a:xfrm>
              <a:off x="4861145" y="3842463"/>
              <a:ext cx="298689" cy="560329"/>
            </a:xfrm>
            <a:custGeom>
              <a:avLst/>
              <a:gdLst/>
              <a:ahLst/>
              <a:cxnLst/>
              <a:rect l="l" t="t" r="r" b="b"/>
              <a:pathLst>
                <a:path w="258" h="484" extrusionOk="0">
                  <a:moveTo>
                    <a:pt x="31" y="12"/>
                  </a:moveTo>
                  <a:cubicBezTo>
                    <a:pt x="62" y="0"/>
                    <a:pt x="88" y="38"/>
                    <a:pt x="95" y="70"/>
                  </a:cubicBezTo>
                  <a:cubicBezTo>
                    <a:pt x="103" y="102"/>
                    <a:pt x="145" y="82"/>
                    <a:pt x="159" y="120"/>
                  </a:cubicBezTo>
                  <a:cubicBezTo>
                    <a:pt x="173" y="158"/>
                    <a:pt x="145" y="185"/>
                    <a:pt x="164" y="206"/>
                  </a:cubicBezTo>
                  <a:cubicBezTo>
                    <a:pt x="184" y="228"/>
                    <a:pt x="258" y="301"/>
                    <a:pt x="225" y="437"/>
                  </a:cubicBezTo>
                  <a:cubicBezTo>
                    <a:pt x="126" y="484"/>
                    <a:pt x="126" y="484"/>
                    <a:pt x="126" y="484"/>
                  </a:cubicBezTo>
                  <a:cubicBezTo>
                    <a:pt x="126" y="484"/>
                    <a:pt x="44" y="413"/>
                    <a:pt x="44" y="350"/>
                  </a:cubicBezTo>
                  <a:cubicBezTo>
                    <a:pt x="45" y="286"/>
                    <a:pt x="47" y="258"/>
                    <a:pt x="23" y="209"/>
                  </a:cubicBezTo>
                  <a:cubicBezTo>
                    <a:pt x="0" y="160"/>
                    <a:pt x="20" y="129"/>
                    <a:pt x="25" y="102"/>
                  </a:cubicBezTo>
                  <a:cubicBezTo>
                    <a:pt x="29" y="76"/>
                    <a:pt x="4" y="21"/>
                    <a:pt x="31"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2489;p74">
              <a:extLst>
                <a:ext uri="{FF2B5EF4-FFF2-40B4-BE49-F238E27FC236}">
                  <a16:creationId xmlns:a16="http://schemas.microsoft.com/office/drawing/2014/main" id="{828BE083-B113-C4EA-DAF9-C1AFD69856D2}"/>
                </a:ext>
              </a:extLst>
            </p:cNvPr>
            <p:cNvSpPr/>
            <p:nvPr/>
          </p:nvSpPr>
          <p:spPr>
            <a:xfrm>
              <a:off x="4943261" y="4344584"/>
              <a:ext cx="346155" cy="233517"/>
            </a:xfrm>
            <a:custGeom>
              <a:avLst/>
              <a:gdLst/>
              <a:ahLst/>
              <a:cxnLst/>
              <a:rect l="l" t="t" r="r" b="b"/>
              <a:pathLst>
                <a:path w="299" h="202" extrusionOk="0">
                  <a:moveTo>
                    <a:pt x="0" y="0"/>
                  </a:moveTo>
                  <a:cubicBezTo>
                    <a:pt x="0" y="85"/>
                    <a:pt x="30" y="153"/>
                    <a:pt x="46" y="184"/>
                  </a:cubicBezTo>
                  <a:cubicBezTo>
                    <a:pt x="52" y="195"/>
                    <a:pt x="63" y="202"/>
                    <a:pt x="76" y="202"/>
                  </a:cubicBezTo>
                  <a:cubicBezTo>
                    <a:pt x="223" y="202"/>
                    <a:pt x="223" y="202"/>
                    <a:pt x="223" y="202"/>
                  </a:cubicBezTo>
                  <a:cubicBezTo>
                    <a:pt x="235" y="202"/>
                    <a:pt x="247" y="195"/>
                    <a:pt x="253" y="184"/>
                  </a:cubicBezTo>
                  <a:cubicBezTo>
                    <a:pt x="269" y="153"/>
                    <a:pt x="299" y="85"/>
                    <a:pt x="299" y="0"/>
                  </a:cubicBez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2490;p74">
              <a:extLst>
                <a:ext uri="{FF2B5EF4-FFF2-40B4-BE49-F238E27FC236}">
                  <a16:creationId xmlns:a16="http://schemas.microsoft.com/office/drawing/2014/main" id="{1DDC6F23-6705-05B6-20EB-9BD8EECF8AFF}"/>
                </a:ext>
              </a:extLst>
            </p:cNvPr>
            <p:cNvSpPr/>
            <p:nvPr/>
          </p:nvSpPr>
          <p:spPr>
            <a:xfrm>
              <a:off x="4943261" y="4344584"/>
              <a:ext cx="346155" cy="103036"/>
            </a:xfrm>
            <a:custGeom>
              <a:avLst/>
              <a:gdLst/>
              <a:ahLst/>
              <a:cxnLst/>
              <a:rect l="l" t="t" r="r" b="b"/>
              <a:pathLst>
                <a:path w="299" h="89" extrusionOk="0">
                  <a:moveTo>
                    <a:pt x="3" y="46"/>
                  </a:moveTo>
                  <a:cubicBezTo>
                    <a:pt x="78" y="89"/>
                    <a:pt x="163" y="62"/>
                    <a:pt x="221" y="41"/>
                  </a:cubicBezTo>
                  <a:cubicBezTo>
                    <a:pt x="250" y="30"/>
                    <a:pt x="278" y="24"/>
                    <a:pt x="298" y="21"/>
                  </a:cubicBezTo>
                  <a:cubicBezTo>
                    <a:pt x="298" y="14"/>
                    <a:pt x="299" y="7"/>
                    <a:pt x="299" y="0"/>
                  </a:cubicBezTo>
                  <a:cubicBezTo>
                    <a:pt x="0" y="0"/>
                    <a:pt x="0" y="0"/>
                    <a:pt x="0" y="0"/>
                  </a:cubicBezTo>
                  <a:cubicBezTo>
                    <a:pt x="0" y="16"/>
                    <a:pt x="1" y="32"/>
                    <a:pt x="3" y="4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66060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a:spLocks noGrp="1"/>
          </p:cNvSpPr>
          <p:nvPr>
            <p:ph type="title"/>
          </p:nvPr>
        </p:nvSpPr>
        <p:spPr>
          <a:xfrm>
            <a:off x="4310275" y="2622165"/>
            <a:ext cx="4120500" cy="9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3000" dirty="0"/>
              <a:t>Conclusão</a:t>
            </a:r>
          </a:p>
        </p:txBody>
      </p:sp>
      <p:sp>
        <p:nvSpPr>
          <p:cNvPr id="616" name="Google Shape;616;p34"/>
          <p:cNvSpPr txBox="1">
            <a:spLocks noGrp="1"/>
          </p:cNvSpPr>
          <p:nvPr>
            <p:ph type="title" idx="2"/>
          </p:nvPr>
        </p:nvSpPr>
        <p:spPr>
          <a:xfrm>
            <a:off x="4310275" y="1729213"/>
            <a:ext cx="1144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04</a:t>
            </a:r>
            <a:endParaRPr sz="5000" dirty="0"/>
          </a:p>
        </p:txBody>
      </p:sp>
      <p:sp>
        <p:nvSpPr>
          <p:cNvPr id="617" name="Google Shape;617;p34">
            <a:hlinkClick r:id="" action="ppaction://hlinkshowjump?jump=previousslide"/>
          </p:cNvPr>
          <p:cNvSpPr/>
          <p:nvPr/>
        </p:nvSpPr>
        <p:spPr>
          <a:xfrm rot="-5400000" flipH="1">
            <a:off x="38228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a:hlinkClick r:id="" action="ppaction://hlinkshowjump?jump=nextslide"/>
          </p:cNvPr>
          <p:cNvSpPr/>
          <p:nvPr/>
        </p:nvSpPr>
        <p:spPr>
          <a:xfrm rot="5400000" flipH="1">
            <a:off x="8611124" y="267436"/>
            <a:ext cx="165492" cy="189129"/>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1209;p49">
            <a:extLst>
              <a:ext uri="{FF2B5EF4-FFF2-40B4-BE49-F238E27FC236}">
                <a16:creationId xmlns:a16="http://schemas.microsoft.com/office/drawing/2014/main" id="{7E79AFA3-AF54-E0C7-5AF5-CDD43E959375}"/>
              </a:ext>
            </a:extLst>
          </p:cNvPr>
          <p:cNvGrpSpPr/>
          <p:nvPr/>
        </p:nvGrpSpPr>
        <p:grpSpPr>
          <a:xfrm>
            <a:off x="610680" y="890235"/>
            <a:ext cx="3049283" cy="3363022"/>
            <a:chOff x="637011" y="1116226"/>
            <a:chExt cx="2930312" cy="3231811"/>
          </a:xfrm>
        </p:grpSpPr>
        <p:sp>
          <p:nvSpPr>
            <p:cNvPr id="696" name="Google Shape;1210;p49">
              <a:extLst>
                <a:ext uri="{FF2B5EF4-FFF2-40B4-BE49-F238E27FC236}">
                  <a16:creationId xmlns:a16="http://schemas.microsoft.com/office/drawing/2014/main" id="{2DBB5ADA-08E8-1DBA-EBA0-A3108DCF5240}"/>
                </a:ext>
              </a:extLst>
            </p:cNvPr>
            <p:cNvSpPr/>
            <p:nvPr/>
          </p:nvSpPr>
          <p:spPr>
            <a:xfrm>
              <a:off x="1888085" y="2367299"/>
              <a:ext cx="428792" cy="428792"/>
            </a:xfrm>
            <a:custGeom>
              <a:avLst/>
              <a:gdLst/>
              <a:ahLst/>
              <a:cxnLst/>
              <a:rect l="l" t="t" r="r" b="b"/>
              <a:pathLst>
                <a:path w="26662" h="26662" extrusionOk="0">
                  <a:moveTo>
                    <a:pt x="0" y="0"/>
                  </a:moveTo>
                  <a:lnTo>
                    <a:pt x="0" y="26662"/>
                  </a:lnTo>
                  <a:lnTo>
                    <a:pt x="26662" y="26662"/>
                  </a:lnTo>
                  <a:lnTo>
                    <a:pt x="26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211;p49">
              <a:extLst>
                <a:ext uri="{FF2B5EF4-FFF2-40B4-BE49-F238E27FC236}">
                  <a16:creationId xmlns:a16="http://schemas.microsoft.com/office/drawing/2014/main" id="{F4F247F1-9DFE-D505-9F4B-BA667FB47985}"/>
                </a:ext>
              </a:extLst>
            </p:cNvPr>
            <p:cNvSpPr/>
            <p:nvPr/>
          </p:nvSpPr>
          <p:spPr>
            <a:xfrm>
              <a:off x="1975509" y="2445058"/>
              <a:ext cx="273226" cy="290611"/>
            </a:xfrm>
            <a:custGeom>
              <a:avLst/>
              <a:gdLst/>
              <a:ahLst/>
              <a:cxnLst/>
              <a:rect l="l" t="t" r="r" b="b"/>
              <a:pathLst>
                <a:path w="16989" h="18070" extrusionOk="0">
                  <a:moveTo>
                    <a:pt x="321" y="1"/>
                  </a:moveTo>
                  <a:cubicBezTo>
                    <a:pt x="161" y="1"/>
                    <a:pt x="1" y="161"/>
                    <a:pt x="1" y="321"/>
                  </a:cubicBezTo>
                  <a:lnTo>
                    <a:pt x="1" y="17711"/>
                  </a:lnTo>
                  <a:cubicBezTo>
                    <a:pt x="1" y="17909"/>
                    <a:pt x="161" y="18069"/>
                    <a:pt x="321" y="18069"/>
                  </a:cubicBezTo>
                  <a:lnTo>
                    <a:pt x="16669" y="18069"/>
                  </a:lnTo>
                  <a:cubicBezTo>
                    <a:pt x="16870" y="18069"/>
                    <a:pt x="16988" y="17909"/>
                    <a:pt x="16988" y="17711"/>
                  </a:cubicBezTo>
                  <a:lnTo>
                    <a:pt x="16988" y="321"/>
                  </a:lnTo>
                  <a:cubicBezTo>
                    <a:pt x="16988" y="161"/>
                    <a:pt x="16870" y="1"/>
                    <a:pt x="16669" y="1"/>
                  </a:cubicBez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1212;p49">
              <a:extLst>
                <a:ext uri="{FF2B5EF4-FFF2-40B4-BE49-F238E27FC236}">
                  <a16:creationId xmlns:a16="http://schemas.microsoft.com/office/drawing/2014/main" id="{991A51B9-601B-2A92-D8A5-7BB4EBE3605F}"/>
                </a:ext>
              </a:extLst>
            </p:cNvPr>
            <p:cNvSpPr/>
            <p:nvPr/>
          </p:nvSpPr>
          <p:spPr>
            <a:xfrm>
              <a:off x="2145244" y="2620599"/>
              <a:ext cx="627" cy="88068"/>
            </a:xfrm>
            <a:custGeom>
              <a:avLst/>
              <a:gdLst/>
              <a:ahLst/>
              <a:cxnLst/>
              <a:rect l="l" t="t" r="r" b="b"/>
              <a:pathLst>
                <a:path w="39" h="5476" extrusionOk="0">
                  <a:moveTo>
                    <a:pt x="0" y="0"/>
                  </a:moveTo>
                  <a:lnTo>
                    <a:pt x="0" y="5475"/>
                  </a:lnTo>
                  <a:lnTo>
                    <a:pt x="39" y="5475"/>
                  </a:lnTo>
                  <a:lnTo>
                    <a:pt x="39" y="0"/>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213;p49">
              <a:extLst>
                <a:ext uri="{FF2B5EF4-FFF2-40B4-BE49-F238E27FC236}">
                  <a16:creationId xmlns:a16="http://schemas.microsoft.com/office/drawing/2014/main" id="{019FFDFF-4613-43AB-E6B8-876209124ABC}"/>
                </a:ext>
              </a:extLst>
            </p:cNvPr>
            <p:cNvSpPr/>
            <p:nvPr/>
          </p:nvSpPr>
          <p:spPr>
            <a:xfrm>
              <a:off x="2118853" y="2620599"/>
              <a:ext cx="692" cy="88068"/>
            </a:xfrm>
            <a:custGeom>
              <a:avLst/>
              <a:gdLst/>
              <a:ahLst/>
              <a:cxnLst/>
              <a:rect l="l" t="t" r="r" b="b"/>
              <a:pathLst>
                <a:path w="43" h="5476" extrusionOk="0">
                  <a:moveTo>
                    <a:pt x="1" y="0"/>
                  </a:moveTo>
                  <a:lnTo>
                    <a:pt x="1" y="5475"/>
                  </a:lnTo>
                  <a:lnTo>
                    <a:pt x="42" y="5475"/>
                  </a:lnTo>
                  <a:lnTo>
                    <a:pt x="42" y="0"/>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1214;p49">
              <a:extLst>
                <a:ext uri="{FF2B5EF4-FFF2-40B4-BE49-F238E27FC236}">
                  <a16:creationId xmlns:a16="http://schemas.microsoft.com/office/drawing/2014/main" id="{0A7DB78F-43ED-D97A-28C0-4F1A0239A78B}"/>
                </a:ext>
              </a:extLst>
            </p:cNvPr>
            <p:cNvSpPr/>
            <p:nvPr/>
          </p:nvSpPr>
          <p:spPr>
            <a:xfrm>
              <a:off x="2223678" y="2620599"/>
              <a:ext cx="627" cy="88068"/>
            </a:xfrm>
            <a:custGeom>
              <a:avLst/>
              <a:gdLst/>
              <a:ahLst/>
              <a:cxnLst/>
              <a:rect l="l" t="t" r="r" b="b"/>
              <a:pathLst>
                <a:path w="39" h="5476" extrusionOk="0">
                  <a:moveTo>
                    <a:pt x="0" y="0"/>
                  </a:moveTo>
                  <a:lnTo>
                    <a:pt x="0" y="5475"/>
                  </a:lnTo>
                  <a:lnTo>
                    <a:pt x="38" y="5475"/>
                  </a:lnTo>
                  <a:lnTo>
                    <a:pt x="38" y="0"/>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1215;p49">
              <a:extLst>
                <a:ext uri="{FF2B5EF4-FFF2-40B4-BE49-F238E27FC236}">
                  <a16:creationId xmlns:a16="http://schemas.microsoft.com/office/drawing/2014/main" id="{DEB000FB-052B-24BE-D091-A6FD877D24FC}"/>
                </a:ext>
              </a:extLst>
            </p:cNvPr>
            <p:cNvSpPr/>
            <p:nvPr/>
          </p:nvSpPr>
          <p:spPr>
            <a:xfrm>
              <a:off x="2197287" y="2620599"/>
              <a:ext cx="692" cy="88068"/>
            </a:xfrm>
            <a:custGeom>
              <a:avLst/>
              <a:gdLst/>
              <a:ahLst/>
              <a:cxnLst/>
              <a:rect l="l" t="t" r="r" b="b"/>
              <a:pathLst>
                <a:path w="43" h="5476" extrusionOk="0">
                  <a:moveTo>
                    <a:pt x="0" y="0"/>
                  </a:moveTo>
                  <a:lnTo>
                    <a:pt x="0" y="5475"/>
                  </a:lnTo>
                  <a:lnTo>
                    <a:pt x="42" y="5475"/>
                  </a:lnTo>
                  <a:lnTo>
                    <a:pt x="42" y="0"/>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1216;p49">
              <a:extLst>
                <a:ext uri="{FF2B5EF4-FFF2-40B4-BE49-F238E27FC236}">
                  <a16:creationId xmlns:a16="http://schemas.microsoft.com/office/drawing/2014/main" id="{6280F393-C5DF-1022-8AF5-B7360F016261}"/>
                </a:ext>
              </a:extLst>
            </p:cNvPr>
            <p:cNvSpPr/>
            <p:nvPr/>
          </p:nvSpPr>
          <p:spPr>
            <a:xfrm>
              <a:off x="2170960" y="2620599"/>
              <a:ext cx="1303" cy="88068"/>
            </a:xfrm>
            <a:custGeom>
              <a:avLst/>
              <a:gdLst/>
              <a:ahLst/>
              <a:cxnLst/>
              <a:rect l="l" t="t" r="r" b="b"/>
              <a:pathLst>
                <a:path w="81" h="5476" extrusionOk="0">
                  <a:moveTo>
                    <a:pt x="0" y="0"/>
                  </a:moveTo>
                  <a:lnTo>
                    <a:pt x="0" y="5475"/>
                  </a:lnTo>
                  <a:lnTo>
                    <a:pt x="80" y="5475"/>
                  </a:lnTo>
                  <a:lnTo>
                    <a:pt x="80" y="0"/>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217;p49">
              <a:extLst>
                <a:ext uri="{FF2B5EF4-FFF2-40B4-BE49-F238E27FC236}">
                  <a16:creationId xmlns:a16="http://schemas.microsoft.com/office/drawing/2014/main" id="{60609000-FB36-8071-AC1A-A07DE364529C}"/>
                </a:ext>
              </a:extLst>
            </p:cNvPr>
            <p:cNvSpPr/>
            <p:nvPr/>
          </p:nvSpPr>
          <p:spPr>
            <a:xfrm>
              <a:off x="2111809" y="2641168"/>
              <a:ext cx="118930" cy="41171"/>
            </a:xfrm>
            <a:custGeom>
              <a:avLst/>
              <a:gdLst/>
              <a:ahLst/>
              <a:cxnLst/>
              <a:rect l="l" t="t" r="r" b="b"/>
              <a:pathLst>
                <a:path w="7395" h="2560" extrusionOk="0">
                  <a:moveTo>
                    <a:pt x="7356" y="1"/>
                  </a:moveTo>
                  <a:lnTo>
                    <a:pt x="7074" y="119"/>
                  </a:lnTo>
                  <a:cubicBezTo>
                    <a:pt x="7036" y="81"/>
                    <a:pt x="7036" y="81"/>
                    <a:pt x="6994" y="81"/>
                  </a:cubicBezTo>
                  <a:cubicBezTo>
                    <a:pt x="6914" y="81"/>
                    <a:pt x="6876" y="119"/>
                    <a:pt x="6834" y="199"/>
                  </a:cubicBezTo>
                  <a:lnTo>
                    <a:pt x="5475" y="241"/>
                  </a:lnTo>
                  <a:cubicBezTo>
                    <a:pt x="5437" y="199"/>
                    <a:pt x="5395" y="161"/>
                    <a:pt x="5357" y="161"/>
                  </a:cubicBezTo>
                  <a:cubicBezTo>
                    <a:pt x="5277" y="161"/>
                    <a:pt x="5236" y="241"/>
                    <a:pt x="5236" y="279"/>
                  </a:cubicBezTo>
                  <a:lnTo>
                    <a:pt x="5236" y="320"/>
                  </a:lnTo>
                  <a:lnTo>
                    <a:pt x="3796" y="1280"/>
                  </a:lnTo>
                  <a:cubicBezTo>
                    <a:pt x="3796" y="1238"/>
                    <a:pt x="3758" y="1238"/>
                    <a:pt x="3716" y="1238"/>
                  </a:cubicBezTo>
                  <a:cubicBezTo>
                    <a:pt x="3637" y="1238"/>
                    <a:pt x="3598" y="1280"/>
                    <a:pt x="3598" y="1360"/>
                  </a:cubicBezTo>
                  <a:lnTo>
                    <a:pt x="3598" y="1398"/>
                  </a:lnTo>
                  <a:lnTo>
                    <a:pt x="2159" y="2358"/>
                  </a:lnTo>
                  <a:cubicBezTo>
                    <a:pt x="2159" y="2319"/>
                    <a:pt x="2118" y="2319"/>
                    <a:pt x="2079" y="2319"/>
                  </a:cubicBezTo>
                  <a:lnTo>
                    <a:pt x="2038" y="2319"/>
                  </a:lnTo>
                  <a:lnTo>
                    <a:pt x="560" y="1040"/>
                  </a:lnTo>
                  <a:cubicBezTo>
                    <a:pt x="598" y="998"/>
                    <a:pt x="598" y="998"/>
                    <a:pt x="598" y="960"/>
                  </a:cubicBezTo>
                  <a:cubicBezTo>
                    <a:pt x="598" y="880"/>
                    <a:pt x="519" y="839"/>
                    <a:pt x="480" y="839"/>
                  </a:cubicBezTo>
                  <a:cubicBezTo>
                    <a:pt x="400" y="839"/>
                    <a:pt x="359" y="880"/>
                    <a:pt x="359" y="918"/>
                  </a:cubicBezTo>
                  <a:lnTo>
                    <a:pt x="39" y="839"/>
                  </a:lnTo>
                  <a:cubicBezTo>
                    <a:pt x="0" y="839"/>
                    <a:pt x="0" y="880"/>
                    <a:pt x="0" y="880"/>
                  </a:cubicBezTo>
                  <a:cubicBezTo>
                    <a:pt x="0" y="880"/>
                    <a:pt x="0" y="918"/>
                    <a:pt x="39" y="918"/>
                  </a:cubicBezTo>
                  <a:lnTo>
                    <a:pt x="359" y="960"/>
                  </a:lnTo>
                  <a:cubicBezTo>
                    <a:pt x="359" y="1040"/>
                    <a:pt x="400" y="1078"/>
                    <a:pt x="480" y="1078"/>
                  </a:cubicBezTo>
                  <a:lnTo>
                    <a:pt x="519" y="1078"/>
                  </a:lnTo>
                  <a:lnTo>
                    <a:pt x="1999" y="2358"/>
                  </a:lnTo>
                  <a:cubicBezTo>
                    <a:pt x="1958" y="2399"/>
                    <a:pt x="1958" y="2399"/>
                    <a:pt x="1958" y="2438"/>
                  </a:cubicBezTo>
                  <a:cubicBezTo>
                    <a:pt x="1958" y="2517"/>
                    <a:pt x="2038" y="2559"/>
                    <a:pt x="2079" y="2559"/>
                  </a:cubicBezTo>
                  <a:cubicBezTo>
                    <a:pt x="2159" y="2559"/>
                    <a:pt x="2197" y="2517"/>
                    <a:pt x="2197" y="2438"/>
                  </a:cubicBezTo>
                  <a:lnTo>
                    <a:pt x="2197" y="2399"/>
                  </a:lnTo>
                  <a:lnTo>
                    <a:pt x="3637" y="1440"/>
                  </a:lnTo>
                  <a:cubicBezTo>
                    <a:pt x="3637" y="1478"/>
                    <a:pt x="3678" y="1478"/>
                    <a:pt x="3716" y="1478"/>
                  </a:cubicBezTo>
                  <a:cubicBezTo>
                    <a:pt x="3796" y="1478"/>
                    <a:pt x="3838" y="1440"/>
                    <a:pt x="3838" y="1360"/>
                  </a:cubicBezTo>
                  <a:lnTo>
                    <a:pt x="3838" y="1318"/>
                  </a:lnTo>
                  <a:lnTo>
                    <a:pt x="5236" y="359"/>
                  </a:lnTo>
                  <a:cubicBezTo>
                    <a:pt x="5277" y="400"/>
                    <a:pt x="5315" y="439"/>
                    <a:pt x="5357" y="439"/>
                  </a:cubicBezTo>
                  <a:cubicBezTo>
                    <a:pt x="5395" y="439"/>
                    <a:pt x="5475" y="359"/>
                    <a:pt x="5475" y="320"/>
                  </a:cubicBezTo>
                  <a:lnTo>
                    <a:pt x="6876" y="241"/>
                  </a:lnTo>
                  <a:cubicBezTo>
                    <a:pt x="6876" y="279"/>
                    <a:pt x="6914" y="320"/>
                    <a:pt x="6994" y="320"/>
                  </a:cubicBezTo>
                  <a:cubicBezTo>
                    <a:pt x="7036" y="320"/>
                    <a:pt x="7116" y="279"/>
                    <a:pt x="7116" y="199"/>
                  </a:cubicBezTo>
                  <a:lnTo>
                    <a:pt x="7116" y="161"/>
                  </a:lnTo>
                  <a:lnTo>
                    <a:pt x="7394" y="39"/>
                  </a:lnTo>
                  <a:lnTo>
                    <a:pt x="7394" y="1"/>
                  </a:lnTo>
                  <a:close/>
                </a:path>
              </a:pathLst>
            </a:custGeom>
            <a:solidFill>
              <a:srgbClr val="FF3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1218;p49">
              <a:extLst>
                <a:ext uri="{FF2B5EF4-FFF2-40B4-BE49-F238E27FC236}">
                  <a16:creationId xmlns:a16="http://schemas.microsoft.com/office/drawing/2014/main" id="{E13CA42B-C0C9-1185-F271-4F675A4B011C}"/>
                </a:ext>
              </a:extLst>
            </p:cNvPr>
            <p:cNvSpPr/>
            <p:nvPr/>
          </p:nvSpPr>
          <p:spPr>
            <a:xfrm>
              <a:off x="2114993" y="2491344"/>
              <a:ext cx="113173" cy="113173"/>
            </a:xfrm>
            <a:custGeom>
              <a:avLst/>
              <a:gdLst/>
              <a:ahLst/>
              <a:cxnLst/>
              <a:rect l="l" t="t" r="r" b="b"/>
              <a:pathLst>
                <a:path w="7037" h="7037" extrusionOk="0">
                  <a:moveTo>
                    <a:pt x="3518" y="1"/>
                  </a:moveTo>
                  <a:cubicBezTo>
                    <a:pt x="1561" y="1"/>
                    <a:pt x="1" y="1562"/>
                    <a:pt x="1" y="3519"/>
                  </a:cubicBezTo>
                  <a:cubicBezTo>
                    <a:pt x="1" y="5479"/>
                    <a:pt x="1561" y="7037"/>
                    <a:pt x="3518" y="7037"/>
                  </a:cubicBezTo>
                  <a:cubicBezTo>
                    <a:pt x="5479" y="7037"/>
                    <a:pt x="7036" y="5479"/>
                    <a:pt x="7036" y="3519"/>
                  </a:cubicBezTo>
                  <a:cubicBezTo>
                    <a:pt x="7036" y="1562"/>
                    <a:pt x="5479" y="1"/>
                    <a:pt x="3518" y="1"/>
                  </a:cubicBezTo>
                  <a:close/>
                </a:path>
              </a:pathLst>
            </a:custGeom>
            <a:solidFill>
              <a:srgbClr val="FF7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1219;p49">
              <a:extLst>
                <a:ext uri="{FF2B5EF4-FFF2-40B4-BE49-F238E27FC236}">
                  <a16:creationId xmlns:a16="http://schemas.microsoft.com/office/drawing/2014/main" id="{B60E2C37-4069-C65B-50E5-55D807C9AA6C}"/>
                </a:ext>
              </a:extLst>
            </p:cNvPr>
            <p:cNvSpPr/>
            <p:nvPr/>
          </p:nvSpPr>
          <p:spPr>
            <a:xfrm>
              <a:off x="2171571" y="2538305"/>
              <a:ext cx="56594" cy="51448"/>
            </a:xfrm>
            <a:custGeom>
              <a:avLst/>
              <a:gdLst/>
              <a:ahLst/>
              <a:cxnLst/>
              <a:rect l="l" t="t" r="r" b="b"/>
              <a:pathLst>
                <a:path w="3519" h="3199" extrusionOk="0">
                  <a:moveTo>
                    <a:pt x="3480" y="1"/>
                  </a:moveTo>
                  <a:lnTo>
                    <a:pt x="0" y="599"/>
                  </a:lnTo>
                  <a:lnTo>
                    <a:pt x="2361" y="3199"/>
                  </a:lnTo>
                  <a:cubicBezTo>
                    <a:pt x="3080" y="2559"/>
                    <a:pt x="3518" y="1638"/>
                    <a:pt x="3518" y="599"/>
                  </a:cubicBezTo>
                  <a:cubicBezTo>
                    <a:pt x="3518" y="400"/>
                    <a:pt x="3518" y="199"/>
                    <a:pt x="3480" y="1"/>
                  </a:cubicBezTo>
                  <a:close/>
                </a:path>
              </a:pathLst>
            </a:custGeom>
            <a:solidFill>
              <a:srgbClr val="00D2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1220;p49">
              <a:extLst>
                <a:ext uri="{FF2B5EF4-FFF2-40B4-BE49-F238E27FC236}">
                  <a16:creationId xmlns:a16="http://schemas.microsoft.com/office/drawing/2014/main" id="{710BFBE3-3A17-CF43-667E-E8E53BDBD74A}"/>
                </a:ext>
              </a:extLst>
            </p:cNvPr>
            <p:cNvSpPr/>
            <p:nvPr/>
          </p:nvSpPr>
          <p:spPr>
            <a:xfrm>
              <a:off x="2130432" y="2547922"/>
              <a:ext cx="79110" cy="56594"/>
            </a:xfrm>
            <a:custGeom>
              <a:avLst/>
              <a:gdLst/>
              <a:ahLst/>
              <a:cxnLst/>
              <a:rect l="l" t="t" r="r" b="b"/>
              <a:pathLst>
                <a:path w="4919" h="3519" extrusionOk="0">
                  <a:moveTo>
                    <a:pt x="2558" y="1"/>
                  </a:moveTo>
                  <a:lnTo>
                    <a:pt x="0" y="2399"/>
                  </a:lnTo>
                  <a:cubicBezTo>
                    <a:pt x="640" y="3080"/>
                    <a:pt x="1561" y="3519"/>
                    <a:pt x="2558" y="3519"/>
                  </a:cubicBezTo>
                  <a:cubicBezTo>
                    <a:pt x="3479" y="3519"/>
                    <a:pt x="4317" y="3160"/>
                    <a:pt x="4919" y="2601"/>
                  </a:cubicBezTo>
                  <a:lnTo>
                    <a:pt x="2558" y="1"/>
                  </a:lnTo>
                  <a:close/>
                </a:path>
              </a:pathLst>
            </a:custGeom>
            <a:solidFill>
              <a:srgbClr val="FF3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221;p49">
              <a:extLst>
                <a:ext uri="{FF2B5EF4-FFF2-40B4-BE49-F238E27FC236}">
                  <a16:creationId xmlns:a16="http://schemas.microsoft.com/office/drawing/2014/main" id="{97B47767-4874-95FF-7A7D-827006C6229B}"/>
                </a:ext>
              </a:extLst>
            </p:cNvPr>
            <p:cNvSpPr/>
            <p:nvPr/>
          </p:nvSpPr>
          <p:spPr>
            <a:xfrm>
              <a:off x="2171571" y="2501637"/>
              <a:ext cx="55967" cy="46302"/>
            </a:xfrm>
            <a:custGeom>
              <a:avLst/>
              <a:gdLst/>
              <a:ahLst/>
              <a:cxnLst/>
              <a:rect l="l" t="t" r="r" b="b"/>
              <a:pathLst>
                <a:path w="3480" h="2879" extrusionOk="0">
                  <a:moveTo>
                    <a:pt x="2041" y="1"/>
                  </a:moveTo>
                  <a:lnTo>
                    <a:pt x="0" y="2879"/>
                  </a:lnTo>
                  <a:lnTo>
                    <a:pt x="0" y="2879"/>
                  </a:lnTo>
                  <a:lnTo>
                    <a:pt x="3480" y="2281"/>
                  </a:lnTo>
                  <a:cubicBezTo>
                    <a:pt x="3320" y="1360"/>
                    <a:pt x="2799" y="522"/>
                    <a:pt x="2041" y="1"/>
                  </a:cubicBezTo>
                  <a:close/>
                </a:path>
              </a:pathLst>
            </a:custGeom>
            <a:solidFill>
              <a:srgbClr val="00B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1222;p49">
              <a:extLst>
                <a:ext uri="{FF2B5EF4-FFF2-40B4-BE49-F238E27FC236}">
                  <a16:creationId xmlns:a16="http://schemas.microsoft.com/office/drawing/2014/main" id="{F2933B70-277B-FCAF-E082-27372B94FCFE}"/>
                </a:ext>
              </a:extLst>
            </p:cNvPr>
            <p:cNvSpPr/>
            <p:nvPr/>
          </p:nvSpPr>
          <p:spPr>
            <a:xfrm>
              <a:off x="2113095" y="2485055"/>
              <a:ext cx="133067" cy="159989"/>
            </a:xfrm>
            <a:custGeom>
              <a:avLst/>
              <a:gdLst/>
              <a:ahLst/>
              <a:cxnLst/>
              <a:rect l="l" t="t" r="r" b="b"/>
              <a:pathLst>
                <a:path w="8274" h="9948" extrusionOk="0">
                  <a:moveTo>
                    <a:pt x="4139" y="487"/>
                  </a:moveTo>
                  <a:cubicBezTo>
                    <a:pt x="4356" y="487"/>
                    <a:pt x="4577" y="508"/>
                    <a:pt x="4797" y="552"/>
                  </a:cubicBezTo>
                  <a:cubicBezTo>
                    <a:pt x="6595" y="952"/>
                    <a:pt x="7755" y="2711"/>
                    <a:pt x="7394" y="4511"/>
                  </a:cubicBezTo>
                  <a:cubicBezTo>
                    <a:pt x="7048" y="6105"/>
                    <a:pt x="5680" y="7187"/>
                    <a:pt x="4152" y="7187"/>
                  </a:cubicBezTo>
                  <a:cubicBezTo>
                    <a:pt x="3917" y="7187"/>
                    <a:pt x="3678" y="7161"/>
                    <a:pt x="3438" y="7108"/>
                  </a:cubicBezTo>
                  <a:cubicBezTo>
                    <a:pt x="1599" y="6750"/>
                    <a:pt x="439" y="4949"/>
                    <a:pt x="838" y="3152"/>
                  </a:cubicBezTo>
                  <a:cubicBezTo>
                    <a:pt x="1155" y="1572"/>
                    <a:pt x="2578" y="487"/>
                    <a:pt x="4139" y="487"/>
                  </a:cubicBezTo>
                  <a:close/>
                  <a:moveTo>
                    <a:pt x="4169" y="1"/>
                  </a:moveTo>
                  <a:cubicBezTo>
                    <a:pt x="2370" y="1"/>
                    <a:pt x="747" y="1238"/>
                    <a:pt x="359" y="3030"/>
                  </a:cubicBezTo>
                  <a:cubicBezTo>
                    <a:pt x="0" y="4751"/>
                    <a:pt x="880" y="6468"/>
                    <a:pt x="2357" y="7229"/>
                  </a:cubicBezTo>
                  <a:lnTo>
                    <a:pt x="2479" y="7789"/>
                  </a:lnTo>
                  <a:cubicBezTo>
                    <a:pt x="2479" y="7827"/>
                    <a:pt x="2517" y="7869"/>
                    <a:pt x="2559" y="7869"/>
                  </a:cubicBezTo>
                  <a:lnTo>
                    <a:pt x="2757" y="7907"/>
                  </a:lnTo>
                  <a:lnTo>
                    <a:pt x="2399" y="9746"/>
                  </a:lnTo>
                  <a:lnTo>
                    <a:pt x="3317" y="9948"/>
                  </a:lnTo>
                  <a:lnTo>
                    <a:pt x="3678" y="8109"/>
                  </a:lnTo>
                  <a:lnTo>
                    <a:pt x="3876" y="8147"/>
                  </a:lnTo>
                  <a:cubicBezTo>
                    <a:pt x="3918" y="8147"/>
                    <a:pt x="3998" y="8147"/>
                    <a:pt x="3998" y="8109"/>
                  </a:cubicBezTo>
                  <a:lnTo>
                    <a:pt x="4356" y="7667"/>
                  </a:lnTo>
                  <a:cubicBezTo>
                    <a:pt x="6035" y="7549"/>
                    <a:pt x="7474" y="6350"/>
                    <a:pt x="7874" y="4629"/>
                  </a:cubicBezTo>
                  <a:cubicBezTo>
                    <a:pt x="8274" y="2551"/>
                    <a:pt x="6956" y="514"/>
                    <a:pt x="4916" y="72"/>
                  </a:cubicBezTo>
                  <a:cubicBezTo>
                    <a:pt x="4665" y="24"/>
                    <a:pt x="4416" y="1"/>
                    <a:pt x="4169" y="1"/>
                  </a:cubicBezTo>
                  <a:close/>
                </a:path>
              </a:pathLst>
            </a:custGeom>
            <a:solidFill>
              <a:srgbClr val="005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1223;p49">
              <a:extLst>
                <a:ext uri="{FF2B5EF4-FFF2-40B4-BE49-F238E27FC236}">
                  <a16:creationId xmlns:a16="http://schemas.microsoft.com/office/drawing/2014/main" id="{8B6A0092-1DB7-9E4D-A1E6-B974044544EE}"/>
                </a:ext>
              </a:extLst>
            </p:cNvPr>
            <p:cNvSpPr/>
            <p:nvPr/>
          </p:nvSpPr>
          <p:spPr>
            <a:xfrm>
              <a:off x="1985127" y="2477883"/>
              <a:ext cx="99695" cy="14764"/>
            </a:xfrm>
            <a:custGeom>
              <a:avLst/>
              <a:gdLst/>
              <a:ahLst/>
              <a:cxnLst/>
              <a:rect l="l" t="t" r="r" b="b"/>
              <a:pathLst>
                <a:path w="6199" h="918" extrusionOk="0">
                  <a:moveTo>
                    <a:pt x="1" y="0"/>
                  </a:moveTo>
                  <a:lnTo>
                    <a:pt x="1" y="918"/>
                  </a:lnTo>
                  <a:lnTo>
                    <a:pt x="6199" y="918"/>
                  </a:lnTo>
                  <a:lnTo>
                    <a:pt x="6199" y="0"/>
                  </a:lnTo>
                  <a:close/>
                </a:path>
              </a:pathLst>
            </a:custGeom>
            <a:solidFill>
              <a:srgbClr val="00B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1224;p49">
              <a:extLst>
                <a:ext uri="{FF2B5EF4-FFF2-40B4-BE49-F238E27FC236}">
                  <a16:creationId xmlns:a16="http://schemas.microsoft.com/office/drawing/2014/main" id="{AE012C35-2FF9-9CF6-2AD0-EEB33254FF77}"/>
                </a:ext>
              </a:extLst>
            </p:cNvPr>
            <p:cNvSpPr/>
            <p:nvPr/>
          </p:nvSpPr>
          <p:spPr>
            <a:xfrm>
              <a:off x="1985127" y="2505496"/>
              <a:ext cx="99695" cy="15439"/>
            </a:xfrm>
            <a:custGeom>
              <a:avLst/>
              <a:gdLst/>
              <a:ahLst/>
              <a:cxnLst/>
              <a:rect l="l" t="t" r="r" b="b"/>
              <a:pathLst>
                <a:path w="6199" h="960" extrusionOk="0">
                  <a:moveTo>
                    <a:pt x="1" y="0"/>
                  </a:moveTo>
                  <a:lnTo>
                    <a:pt x="1" y="960"/>
                  </a:lnTo>
                  <a:lnTo>
                    <a:pt x="6199" y="960"/>
                  </a:lnTo>
                  <a:lnTo>
                    <a:pt x="6199" y="0"/>
                  </a:lnTo>
                  <a:close/>
                </a:path>
              </a:pathLst>
            </a:custGeom>
            <a:solidFill>
              <a:srgbClr val="00B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225;p49">
              <a:extLst>
                <a:ext uri="{FF2B5EF4-FFF2-40B4-BE49-F238E27FC236}">
                  <a16:creationId xmlns:a16="http://schemas.microsoft.com/office/drawing/2014/main" id="{8C86B7B0-47D3-7629-CF16-1D7427D0389C}"/>
                </a:ext>
              </a:extLst>
            </p:cNvPr>
            <p:cNvSpPr/>
            <p:nvPr/>
          </p:nvSpPr>
          <p:spPr>
            <a:xfrm>
              <a:off x="1985127" y="2605787"/>
              <a:ext cx="73304" cy="15439"/>
            </a:xfrm>
            <a:custGeom>
              <a:avLst/>
              <a:gdLst/>
              <a:ahLst/>
              <a:cxnLst/>
              <a:rect l="l" t="t" r="r" b="b"/>
              <a:pathLst>
                <a:path w="4558" h="960" extrusionOk="0">
                  <a:moveTo>
                    <a:pt x="1" y="0"/>
                  </a:moveTo>
                  <a:lnTo>
                    <a:pt x="1" y="960"/>
                  </a:lnTo>
                  <a:lnTo>
                    <a:pt x="4558" y="960"/>
                  </a:lnTo>
                  <a:lnTo>
                    <a:pt x="4558" y="0"/>
                  </a:lnTo>
                  <a:close/>
                </a:path>
              </a:pathLst>
            </a:custGeom>
            <a:solidFill>
              <a:srgbClr val="00B8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1226;p49">
              <a:extLst>
                <a:ext uri="{FF2B5EF4-FFF2-40B4-BE49-F238E27FC236}">
                  <a16:creationId xmlns:a16="http://schemas.microsoft.com/office/drawing/2014/main" id="{34542A6F-C75D-5B65-556D-2BD49B0DA8A1}"/>
                </a:ext>
              </a:extLst>
            </p:cNvPr>
            <p:cNvSpPr/>
            <p:nvPr/>
          </p:nvSpPr>
          <p:spPr>
            <a:xfrm>
              <a:off x="2115668" y="2466914"/>
              <a:ext cx="113156" cy="7125"/>
            </a:xfrm>
            <a:custGeom>
              <a:avLst/>
              <a:gdLst/>
              <a:ahLst/>
              <a:cxnLst/>
              <a:rect l="l" t="t" r="r" b="b"/>
              <a:pathLst>
                <a:path w="7036" h="443" extrusionOk="0">
                  <a:moveTo>
                    <a:pt x="0" y="1"/>
                  </a:moveTo>
                  <a:lnTo>
                    <a:pt x="0" y="442"/>
                  </a:lnTo>
                  <a:lnTo>
                    <a:pt x="7036" y="442"/>
                  </a:lnTo>
                  <a:lnTo>
                    <a:pt x="7036" y="1"/>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1227;p49">
              <a:extLst>
                <a:ext uri="{FF2B5EF4-FFF2-40B4-BE49-F238E27FC236}">
                  <a16:creationId xmlns:a16="http://schemas.microsoft.com/office/drawing/2014/main" id="{C2AB910A-28EB-ADF8-4F9A-ED7C1E7598FC}"/>
                </a:ext>
              </a:extLst>
            </p:cNvPr>
            <p:cNvSpPr/>
            <p:nvPr/>
          </p:nvSpPr>
          <p:spPr>
            <a:xfrm>
              <a:off x="1934981" y="2434154"/>
              <a:ext cx="134418" cy="162031"/>
            </a:xfrm>
            <a:custGeom>
              <a:avLst/>
              <a:gdLst/>
              <a:ahLst/>
              <a:cxnLst/>
              <a:rect l="l" t="t" r="r" b="b"/>
              <a:pathLst>
                <a:path w="8358" h="10075" extrusionOk="0">
                  <a:moveTo>
                    <a:pt x="321" y="1"/>
                  </a:moveTo>
                  <a:cubicBezTo>
                    <a:pt x="161" y="1"/>
                    <a:pt x="1" y="161"/>
                    <a:pt x="1" y="321"/>
                  </a:cubicBezTo>
                  <a:lnTo>
                    <a:pt x="1" y="9755"/>
                  </a:lnTo>
                  <a:cubicBezTo>
                    <a:pt x="1" y="9915"/>
                    <a:pt x="161" y="10074"/>
                    <a:pt x="321" y="10074"/>
                  </a:cubicBezTo>
                  <a:lnTo>
                    <a:pt x="7996" y="10074"/>
                  </a:lnTo>
                  <a:cubicBezTo>
                    <a:pt x="8197" y="10074"/>
                    <a:pt x="8357" y="9915"/>
                    <a:pt x="8357" y="9755"/>
                  </a:cubicBezTo>
                  <a:lnTo>
                    <a:pt x="8357" y="321"/>
                  </a:lnTo>
                  <a:cubicBezTo>
                    <a:pt x="8357" y="161"/>
                    <a:pt x="8197" y="1"/>
                    <a:pt x="7996" y="1"/>
                  </a:cubicBezTo>
                  <a:close/>
                </a:path>
              </a:pathLst>
            </a:custGeom>
            <a:solidFill>
              <a:srgbClr val="00B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1228;p49">
              <a:extLst>
                <a:ext uri="{FF2B5EF4-FFF2-40B4-BE49-F238E27FC236}">
                  <a16:creationId xmlns:a16="http://schemas.microsoft.com/office/drawing/2014/main" id="{99377A38-D504-CB62-D14E-95E4E20CA1CC}"/>
                </a:ext>
              </a:extLst>
            </p:cNvPr>
            <p:cNvSpPr/>
            <p:nvPr/>
          </p:nvSpPr>
          <p:spPr>
            <a:xfrm>
              <a:off x="1934981" y="2548597"/>
              <a:ext cx="134418" cy="47588"/>
            </a:xfrm>
            <a:custGeom>
              <a:avLst/>
              <a:gdLst/>
              <a:ahLst/>
              <a:cxnLst/>
              <a:rect l="l" t="t" r="r" b="b"/>
              <a:pathLst>
                <a:path w="8358" h="2959" extrusionOk="0">
                  <a:moveTo>
                    <a:pt x="1" y="0"/>
                  </a:moveTo>
                  <a:lnTo>
                    <a:pt x="1" y="2639"/>
                  </a:lnTo>
                  <a:cubicBezTo>
                    <a:pt x="1" y="2799"/>
                    <a:pt x="161" y="2958"/>
                    <a:pt x="321" y="2958"/>
                  </a:cubicBezTo>
                  <a:lnTo>
                    <a:pt x="7996" y="2958"/>
                  </a:lnTo>
                  <a:cubicBezTo>
                    <a:pt x="8197" y="2958"/>
                    <a:pt x="8357" y="2799"/>
                    <a:pt x="8357" y="2639"/>
                  </a:cubicBezTo>
                  <a:lnTo>
                    <a:pt x="8357" y="0"/>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229;p49">
              <a:extLst>
                <a:ext uri="{FF2B5EF4-FFF2-40B4-BE49-F238E27FC236}">
                  <a16:creationId xmlns:a16="http://schemas.microsoft.com/office/drawing/2014/main" id="{5822BE50-68C1-B1F0-38D8-642DE8C3F3BE}"/>
                </a:ext>
              </a:extLst>
            </p:cNvPr>
            <p:cNvSpPr/>
            <p:nvPr/>
          </p:nvSpPr>
          <p:spPr>
            <a:xfrm>
              <a:off x="1946561" y="2557588"/>
              <a:ext cx="100966" cy="7736"/>
            </a:xfrm>
            <a:custGeom>
              <a:avLst/>
              <a:gdLst/>
              <a:ahLst/>
              <a:cxnLst/>
              <a:rect l="l" t="t" r="r" b="b"/>
              <a:pathLst>
                <a:path w="6278" h="481" extrusionOk="0">
                  <a:moveTo>
                    <a:pt x="0" y="1"/>
                  </a:moveTo>
                  <a:lnTo>
                    <a:pt x="0" y="481"/>
                  </a:lnTo>
                  <a:lnTo>
                    <a:pt x="6278" y="481"/>
                  </a:lnTo>
                  <a:lnTo>
                    <a:pt x="6278" y="1"/>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1230;p49">
              <a:extLst>
                <a:ext uri="{FF2B5EF4-FFF2-40B4-BE49-F238E27FC236}">
                  <a16:creationId xmlns:a16="http://schemas.microsoft.com/office/drawing/2014/main" id="{1C8A4FC5-A76E-28DF-C8FA-F5C4A16A55EA}"/>
                </a:ext>
              </a:extLst>
            </p:cNvPr>
            <p:cNvSpPr/>
            <p:nvPr/>
          </p:nvSpPr>
          <p:spPr>
            <a:xfrm>
              <a:off x="1946561" y="2567880"/>
              <a:ext cx="77164" cy="8347"/>
            </a:xfrm>
            <a:custGeom>
              <a:avLst/>
              <a:gdLst/>
              <a:ahLst/>
              <a:cxnLst/>
              <a:rect l="l" t="t" r="r" b="b"/>
              <a:pathLst>
                <a:path w="4798" h="519" extrusionOk="0">
                  <a:moveTo>
                    <a:pt x="0" y="1"/>
                  </a:moveTo>
                  <a:lnTo>
                    <a:pt x="0" y="519"/>
                  </a:lnTo>
                  <a:lnTo>
                    <a:pt x="4797" y="519"/>
                  </a:lnTo>
                  <a:lnTo>
                    <a:pt x="4797" y="1"/>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231;p49">
              <a:extLst>
                <a:ext uri="{FF2B5EF4-FFF2-40B4-BE49-F238E27FC236}">
                  <a16:creationId xmlns:a16="http://schemas.microsoft.com/office/drawing/2014/main" id="{7C2E8948-2DFB-D541-AF51-782AABBFD73A}"/>
                </a:ext>
              </a:extLst>
            </p:cNvPr>
            <p:cNvSpPr/>
            <p:nvPr/>
          </p:nvSpPr>
          <p:spPr>
            <a:xfrm>
              <a:off x="1946561" y="2578784"/>
              <a:ext cx="46302" cy="7736"/>
            </a:xfrm>
            <a:custGeom>
              <a:avLst/>
              <a:gdLst/>
              <a:ahLst/>
              <a:cxnLst/>
              <a:rect l="l" t="t" r="r" b="b"/>
              <a:pathLst>
                <a:path w="2879" h="481" extrusionOk="0">
                  <a:moveTo>
                    <a:pt x="0" y="1"/>
                  </a:moveTo>
                  <a:lnTo>
                    <a:pt x="0" y="480"/>
                  </a:lnTo>
                  <a:lnTo>
                    <a:pt x="2879" y="480"/>
                  </a:lnTo>
                  <a:lnTo>
                    <a:pt x="2879" y="1"/>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232;p49">
              <a:extLst>
                <a:ext uri="{FF2B5EF4-FFF2-40B4-BE49-F238E27FC236}">
                  <a16:creationId xmlns:a16="http://schemas.microsoft.com/office/drawing/2014/main" id="{77526662-5FF1-BA32-D336-62D137F5D78F}"/>
                </a:ext>
              </a:extLst>
            </p:cNvPr>
            <p:cNvSpPr/>
            <p:nvPr/>
          </p:nvSpPr>
          <p:spPr>
            <a:xfrm>
              <a:off x="1918947" y="2632789"/>
              <a:ext cx="163302" cy="73979"/>
            </a:xfrm>
            <a:custGeom>
              <a:avLst/>
              <a:gdLst/>
              <a:ahLst/>
              <a:cxnLst/>
              <a:rect l="l" t="t" r="r" b="b"/>
              <a:pathLst>
                <a:path w="10154" h="4600" extrusionOk="0">
                  <a:moveTo>
                    <a:pt x="358" y="0"/>
                  </a:moveTo>
                  <a:cubicBezTo>
                    <a:pt x="160" y="0"/>
                    <a:pt x="0" y="160"/>
                    <a:pt x="0" y="320"/>
                  </a:cubicBezTo>
                  <a:lnTo>
                    <a:pt x="0" y="4238"/>
                  </a:lnTo>
                  <a:cubicBezTo>
                    <a:pt x="0" y="4439"/>
                    <a:pt x="160" y="4599"/>
                    <a:pt x="358" y="4599"/>
                  </a:cubicBezTo>
                  <a:lnTo>
                    <a:pt x="9834" y="4599"/>
                  </a:lnTo>
                  <a:cubicBezTo>
                    <a:pt x="9994" y="4599"/>
                    <a:pt x="10154" y="4439"/>
                    <a:pt x="10154" y="4238"/>
                  </a:cubicBezTo>
                  <a:lnTo>
                    <a:pt x="10154" y="320"/>
                  </a:lnTo>
                  <a:cubicBezTo>
                    <a:pt x="10154" y="160"/>
                    <a:pt x="9994" y="0"/>
                    <a:pt x="9834" y="0"/>
                  </a:cubicBez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233;p49">
              <a:extLst>
                <a:ext uri="{FF2B5EF4-FFF2-40B4-BE49-F238E27FC236}">
                  <a16:creationId xmlns:a16="http://schemas.microsoft.com/office/drawing/2014/main" id="{75D7E6EF-FEA6-13ED-C9A5-AC1B8E0F70F6}"/>
                </a:ext>
              </a:extLst>
            </p:cNvPr>
            <p:cNvSpPr/>
            <p:nvPr/>
          </p:nvSpPr>
          <p:spPr>
            <a:xfrm>
              <a:off x="1935657" y="2646315"/>
              <a:ext cx="49486" cy="49486"/>
            </a:xfrm>
            <a:custGeom>
              <a:avLst/>
              <a:gdLst/>
              <a:ahLst/>
              <a:cxnLst/>
              <a:rect l="l" t="t" r="r" b="b"/>
              <a:pathLst>
                <a:path w="3077" h="3077" extrusionOk="0">
                  <a:moveTo>
                    <a:pt x="1558" y="439"/>
                  </a:moveTo>
                  <a:cubicBezTo>
                    <a:pt x="2159" y="439"/>
                    <a:pt x="2639" y="918"/>
                    <a:pt x="2639" y="1519"/>
                  </a:cubicBezTo>
                  <a:cubicBezTo>
                    <a:pt x="2639" y="2159"/>
                    <a:pt x="2159" y="2639"/>
                    <a:pt x="1558" y="2639"/>
                  </a:cubicBezTo>
                  <a:cubicBezTo>
                    <a:pt x="918" y="2639"/>
                    <a:pt x="439" y="2159"/>
                    <a:pt x="439" y="1519"/>
                  </a:cubicBezTo>
                  <a:cubicBezTo>
                    <a:pt x="439" y="918"/>
                    <a:pt x="918" y="439"/>
                    <a:pt x="1558" y="439"/>
                  </a:cubicBezTo>
                  <a:close/>
                  <a:moveTo>
                    <a:pt x="1558" y="0"/>
                  </a:moveTo>
                  <a:cubicBezTo>
                    <a:pt x="678" y="0"/>
                    <a:pt x="0" y="678"/>
                    <a:pt x="0" y="1519"/>
                  </a:cubicBezTo>
                  <a:cubicBezTo>
                    <a:pt x="0" y="2399"/>
                    <a:pt x="678" y="3077"/>
                    <a:pt x="1558" y="3077"/>
                  </a:cubicBezTo>
                  <a:cubicBezTo>
                    <a:pt x="2399" y="3077"/>
                    <a:pt x="3077" y="2399"/>
                    <a:pt x="3077" y="1519"/>
                  </a:cubicBezTo>
                  <a:cubicBezTo>
                    <a:pt x="3077" y="678"/>
                    <a:pt x="2399" y="0"/>
                    <a:pt x="1558" y="0"/>
                  </a:cubicBezTo>
                  <a:close/>
                </a:path>
              </a:pathLst>
            </a:custGeom>
            <a:solidFill>
              <a:srgbClr val="1E1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234;p49">
              <a:extLst>
                <a:ext uri="{FF2B5EF4-FFF2-40B4-BE49-F238E27FC236}">
                  <a16:creationId xmlns:a16="http://schemas.microsoft.com/office/drawing/2014/main" id="{1C4380BF-37C4-F9D9-E50B-D5B483C4F0B5}"/>
                </a:ext>
              </a:extLst>
            </p:cNvPr>
            <p:cNvSpPr/>
            <p:nvPr/>
          </p:nvSpPr>
          <p:spPr>
            <a:xfrm>
              <a:off x="1950421" y="2661078"/>
              <a:ext cx="19974" cy="19974"/>
            </a:xfrm>
            <a:custGeom>
              <a:avLst/>
              <a:gdLst/>
              <a:ahLst/>
              <a:cxnLst/>
              <a:rect l="l" t="t" r="r" b="b"/>
              <a:pathLst>
                <a:path w="1242" h="1242" extrusionOk="0">
                  <a:moveTo>
                    <a:pt x="640" y="0"/>
                  </a:moveTo>
                  <a:cubicBezTo>
                    <a:pt x="282" y="0"/>
                    <a:pt x="0" y="282"/>
                    <a:pt x="0" y="601"/>
                  </a:cubicBezTo>
                  <a:cubicBezTo>
                    <a:pt x="0" y="960"/>
                    <a:pt x="282" y="1241"/>
                    <a:pt x="640" y="1241"/>
                  </a:cubicBezTo>
                  <a:cubicBezTo>
                    <a:pt x="960" y="1241"/>
                    <a:pt x="1241" y="960"/>
                    <a:pt x="1241" y="601"/>
                  </a:cubicBezTo>
                  <a:cubicBezTo>
                    <a:pt x="1241" y="282"/>
                    <a:pt x="960" y="0"/>
                    <a:pt x="640" y="0"/>
                  </a:cubicBezTo>
                  <a:close/>
                </a:path>
              </a:pathLst>
            </a:custGeom>
            <a:solidFill>
              <a:srgbClr val="1E1E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235;p49">
              <a:extLst>
                <a:ext uri="{FF2B5EF4-FFF2-40B4-BE49-F238E27FC236}">
                  <a16:creationId xmlns:a16="http://schemas.microsoft.com/office/drawing/2014/main" id="{87568585-92E8-2D33-57ED-427302E0BF01}"/>
                </a:ext>
              </a:extLst>
            </p:cNvPr>
            <p:cNvSpPr/>
            <p:nvPr/>
          </p:nvSpPr>
          <p:spPr>
            <a:xfrm>
              <a:off x="1997366" y="2650786"/>
              <a:ext cx="68174" cy="9022"/>
            </a:xfrm>
            <a:custGeom>
              <a:avLst/>
              <a:gdLst/>
              <a:ahLst/>
              <a:cxnLst/>
              <a:rect l="l" t="t" r="r" b="b"/>
              <a:pathLst>
                <a:path w="4239" h="561" extrusionOk="0">
                  <a:moveTo>
                    <a:pt x="1" y="1"/>
                  </a:moveTo>
                  <a:lnTo>
                    <a:pt x="1" y="560"/>
                  </a:lnTo>
                  <a:lnTo>
                    <a:pt x="4238" y="560"/>
                  </a:lnTo>
                  <a:lnTo>
                    <a:pt x="4238" y="1"/>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236;p49">
              <a:extLst>
                <a:ext uri="{FF2B5EF4-FFF2-40B4-BE49-F238E27FC236}">
                  <a16:creationId xmlns:a16="http://schemas.microsoft.com/office/drawing/2014/main" id="{8ACBFEF6-2741-DC33-FB37-5FAAE83820D2}"/>
                </a:ext>
              </a:extLst>
            </p:cNvPr>
            <p:cNvSpPr/>
            <p:nvPr/>
          </p:nvSpPr>
          <p:spPr>
            <a:xfrm>
              <a:off x="1997366" y="2665598"/>
              <a:ext cx="61065" cy="8347"/>
            </a:xfrm>
            <a:custGeom>
              <a:avLst/>
              <a:gdLst/>
              <a:ahLst/>
              <a:cxnLst/>
              <a:rect l="l" t="t" r="r" b="b"/>
              <a:pathLst>
                <a:path w="3797" h="519" extrusionOk="0">
                  <a:moveTo>
                    <a:pt x="1" y="1"/>
                  </a:moveTo>
                  <a:lnTo>
                    <a:pt x="1" y="519"/>
                  </a:lnTo>
                  <a:lnTo>
                    <a:pt x="3797" y="519"/>
                  </a:lnTo>
                  <a:lnTo>
                    <a:pt x="3797" y="1"/>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237;p49">
              <a:extLst>
                <a:ext uri="{FF2B5EF4-FFF2-40B4-BE49-F238E27FC236}">
                  <a16:creationId xmlns:a16="http://schemas.microsoft.com/office/drawing/2014/main" id="{97DAD1B7-4914-3606-3AE8-2BEDCF602C64}"/>
                </a:ext>
              </a:extLst>
            </p:cNvPr>
            <p:cNvSpPr/>
            <p:nvPr/>
          </p:nvSpPr>
          <p:spPr>
            <a:xfrm>
              <a:off x="1997366" y="2679750"/>
              <a:ext cx="41782" cy="9006"/>
            </a:xfrm>
            <a:custGeom>
              <a:avLst/>
              <a:gdLst/>
              <a:ahLst/>
              <a:cxnLst/>
              <a:rect l="l" t="t" r="r" b="b"/>
              <a:pathLst>
                <a:path w="2598" h="560" extrusionOk="0">
                  <a:moveTo>
                    <a:pt x="1" y="0"/>
                  </a:moveTo>
                  <a:lnTo>
                    <a:pt x="1" y="560"/>
                  </a:lnTo>
                  <a:lnTo>
                    <a:pt x="2598" y="560"/>
                  </a:lnTo>
                  <a:lnTo>
                    <a:pt x="2598" y="0"/>
                  </a:lnTo>
                  <a:close/>
                </a:path>
              </a:pathLst>
            </a:custGeom>
            <a:solidFill>
              <a:srgbClr val="BBE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238;p49">
              <a:extLst>
                <a:ext uri="{FF2B5EF4-FFF2-40B4-BE49-F238E27FC236}">
                  <a16:creationId xmlns:a16="http://schemas.microsoft.com/office/drawing/2014/main" id="{34B8DEAA-FA40-872D-6CB6-C7000EA1E1B4}"/>
                </a:ext>
              </a:extLst>
            </p:cNvPr>
            <p:cNvSpPr/>
            <p:nvPr/>
          </p:nvSpPr>
          <p:spPr>
            <a:xfrm>
              <a:off x="2213997" y="2701317"/>
              <a:ext cx="67547" cy="57495"/>
            </a:xfrm>
            <a:custGeom>
              <a:avLst/>
              <a:gdLst/>
              <a:ahLst/>
              <a:cxnLst/>
              <a:rect l="l" t="t" r="r" b="b"/>
              <a:pathLst>
                <a:path w="4200" h="3575" extrusionOk="0">
                  <a:moveTo>
                    <a:pt x="558" y="1"/>
                  </a:moveTo>
                  <a:cubicBezTo>
                    <a:pt x="520" y="1"/>
                    <a:pt x="480" y="30"/>
                    <a:pt x="480" y="57"/>
                  </a:cubicBezTo>
                  <a:lnTo>
                    <a:pt x="480" y="616"/>
                  </a:lnTo>
                  <a:cubicBezTo>
                    <a:pt x="480" y="658"/>
                    <a:pt x="480" y="658"/>
                    <a:pt x="442" y="658"/>
                  </a:cubicBezTo>
                  <a:lnTo>
                    <a:pt x="321" y="658"/>
                  </a:lnTo>
                  <a:cubicBezTo>
                    <a:pt x="122" y="658"/>
                    <a:pt x="1" y="818"/>
                    <a:pt x="1" y="1016"/>
                  </a:cubicBezTo>
                  <a:lnTo>
                    <a:pt x="1" y="3216"/>
                  </a:lnTo>
                  <a:cubicBezTo>
                    <a:pt x="1" y="3415"/>
                    <a:pt x="122" y="3574"/>
                    <a:pt x="321" y="3574"/>
                  </a:cubicBezTo>
                  <a:lnTo>
                    <a:pt x="3838" y="3574"/>
                  </a:lnTo>
                  <a:cubicBezTo>
                    <a:pt x="4040" y="3574"/>
                    <a:pt x="4200" y="3415"/>
                    <a:pt x="4200" y="3216"/>
                  </a:cubicBezTo>
                  <a:lnTo>
                    <a:pt x="4200" y="1016"/>
                  </a:lnTo>
                  <a:cubicBezTo>
                    <a:pt x="4200" y="818"/>
                    <a:pt x="4040" y="658"/>
                    <a:pt x="3838" y="658"/>
                  </a:cubicBezTo>
                  <a:lnTo>
                    <a:pt x="1200" y="658"/>
                  </a:lnTo>
                  <a:lnTo>
                    <a:pt x="602" y="18"/>
                  </a:lnTo>
                  <a:cubicBezTo>
                    <a:pt x="590" y="6"/>
                    <a:pt x="574" y="1"/>
                    <a:pt x="558" y="1"/>
                  </a:cubicBezTo>
                  <a:close/>
                </a:path>
              </a:pathLst>
            </a:custGeom>
            <a:solidFill>
              <a:srgbClr val="00B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1239;p49">
              <a:extLst>
                <a:ext uri="{FF2B5EF4-FFF2-40B4-BE49-F238E27FC236}">
                  <a16:creationId xmlns:a16="http://schemas.microsoft.com/office/drawing/2014/main" id="{69597A3B-ED94-5198-8973-2417CED28888}"/>
                </a:ext>
              </a:extLst>
            </p:cNvPr>
            <p:cNvSpPr/>
            <p:nvPr/>
          </p:nvSpPr>
          <p:spPr>
            <a:xfrm>
              <a:off x="2221716" y="2722787"/>
              <a:ext cx="51448" cy="5838"/>
            </a:xfrm>
            <a:custGeom>
              <a:avLst/>
              <a:gdLst/>
              <a:ahLst/>
              <a:cxnLst/>
              <a:rect l="l" t="t" r="r" b="b"/>
              <a:pathLst>
                <a:path w="3199" h="363" extrusionOk="0">
                  <a:moveTo>
                    <a:pt x="0" y="1"/>
                  </a:moveTo>
                  <a:lnTo>
                    <a:pt x="0" y="362"/>
                  </a:lnTo>
                  <a:lnTo>
                    <a:pt x="3198" y="362"/>
                  </a:lnTo>
                  <a:lnTo>
                    <a:pt x="3198" y="1"/>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1240;p49">
              <a:extLst>
                <a:ext uri="{FF2B5EF4-FFF2-40B4-BE49-F238E27FC236}">
                  <a16:creationId xmlns:a16="http://schemas.microsoft.com/office/drawing/2014/main" id="{EBE01F7E-7DE2-4671-75CE-5EDEB979570D}"/>
                </a:ext>
              </a:extLst>
            </p:cNvPr>
            <p:cNvSpPr/>
            <p:nvPr/>
          </p:nvSpPr>
          <p:spPr>
            <a:xfrm>
              <a:off x="2221716" y="2733080"/>
              <a:ext cx="51448" cy="5822"/>
            </a:xfrm>
            <a:custGeom>
              <a:avLst/>
              <a:gdLst/>
              <a:ahLst/>
              <a:cxnLst/>
              <a:rect l="l" t="t" r="r" b="b"/>
              <a:pathLst>
                <a:path w="3199" h="362" extrusionOk="0">
                  <a:moveTo>
                    <a:pt x="0" y="0"/>
                  </a:moveTo>
                  <a:lnTo>
                    <a:pt x="0" y="362"/>
                  </a:lnTo>
                  <a:lnTo>
                    <a:pt x="3198" y="362"/>
                  </a:lnTo>
                  <a:lnTo>
                    <a:pt x="3198" y="0"/>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241;p49">
              <a:extLst>
                <a:ext uri="{FF2B5EF4-FFF2-40B4-BE49-F238E27FC236}">
                  <a16:creationId xmlns:a16="http://schemas.microsoft.com/office/drawing/2014/main" id="{CBD58E55-88C3-5807-D9E9-2B2B62675E5D}"/>
                </a:ext>
              </a:extLst>
            </p:cNvPr>
            <p:cNvSpPr/>
            <p:nvPr/>
          </p:nvSpPr>
          <p:spPr>
            <a:xfrm>
              <a:off x="2221716" y="2744032"/>
              <a:ext cx="37311" cy="5162"/>
            </a:xfrm>
            <a:custGeom>
              <a:avLst/>
              <a:gdLst/>
              <a:ahLst/>
              <a:cxnLst/>
              <a:rect l="l" t="t" r="r" b="b"/>
              <a:pathLst>
                <a:path w="2320" h="321" extrusionOk="0">
                  <a:moveTo>
                    <a:pt x="0" y="1"/>
                  </a:moveTo>
                  <a:lnTo>
                    <a:pt x="0" y="320"/>
                  </a:lnTo>
                  <a:lnTo>
                    <a:pt x="2319" y="320"/>
                  </a:lnTo>
                  <a:lnTo>
                    <a:pt x="2319" y="1"/>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242;p49">
              <a:extLst>
                <a:ext uri="{FF2B5EF4-FFF2-40B4-BE49-F238E27FC236}">
                  <a16:creationId xmlns:a16="http://schemas.microsoft.com/office/drawing/2014/main" id="{1A841B30-3424-5D75-56EF-F5BE69088DAA}"/>
                </a:ext>
              </a:extLst>
            </p:cNvPr>
            <p:cNvSpPr/>
            <p:nvPr/>
          </p:nvSpPr>
          <p:spPr>
            <a:xfrm>
              <a:off x="2084131" y="2411639"/>
              <a:ext cx="18028" cy="20586"/>
            </a:xfrm>
            <a:custGeom>
              <a:avLst/>
              <a:gdLst/>
              <a:ahLst/>
              <a:cxnLst/>
              <a:rect l="l" t="t" r="r" b="b"/>
              <a:pathLst>
                <a:path w="1121" h="1280" extrusionOk="0">
                  <a:moveTo>
                    <a:pt x="561" y="0"/>
                  </a:moveTo>
                  <a:lnTo>
                    <a:pt x="1" y="640"/>
                  </a:lnTo>
                  <a:lnTo>
                    <a:pt x="321" y="640"/>
                  </a:lnTo>
                  <a:lnTo>
                    <a:pt x="321" y="1279"/>
                  </a:lnTo>
                  <a:lnTo>
                    <a:pt x="800" y="1279"/>
                  </a:lnTo>
                  <a:lnTo>
                    <a:pt x="800" y="640"/>
                  </a:lnTo>
                  <a:lnTo>
                    <a:pt x="1120" y="640"/>
                  </a:lnTo>
                  <a:lnTo>
                    <a:pt x="561" y="0"/>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243;p49">
              <a:extLst>
                <a:ext uri="{FF2B5EF4-FFF2-40B4-BE49-F238E27FC236}">
                  <a16:creationId xmlns:a16="http://schemas.microsoft.com/office/drawing/2014/main" id="{86B2499C-E33B-B721-E812-1EEB528BB1B1}"/>
                </a:ext>
              </a:extLst>
            </p:cNvPr>
            <p:cNvSpPr/>
            <p:nvPr/>
          </p:nvSpPr>
          <p:spPr>
            <a:xfrm>
              <a:off x="1940803" y="2605787"/>
              <a:ext cx="21872" cy="4535"/>
            </a:xfrm>
            <a:custGeom>
              <a:avLst/>
              <a:gdLst/>
              <a:ahLst/>
              <a:cxnLst/>
              <a:rect l="l" t="t" r="r" b="b"/>
              <a:pathLst>
                <a:path w="1360" h="282" extrusionOk="0">
                  <a:moveTo>
                    <a:pt x="0" y="0"/>
                  </a:moveTo>
                  <a:lnTo>
                    <a:pt x="0" y="282"/>
                  </a:lnTo>
                  <a:lnTo>
                    <a:pt x="1359" y="282"/>
                  </a:lnTo>
                  <a:lnTo>
                    <a:pt x="1359" y="0"/>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244;p49">
              <a:extLst>
                <a:ext uri="{FF2B5EF4-FFF2-40B4-BE49-F238E27FC236}">
                  <a16:creationId xmlns:a16="http://schemas.microsoft.com/office/drawing/2014/main" id="{F8A03ED7-5384-E8A5-CCBB-649A8D1E6916}"/>
                </a:ext>
              </a:extLst>
            </p:cNvPr>
            <p:cNvSpPr/>
            <p:nvPr/>
          </p:nvSpPr>
          <p:spPr>
            <a:xfrm>
              <a:off x="1949134" y="2614166"/>
              <a:ext cx="13541" cy="4487"/>
            </a:xfrm>
            <a:custGeom>
              <a:avLst/>
              <a:gdLst/>
              <a:ahLst/>
              <a:cxnLst/>
              <a:rect l="l" t="t" r="r" b="b"/>
              <a:pathLst>
                <a:path w="842" h="279" extrusionOk="0">
                  <a:moveTo>
                    <a:pt x="0" y="1"/>
                  </a:moveTo>
                  <a:lnTo>
                    <a:pt x="0" y="279"/>
                  </a:lnTo>
                  <a:lnTo>
                    <a:pt x="841" y="279"/>
                  </a:lnTo>
                  <a:lnTo>
                    <a:pt x="841" y="1"/>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245;p49">
              <a:extLst>
                <a:ext uri="{FF2B5EF4-FFF2-40B4-BE49-F238E27FC236}">
                  <a16:creationId xmlns:a16="http://schemas.microsoft.com/office/drawing/2014/main" id="{B4DC9254-F5D0-15CC-1313-8C4243EA2224}"/>
                </a:ext>
              </a:extLst>
            </p:cNvPr>
            <p:cNvSpPr/>
            <p:nvPr/>
          </p:nvSpPr>
          <p:spPr>
            <a:xfrm>
              <a:off x="2047527" y="2722176"/>
              <a:ext cx="36009" cy="5774"/>
            </a:xfrm>
            <a:custGeom>
              <a:avLst/>
              <a:gdLst/>
              <a:ahLst/>
              <a:cxnLst/>
              <a:rect l="l" t="t" r="r" b="b"/>
              <a:pathLst>
                <a:path w="2239" h="359" extrusionOk="0">
                  <a:moveTo>
                    <a:pt x="0" y="0"/>
                  </a:moveTo>
                  <a:lnTo>
                    <a:pt x="0" y="359"/>
                  </a:lnTo>
                  <a:lnTo>
                    <a:pt x="2239" y="359"/>
                  </a:lnTo>
                  <a:lnTo>
                    <a:pt x="2239" y="0"/>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246;p49">
              <a:extLst>
                <a:ext uri="{FF2B5EF4-FFF2-40B4-BE49-F238E27FC236}">
                  <a16:creationId xmlns:a16="http://schemas.microsoft.com/office/drawing/2014/main" id="{200941A4-A2CD-3697-3C2F-BEE5D23F6B30}"/>
                </a:ext>
              </a:extLst>
            </p:cNvPr>
            <p:cNvSpPr/>
            <p:nvPr/>
          </p:nvSpPr>
          <p:spPr>
            <a:xfrm>
              <a:off x="2047527" y="2732469"/>
              <a:ext cx="24445" cy="5774"/>
            </a:xfrm>
            <a:custGeom>
              <a:avLst/>
              <a:gdLst/>
              <a:ahLst/>
              <a:cxnLst/>
              <a:rect l="l" t="t" r="r" b="b"/>
              <a:pathLst>
                <a:path w="1520" h="359" extrusionOk="0">
                  <a:moveTo>
                    <a:pt x="0" y="0"/>
                  </a:moveTo>
                  <a:lnTo>
                    <a:pt x="0" y="358"/>
                  </a:lnTo>
                  <a:lnTo>
                    <a:pt x="1519" y="358"/>
                  </a:lnTo>
                  <a:lnTo>
                    <a:pt x="1519" y="0"/>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247;p49">
              <a:extLst>
                <a:ext uri="{FF2B5EF4-FFF2-40B4-BE49-F238E27FC236}">
                  <a16:creationId xmlns:a16="http://schemas.microsoft.com/office/drawing/2014/main" id="{DD9ED644-9D73-4F9D-6F4C-B019469B7562}"/>
                </a:ext>
              </a:extLst>
            </p:cNvPr>
            <p:cNvSpPr/>
            <p:nvPr/>
          </p:nvSpPr>
          <p:spPr>
            <a:xfrm>
              <a:off x="2047527" y="2742745"/>
              <a:ext cx="30862" cy="6449"/>
            </a:xfrm>
            <a:custGeom>
              <a:avLst/>
              <a:gdLst/>
              <a:ahLst/>
              <a:cxnLst/>
              <a:rect l="l" t="t" r="r" b="b"/>
              <a:pathLst>
                <a:path w="1919" h="401" extrusionOk="0">
                  <a:moveTo>
                    <a:pt x="0" y="1"/>
                  </a:moveTo>
                  <a:lnTo>
                    <a:pt x="0" y="400"/>
                  </a:lnTo>
                  <a:lnTo>
                    <a:pt x="1919" y="400"/>
                  </a:lnTo>
                  <a:lnTo>
                    <a:pt x="1919" y="1"/>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1248;p49">
              <a:extLst>
                <a:ext uri="{FF2B5EF4-FFF2-40B4-BE49-F238E27FC236}">
                  <a16:creationId xmlns:a16="http://schemas.microsoft.com/office/drawing/2014/main" id="{0A69C496-6BF8-BF45-27C3-F3999AF977C9}"/>
                </a:ext>
              </a:extLst>
            </p:cNvPr>
            <p:cNvSpPr/>
            <p:nvPr/>
          </p:nvSpPr>
          <p:spPr>
            <a:xfrm>
              <a:off x="2259012" y="2543451"/>
              <a:ext cx="19299" cy="17353"/>
            </a:xfrm>
            <a:custGeom>
              <a:avLst/>
              <a:gdLst/>
              <a:ahLst/>
              <a:cxnLst/>
              <a:rect l="l" t="t" r="r" b="b"/>
              <a:pathLst>
                <a:path w="1200" h="1079" extrusionOk="0">
                  <a:moveTo>
                    <a:pt x="601" y="1"/>
                  </a:moveTo>
                  <a:lnTo>
                    <a:pt x="0" y="1078"/>
                  </a:lnTo>
                  <a:lnTo>
                    <a:pt x="1199" y="1078"/>
                  </a:lnTo>
                  <a:lnTo>
                    <a:pt x="601" y="1"/>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249;p49">
              <a:extLst>
                <a:ext uri="{FF2B5EF4-FFF2-40B4-BE49-F238E27FC236}">
                  <a16:creationId xmlns:a16="http://schemas.microsoft.com/office/drawing/2014/main" id="{532F169B-07EA-D225-B5D1-4D043067311B}"/>
                </a:ext>
              </a:extLst>
            </p:cNvPr>
            <p:cNvSpPr/>
            <p:nvPr/>
          </p:nvSpPr>
          <p:spPr>
            <a:xfrm>
              <a:off x="2259012" y="2562734"/>
              <a:ext cx="19299" cy="16742"/>
            </a:xfrm>
            <a:custGeom>
              <a:avLst/>
              <a:gdLst/>
              <a:ahLst/>
              <a:cxnLst/>
              <a:rect l="l" t="t" r="r" b="b"/>
              <a:pathLst>
                <a:path w="1200" h="1041" extrusionOk="0">
                  <a:moveTo>
                    <a:pt x="601" y="1"/>
                  </a:moveTo>
                  <a:lnTo>
                    <a:pt x="0" y="1040"/>
                  </a:lnTo>
                  <a:lnTo>
                    <a:pt x="1199" y="1040"/>
                  </a:lnTo>
                  <a:lnTo>
                    <a:pt x="601" y="1"/>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1250;p49">
              <a:extLst>
                <a:ext uri="{FF2B5EF4-FFF2-40B4-BE49-F238E27FC236}">
                  <a16:creationId xmlns:a16="http://schemas.microsoft.com/office/drawing/2014/main" id="{054EFDE5-02D1-C721-3806-0EE668BE631B}"/>
                </a:ext>
              </a:extLst>
            </p:cNvPr>
            <p:cNvSpPr/>
            <p:nvPr/>
          </p:nvSpPr>
          <p:spPr>
            <a:xfrm>
              <a:off x="2259012" y="2581357"/>
              <a:ext cx="19299" cy="17401"/>
            </a:xfrm>
            <a:custGeom>
              <a:avLst/>
              <a:gdLst/>
              <a:ahLst/>
              <a:cxnLst/>
              <a:rect l="l" t="t" r="r" b="b"/>
              <a:pathLst>
                <a:path w="1200" h="1082" extrusionOk="0">
                  <a:moveTo>
                    <a:pt x="601" y="0"/>
                  </a:moveTo>
                  <a:lnTo>
                    <a:pt x="0" y="1081"/>
                  </a:lnTo>
                  <a:lnTo>
                    <a:pt x="1199" y="1081"/>
                  </a:lnTo>
                  <a:lnTo>
                    <a:pt x="601" y="0"/>
                  </a:ln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251;p49">
              <a:extLst>
                <a:ext uri="{FF2B5EF4-FFF2-40B4-BE49-F238E27FC236}">
                  <a16:creationId xmlns:a16="http://schemas.microsoft.com/office/drawing/2014/main" id="{4F45B861-9332-4C79-C54B-B32FF06E79C4}"/>
                </a:ext>
              </a:extLst>
            </p:cNvPr>
            <p:cNvSpPr/>
            <p:nvPr/>
          </p:nvSpPr>
          <p:spPr>
            <a:xfrm>
              <a:off x="2106003" y="2683594"/>
              <a:ext cx="18012" cy="33484"/>
            </a:xfrm>
            <a:custGeom>
              <a:avLst/>
              <a:gdLst/>
              <a:ahLst/>
              <a:cxnLst/>
              <a:rect l="l" t="t" r="r" b="b"/>
              <a:pathLst>
                <a:path w="1120" h="2082" extrusionOk="0">
                  <a:moveTo>
                    <a:pt x="640" y="1"/>
                  </a:moveTo>
                  <a:cubicBezTo>
                    <a:pt x="640" y="1"/>
                    <a:pt x="42" y="919"/>
                    <a:pt x="42" y="1159"/>
                  </a:cubicBezTo>
                  <a:cubicBezTo>
                    <a:pt x="0" y="1399"/>
                    <a:pt x="240" y="2080"/>
                    <a:pt x="361" y="2080"/>
                  </a:cubicBezTo>
                  <a:cubicBezTo>
                    <a:pt x="364" y="2081"/>
                    <a:pt x="368" y="2081"/>
                    <a:pt x="371" y="2081"/>
                  </a:cubicBezTo>
                  <a:cubicBezTo>
                    <a:pt x="511" y="2081"/>
                    <a:pt x="1119" y="1354"/>
                    <a:pt x="1119" y="1120"/>
                  </a:cubicBezTo>
                  <a:cubicBezTo>
                    <a:pt x="1081" y="880"/>
                    <a:pt x="1001" y="439"/>
                    <a:pt x="880" y="279"/>
                  </a:cubicBezTo>
                  <a:cubicBezTo>
                    <a:pt x="800" y="119"/>
                    <a:pt x="640" y="1"/>
                    <a:pt x="640" y="1"/>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1252;p49">
              <a:extLst>
                <a:ext uri="{FF2B5EF4-FFF2-40B4-BE49-F238E27FC236}">
                  <a16:creationId xmlns:a16="http://schemas.microsoft.com/office/drawing/2014/main" id="{DD30AC53-E9D7-C99A-5A36-20ACC1D5A009}"/>
                </a:ext>
              </a:extLst>
            </p:cNvPr>
            <p:cNvSpPr/>
            <p:nvPr/>
          </p:nvSpPr>
          <p:spPr>
            <a:xfrm>
              <a:off x="2113095" y="2651461"/>
              <a:ext cx="27630" cy="44500"/>
            </a:xfrm>
            <a:custGeom>
              <a:avLst/>
              <a:gdLst/>
              <a:ahLst/>
              <a:cxnLst/>
              <a:rect l="l" t="t" r="r" b="b"/>
              <a:pathLst>
                <a:path w="1718" h="2767" extrusionOk="0">
                  <a:moveTo>
                    <a:pt x="1318" y="0"/>
                  </a:moveTo>
                  <a:cubicBezTo>
                    <a:pt x="1318" y="0"/>
                    <a:pt x="119" y="1519"/>
                    <a:pt x="39" y="1679"/>
                  </a:cubicBezTo>
                  <a:cubicBezTo>
                    <a:pt x="0" y="1798"/>
                    <a:pt x="160" y="2597"/>
                    <a:pt x="480" y="2757"/>
                  </a:cubicBezTo>
                  <a:cubicBezTo>
                    <a:pt x="498" y="2764"/>
                    <a:pt x="517" y="2767"/>
                    <a:pt x="537" y="2767"/>
                  </a:cubicBezTo>
                  <a:cubicBezTo>
                    <a:pt x="889" y="2767"/>
                    <a:pt x="1640" y="1824"/>
                    <a:pt x="1679" y="1558"/>
                  </a:cubicBezTo>
                  <a:cubicBezTo>
                    <a:pt x="1718" y="1238"/>
                    <a:pt x="1599" y="678"/>
                    <a:pt x="1558" y="518"/>
                  </a:cubicBezTo>
                  <a:cubicBezTo>
                    <a:pt x="1519" y="358"/>
                    <a:pt x="1318" y="0"/>
                    <a:pt x="1318" y="0"/>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1253;p49">
              <a:extLst>
                <a:ext uri="{FF2B5EF4-FFF2-40B4-BE49-F238E27FC236}">
                  <a16:creationId xmlns:a16="http://schemas.microsoft.com/office/drawing/2014/main" id="{2082EFF7-87A3-3B9D-B3D8-94BFC3D57BF1}"/>
                </a:ext>
              </a:extLst>
            </p:cNvPr>
            <p:cNvSpPr/>
            <p:nvPr/>
          </p:nvSpPr>
          <p:spPr>
            <a:xfrm>
              <a:off x="2132378" y="2627498"/>
              <a:ext cx="63638" cy="69589"/>
            </a:xfrm>
            <a:custGeom>
              <a:avLst/>
              <a:gdLst/>
              <a:ahLst/>
              <a:cxnLst/>
              <a:rect l="l" t="t" r="r" b="b"/>
              <a:pathLst>
                <a:path w="3957" h="4327" extrusionOk="0">
                  <a:moveTo>
                    <a:pt x="1645" y="0"/>
                  </a:moveTo>
                  <a:cubicBezTo>
                    <a:pt x="1586" y="0"/>
                    <a:pt x="1530" y="3"/>
                    <a:pt x="1478" y="10"/>
                  </a:cubicBezTo>
                  <a:cubicBezTo>
                    <a:pt x="1200" y="51"/>
                    <a:pt x="279" y="489"/>
                    <a:pt x="119" y="611"/>
                  </a:cubicBezTo>
                  <a:cubicBezTo>
                    <a:pt x="1" y="729"/>
                    <a:pt x="39" y="1490"/>
                    <a:pt x="39" y="1490"/>
                  </a:cubicBezTo>
                  <a:cubicBezTo>
                    <a:pt x="39" y="1490"/>
                    <a:pt x="81" y="2130"/>
                    <a:pt x="320" y="2488"/>
                  </a:cubicBezTo>
                  <a:cubicBezTo>
                    <a:pt x="560" y="2808"/>
                    <a:pt x="1158" y="3288"/>
                    <a:pt x="1158" y="3288"/>
                  </a:cubicBezTo>
                  <a:lnTo>
                    <a:pt x="3838" y="4327"/>
                  </a:lnTo>
                  <a:cubicBezTo>
                    <a:pt x="3838" y="4327"/>
                    <a:pt x="3957" y="3649"/>
                    <a:pt x="3918" y="3447"/>
                  </a:cubicBezTo>
                  <a:cubicBezTo>
                    <a:pt x="3877" y="3288"/>
                    <a:pt x="2757" y="451"/>
                    <a:pt x="2517" y="249"/>
                  </a:cubicBezTo>
                  <a:cubicBezTo>
                    <a:pt x="2316" y="83"/>
                    <a:pt x="1947" y="0"/>
                    <a:pt x="1645" y="0"/>
                  </a:cubicBezTo>
                  <a:close/>
                </a:path>
              </a:pathLst>
            </a:custGeom>
            <a:solidFill>
              <a:srgbClr val="FFB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1254;p49">
              <a:extLst>
                <a:ext uri="{FF2B5EF4-FFF2-40B4-BE49-F238E27FC236}">
                  <a16:creationId xmlns:a16="http://schemas.microsoft.com/office/drawing/2014/main" id="{4E5AEC6F-3A12-8D90-B793-758CAA07B5F2}"/>
                </a:ext>
              </a:extLst>
            </p:cNvPr>
            <p:cNvSpPr/>
            <p:nvPr/>
          </p:nvSpPr>
          <p:spPr>
            <a:xfrm>
              <a:off x="2136238" y="2627643"/>
              <a:ext cx="24445" cy="43117"/>
            </a:xfrm>
            <a:custGeom>
              <a:avLst/>
              <a:gdLst/>
              <a:ahLst/>
              <a:cxnLst/>
              <a:rect l="l" t="t" r="r" b="b"/>
              <a:pathLst>
                <a:path w="1520" h="2681" extrusionOk="0">
                  <a:moveTo>
                    <a:pt x="1238" y="1"/>
                  </a:moveTo>
                  <a:cubicBezTo>
                    <a:pt x="1120" y="42"/>
                    <a:pt x="880" y="122"/>
                    <a:pt x="678" y="202"/>
                  </a:cubicBezTo>
                  <a:cubicBezTo>
                    <a:pt x="640" y="240"/>
                    <a:pt x="599" y="282"/>
                    <a:pt x="599" y="362"/>
                  </a:cubicBezTo>
                  <a:cubicBezTo>
                    <a:pt x="400" y="682"/>
                    <a:pt x="320" y="1321"/>
                    <a:pt x="240" y="1600"/>
                  </a:cubicBezTo>
                  <a:cubicBezTo>
                    <a:pt x="199" y="1839"/>
                    <a:pt x="80" y="2239"/>
                    <a:pt x="0" y="2361"/>
                  </a:cubicBezTo>
                  <a:cubicBezTo>
                    <a:pt x="39" y="2399"/>
                    <a:pt x="39" y="2441"/>
                    <a:pt x="80" y="2479"/>
                  </a:cubicBezTo>
                  <a:cubicBezTo>
                    <a:pt x="119" y="2521"/>
                    <a:pt x="160" y="2601"/>
                    <a:pt x="240" y="2680"/>
                  </a:cubicBezTo>
                  <a:cubicBezTo>
                    <a:pt x="359" y="2559"/>
                    <a:pt x="439" y="2441"/>
                    <a:pt x="599" y="2281"/>
                  </a:cubicBezTo>
                  <a:cubicBezTo>
                    <a:pt x="758" y="2121"/>
                    <a:pt x="1040" y="1680"/>
                    <a:pt x="1200" y="1360"/>
                  </a:cubicBezTo>
                  <a:cubicBezTo>
                    <a:pt x="1360" y="1002"/>
                    <a:pt x="1478" y="400"/>
                    <a:pt x="1520" y="122"/>
                  </a:cubicBezTo>
                  <a:lnTo>
                    <a:pt x="1520" y="1"/>
                  </a:ln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1255;p49">
              <a:extLst>
                <a:ext uri="{FF2B5EF4-FFF2-40B4-BE49-F238E27FC236}">
                  <a16:creationId xmlns:a16="http://schemas.microsoft.com/office/drawing/2014/main" id="{B18DB8B0-44A5-38AB-1A39-12E9DEA6D3F9}"/>
                </a:ext>
              </a:extLst>
            </p:cNvPr>
            <p:cNvSpPr/>
            <p:nvPr/>
          </p:nvSpPr>
          <p:spPr>
            <a:xfrm>
              <a:off x="2157435" y="2630892"/>
              <a:ext cx="18012" cy="61725"/>
            </a:xfrm>
            <a:custGeom>
              <a:avLst/>
              <a:gdLst/>
              <a:ahLst/>
              <a:cxnLst/>
              <a:rect l="l" t="t" r="r" b="b"/>
              <a:pathLst>
                <a:path w="1120" h="3838" extrusionOk="0">
                  <a:moveTo>
                    <a:pt x="921" y="0"/>
                  </a:moveTo>
                  <a:lnTo>
                    <a:pt x="921" y="38"/>
                  </a:lnTo>
                  <a:cubicBezTo>
                    <a:pt x="959" y="198"/>
                    <a:pt x="959" y="800"/>
                    <a:pt x="841" y="1078"/>
                  </a:cubicBezTo>
                  <a:cubicBezTo>
                    <a:pt x="761" y="1398"/>
                    <a:pt x="521" y="2117"/>
                    <a:pt x="441" y="2357"/>
                  </a:cubicBezTo>
                  <a:cubicBezTo>
                    <a:pt x="361" y="2478"/>
                    <a:pt x="281" y="2917"/>
                    <a:pt x="160" y="3316"/>
                  </a:cubicBezTo>
                  <a:cubicBezTo>
                    <a:pt x="122" y="3518"/>
                    <a:pt x="80" y="3678"/>
                    <a:pt x="0" y="3838"/>
                  </a:cubicBezTo>
                  <a:cubicBezTo>
                    <a:pt x="80" y="3716"/>
                    <a:pt x="202" y="3556"/>
                    <a:pt x="320" y="3358"/>
                  </a:cubicBezTo>
                  <a:cubicBezTo>
                    <a:pt x="400" y="3156"/>
                    <a:pt x="521" y="2917"/>
                    <a:pt x="560" y="2677"/>
                  </a:cubicBezTo>
                  <a:cubicBezTo>
                    <a:pt x="761" y="1957"/>
                    <a:pt x="1039" y="1119"/>
                    <a:pt x="1039" y="800"/>
                  </a:cubicBezTo>
                  <a:cubicBezTo>
                    <a:pt x="1081" y="560"/>
                    <a:pt x="1119" y="358"/>
                    <a:pt x="1081" y="198"/>
                  </a:cubicBezTo>
                  <a:cubicBezTo>
                    <a:pt x="1039" y="118"/>
                    <a:pt x="1001" y="38"/>
                    <a:pt x="959" y="38"/>
                  </a:cubicBezTo>
                  <a:cubicBezTo>
                    <a:pt x="959" y="0"/>
                    <a:pt x="921" y="0"/>
                    <a:pt x="921" y="0"/>
                  </a:cubicBezTo>
                  <a:close/>
                </a:path>
              </a:pathLst>
            </a:custGeom>
            <a:solidFill>
              <a:srgbClr val="FFA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1256;p49">
              <a:extLst>
                <a:ext uri="{FF2B5EF4-FFF2-40B4-BE49-F238E27FC236}">
                  <a16:creationId xmlns:a16="http://schemas.microsoft.com/office/drawing/2014/main" id="{336AE642-79B9-5E20-D869-0D55B9C690AD}"/>
                </a:ext>
              </a:extLst>
            </p:cNvPr>
            <p:cNvSpPr/>
            <p:nvPr/>
          </p:nvSpPr>
          <p:spPr>
            <a:xfrm>
              <a:off x="2104089" y="2621805"/>
              <a:ext cx="92603" cy="184579"/>
            </a:xfrm>
            <a:custGeom>
              <a:avLst/>
              <a:gdLst/>
              <a:ahLst/>
              <a:cxnLst/>
              <a:rect l="l" t="t" r="r" b="b"/>
              <a:pathLst>
                <a:path w="5758" h="11477" extrusionOk="0">
                  <a:moveTo>
                    <a:pt x="3758" y="1"/>
                  </a:moveTo>
                  <a:cubicBezTo>
                    <a:pt x="3694" y="1"/>
                    <a:pt x="3626" y="5"/>
                    <a:pt x="3557" y="5"/>
                  </a:cubicBezTo>
                  <a:cubicBezTo>
                    <a:pt x="3359" y="5"/>
                    <a:pt x="3199" y="165"/>
                    <a:pt x="3199" y="165"/>
                  </a:cubicBezTo>
                  <a:cubicBezTo>
                    <a:pt x="3199" y="165"/>
                    <a:pt x="2799" y="603"/>
                    <a:pt x="2677" y="885"/>
                  </a:cubicBezTo>
                  <a:cubicBezTo>
                    <a:pt x="2518" y="1163"/>
                    <a:pt x="2319" y="1963"/>
                    <a:pt x="2239" y="2164"/>
                  </a:cubicBezTo>
                  <a:cubicBezTo>
                    <a:pt x="2198" y="2404"/>
                    <a:pt x="2038" y="2842"/>
                    <a:pt x="1840" y="3203"/>
                  </a:cubicBezTo>
                  <a:cubicBezTo>
                    <a:pt x="1638" y="3562"/>
                    <a:pt x="880" y="4483"/>
                    <a:pt x="519" y="5241"/>
                  </a:cubicBezTo>
                  <a:cubicBezTo>
                    <a:pt x="161" y="6040"/>
                    <a:pt x="1" y="6881"/>
                    <a:pt x="39" y="7441"/>
                  </a:cubicBezTo>
                  <a:cubicBezTo>
                    <a:pt x="39" y="7799"/>
                    <a:pt x="161" y="8240"/>
                    <a:pt x="241" y="8518"/>
                  </a:cubicBezTo>
                  <a:cubicBezTo>
                    <a:pt x="241" y="8560"/>
                    <a:pt x="199" y="8560"/>
                    <a:pt x="199" y="8560"/>
                  </a:cubicBezTo>
                  <a:cubicBezTo>
                    <a:pt x="199" y="8880"/>
                    <a:pt x="199" y="9120"/>
                    <a:pt x="241" y="9318"/>
                  </a:cubicBezTo>
                  <a:cubicBezTo>
                    <a:pt x="321" y="9519"/>
                    <a:pt x="401" y="10117"/>
                    <a:pt x="401" y="10399"/>
                  </a:cubicBezTo>
                  <a:cubicBezTo>
                    <a:pt x="401" y="10677"/>
                    <a:pt x="199" y="11358"/>
                    <a:pt x="199" y="11358"/>
                  </a:cubicBezTo>
                  <a:lnTo>
                    <a:pt x="3678" y="11477"/>
                  </a:lnTo>
                  <a:lnTo>
                    <a:pt x="3678" y="10677"/>
                  </a:lnTo>
                  <a:cubicBezTo>
                    <a:pt x="3678" y="10399"/>
                    <a:pt x="4037" y="9120"/>
                    <a:pt x="4276" y="8678"/>
                  </a:cubicBezTo>
                  <a:cubicBezTo>
                    <a:pt x="4478" y="8240"/>
                    <a:pt x="4916" y="7479"/>
                    <a:pt x="5038" y="6801"/>
                  </a:cubicBezTo>
                  <a:cubicBezTo>
                    <a:pt x="5156" y="6120"/>
                    <a:pt x="5517" y="5480"/>
                    <a:pt x="5636" y="5161"/>
                  </a:cubicBezTo>
                  <a:cubicBezTo>
                    <a:pt x="5757" y="4841"/>
                    <a:pt x="5716" y="4601"/>
                    <a:pt x="5556" y="4323"/>
                  </a:cubicBezTo>
                  <a:cubicBezTo>
                    <a:pt x="5437" y="4083"/>
                    <a:pt x="4276" y="3482"/>
                    <a:pt x="3598" y="3482"/>
                  </a:cubicBezTo>
                  <a:cubicBezTo>
                    <a:pt x="3637" y="3242"/>
                    <a:pt x="3717" y="3002"/>
                    <a:pt x="3758" y="2922"/>
                  </a:cubicBezTo>
                  <a:cubicBezTo>
                    <a:pt x="3838" y="2682"/>
                    <a:pt x="4078" y="1963"/>
                    <a:pt x="4158" y="1643"/>
                  </a:cubicBezTo>
                  <a:cubicBezTo>
                    <a:pt x="4276" y="1365"/>
                    <a:pt x="4276" y="763"/>
                    <a:pt x="4238" y="603"/>
                  </a:cubicBezTo>
                  <a:cubicBezTo>
                    <a:pt x="4196" y="444"/>
                    <a:pt x="4117" y="364"/>
                    <a:pt x="4117" y="364"/>
                  </a:cubicBezTo>
                  <a:cubicBezTo>
                    <a:pt x="4117" y="364"/>
                    <a:pt x="4117" y="245"/>
                    <a:pt x="4037" y="124"/>
                  </a:cubicBezTo>
                  <a:cubicBezTo>
                    <a:pt x="3984" y="19"/>
                    <a:pt x="3880" y="1"/>
                    <a:pt x="3758" y="1"/>
                  </a:cubicBezTo>
                  <a:close/>
                </a:path>
              </a:pathLst>
            </a:custGeom>
            <a:solidFill>
              <a:srgbClr val="FFB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1257;p49">
              <a:extLst>
                <a:ext uri="{FF2B5EF4-FFF2-40B4-BE49-F238E27FC236}">
                  <a16:creationId xmlns:a16="http://schemas.microsoft.com/office/drawing/2014/main" id="{DC1EF841-8B41-5009-5B8C-181D877D546E}"/>
                </a:ext>
              </a:extLst>
            </p:cNvPr>
            <p:cNvSpPr/>
            <p:nvPr/>
          </p:nvSpPr>
          <p:spPr>
            <a:xfrm>
              <a:off x="637011" y="1116226"/>
              <a:ext cx="2930312" cy="2930328"/>
            </a:xfrm>
            <a:custGeom>
              <a:avLst/>
              <a:gdLst/>
              <a:ahLst/>
              <a:cxnLst/>
              <a:rect l="l" t="t" r="r" b="b"/>
              <a:pathLst>
                <a:path w="182205" h="182206" extrusionOk="0">
                  <a:moveTo>
                    <a:pt x="91101" y="1"/>
                  </a:moveTo>
                  <a:cubicBezTo>
                    <a:pt x="70075" y="1"/>
                    <a:pt x="50727" y="7116"/>
                    <a:pt x="35338" y="19067"/>
                  </a:cubicBezTo>
                  <a:lnTo>
                    <a:pt x="72275" y="19067"/>
                  </a:lnTo>
                  <a:cubicBezTo>
                    <a:pt x="73714" y="19067"/>
                    <a:pt x="74872" y="20228"/>
                    <a:pt x="74872" y="21667"/>
                  </a:cubicBezTo>
                  <a:lnTo>
                    <a:pt x="74872" y="24344"/>
                  </a:lnTo>
                  <a:lnTo>
                    <a:pt x="153103" y="24344"/>
                  </a:lnTo>
                  <a:cubicBezTo>
                    <a:pt x="136874" y="9233"/>
                    <a:pt x="115048" y="1"/>
                    <a:pt x="91101" y="1"/>
                  </a:cubicBezTo>
                  <a:close/>
                  <a:moveTo>
                    <a:pt x="162777" y="34859"/>
                  </a:moveTo>
                  <a:lnTo>
                    <a:pt x="162777" y="147347"/>
                  </a:lnTo>
                  <a:cubicBezTo>
                    <a:pt x="174968" y="131876"/>
                    <a:pt x="182205" y="112330"/>
                    <a:pt x="182205" y="91101"/>
                  </a:cubicBezTo>
                  <a:cubicBezTo>
                    <a:pt x="182205" y="69877"/>
                    <a:pt x="174968" y="50369"/>
                    <a:pt x="162777" y="34859"/>
                  </a:cubicBezTo>
                  <a:close/>
                  <a:moveTo>
                    <a:pt x="9355" y="50887"/>
                  </a:moveTo>
                  <a:cubicBezTo>
                    <a:pt x="3359" y="63001"/>
                    <a:pt x="1" y="76672"/>
                    <a:pt x="1" y="91101"/>
                  </a:cubicBezTo>
                  <a:cubicBezTo>
                    <a:pt x="1" y="117485"/>
                    <a:pt x="11232" y="141271"/>
                    <a:pt x="29141" y="157901"/>
                  </a:cubicBezTo>
                  <a:lnTo>
                    <a:pt x="29141" y="98217"/>
                  </a:lnTo>
                  <a:lnTo>
                    <a:pt x="11952" y="98217"/>
                  </a:lnTo>
                  <a:cubicBezTo>
                    <a:pt x="10513" y="98217"/>
                    <a:pt x="9355" y="97059"/>
                    <a:pt x="9355" y="95620"/>
                  </a:cubicBezTo>
                  <a:lnTo>
                    <a:pt x="9355" y="50887"/>
                  </a:lnTo>
                  <a:close/>
                  <a:moveTo>
                    <a:pt x="131076" y="166375"/>
                  </a:moveTo>
                  <a:cubicBezTo>
                    <a:pt x="130318" y="169173"/>
                    <a:pt x="129039" y="172052"/>
                    <a:pt x="127798" y="174530"/>
                  </a:cubicBezTo>
                  <a:cubicBezTo>
                    <a:pt x="132956" y="172250"/>
                    <a:pt x="137833" y="169532"/>
                    <a:pt x="142429" y="166375"/>
                  </a:cubicBezTo>
                  <a:close/>
                  <a:moveTo>
                    <a:pt x="39774" y="166375"/>
                  </a:moveTo>
                  <a:cubicBezTo>
                    <a:pt x="54405" y="176369"/>
                    <a:pt x="72073" y="182205"/>
                    <a:pt x="91101" y="182205"/>
                  </a:cubicBezTo>
                  <a:cubicBezTo>
                    <a:pt x="91981" y="182205"/>
                    <a:pt x="92822" y="182205"/>
                    <a:pt x="93701" y="182164"/>
                  </a:cubicBezTo>
                  <a:cubicBezTo>
                    <a:pt x="93580" y="181044"/>
                    <a:pt x="93621" y="179765"/>
                    <a:pt x="93701" y="178246"/>
                  </a:cubicBezTo>
                  <a:cubicBezTo>
                    <a:pt x="93701" y="178128"/>
                    <a:pt x="93701" y="177968"/>
                    <a:pt x="93740" y="177808"/>
                  </a:cubicBezTo>
                  <a:cubicBezTo>
                    <a:pt x="93142" y="175688"/>
                    <a:pt x="92300" y="172291"/>
                    <a:pt x="92182" y="169372"/>
                  </a:cubicBezTo>
                  <a:cubicBezTo>
                    <a:pt x="92141" y="168454"/>
                    <a:pt x="92141" y="167453"/>
                    <a:pt x="92221" y="166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1258;p49">
              <a:extLst>
                <a:ext uri="{FF2B5EF4-FFF2-40B4-BE49-F238E27FC236}">
                  <a16:creationId xmlns:a16="http://schemas.microsoft.com/office/drawing/2014/main" id="{8DAD0AA7-4BEB-57BD-8098-384D52A72F3C}"/>
                </a:ext>
              </a:extLst>
            </p:cNvPr>
            <p:cNvSpPr/>
            <p:nvPr/>
          </p:nvSpPr>
          <p:spPr>
            <a:xfrm>
              <a:off x="1105655" y="1507722"/>
              <a:ext cx="2149233" cy="2284246"/>
            </a:xfrm>
            <a:custGeom>
              <a:avLst/>
              <a:gdLst/>
              <a:ahLst/>
              <a:cxnLst/>
              <a:rect l="l" t="t" r="r" b="b"/>
              <a:pathLst>
                <a:path w="133638" h="142033" extrusionOk="0">
                  <a:moveTo>
                    <a:pt x="2601" y="1"/>
                  </a:moveTo>
                  <a:cubicBezTo>
                    <a:pt x="1162" y="1"/>
                    <a:pt x="1" y="1200"/>
                    <a:pt x="1" y="2601"/>
                  </a:cubicBezTo>
                  <a:lnTo>
                    <a:pt x="1" y="139432"/>
                  </a:lnTo>
                  <a:cubicBezTo>
                    <a:pt x="1" y="140871"/>
                    <a:pt x="1162" y="142032"/>
                    <a:pt x="2601" y="142032"/>
                  </a:cubicBezTo>
                  <a:lnTo>
                    <a:pt x="131037" y="142032"/>
                  </a:lnTo>
                  <a:cubicBezTo>
                    <a:pt x="132476" y="142032"/>
                    <a:pt x="133637" y="140871"/>
                    <a:pt x="133637" y="139432"/>
                  </a:cubicBezTo>
                  <a:lnTo>
                    <a:pt x="133637" y="2601"/>
                  </a:lnTo>
                  <a:cubicBezTo>
                    <a:pt x="133637" y="1200"/>
                    <a:pt x="132476" y="1"/>
                    <a:pt x="131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259;p49">
              <a:extLst>
                <a:ext uri="{FF2B5EF4-FFF2-40B4-BE49-F238E27FC236}">
                  <a16:creationId xmlns:a16="http://schemas.microsoft.com/office/drawing/2014/main" id="{BF36E4FD-D592-3261-C22E-DEFEDB9E594D}"/>
                </a:ext>
              </a:extLst>
            </p:cNvPr>
            <p:cNvSpPr/>
            <p:nvPr/>
          </p:nvSpPr>
          <p:spPr>
            <a:xfrm>
              <a:off x="2438396" y="2890608"/>
              <a:ext cx="6449" cy="691097"/>
            </a:xfrm>
            <a:custGeom>
              <a:avLst/>
              <a:gdLst/>
              <a:ahLst/>
              <a:cxnLst/>
              <a:rect l="l" t="t" r="r" b="b"/>
              <a:pathLst>
                <a:path w="401" h="42972" extrusionOk="0">
                  <a:moveTo>
                    <a:pt x="1" y="1"/>
                  </a:moveTo>
                  <a:lnTo>
                    <a:pt x="1" y="42972"/>
                  </a:lnTo>
                  <a:lnTo>
                    <a:pt x="400" y="42972"/>
                  </a:lnTo>
                  <a:lnTo>
                    <a:pt x="4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1260;p49">
              <a:extLst>
                <a:ext uri="{FF2B5EF4-FFF2-40B4-BE49-F238E27FC236}">
                  <a16:creationId xmlns:a16="http://schemas.microsoft.com/office/drawing/2014/main" id="{56C64759-B89C-7A13-EF7B-8A2C789EA5E6}"/>
                </a:ext>
              </a:extLst>
            </p:cNvPr>
            <p:cNvSpPr/>
            <p:nvPr/>
          </p:nvSpPr>
          <p:spPr>
            <a:xfrm>
              <a:off x="2232009" y="2890608"/>
              <a:ext cx="7108" cy="691097"/>
            </a:xfrm>
            <a:custGeom>
              <a:avLst/>
              <a:gdLst/>
              <a:ahLst/>
              <a:cxnLst/>
              <a:rect l="l" t="t" r="r" b="b"/>
              <a:pathLst>
                <a:path w="442" h="42972" extrusionOk="0">
                  <a:moveTo>
                    <a:pt x="0" y="1"/>
                  </a:moveTo>
                  <a:lnTo>
                    <a:pt x="0" y="42972"/>
                  </a:lnTo>
                  <a:lnTo>
                    <a:pt x="441" y="42972"/>
                  </a:lnTo>
                  <a:lnTo>
                    <a:pt x="4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1261;p49">
              <a:extLst>
                <a:ext uri="{FF2B5EF4-FFF2-40B4-BE49-F238E27FC236}">
                  <a16:creationId xmlns:a16="http://schemas.microsoft.com/office/drawing/2014/main" id="{57E427ED-6F41-A415-E1E9-5C958015C645}"/>
                </a:ext>
              </a:extLst>
            </p:cNvPr>
            <p:cNvSpPr/>
            <p:nvPr/>
          </p:nvSpPr>
          <p:spPr>
            <a:xfrm>
              <a:off x="3055578" y="2890608"/>
              <a:ext cx="7060" cy="691097"/>
            </a:xfrm>
            <a:custGeom>
              <a:avLst/>
              <a:gdLst/>
              <a:ahLst/>
              <a:cxnLst/>
              <a:rect l="l" t="t" r="r" b="b"/>
              <a:pathLst>
                <a:path w="439" h="42972" extrusionOk="0">
                  <a:moveTo>
                    <a:pt x="0" y="1"/>
                  </a:moveTo>
                  <a:lnTo>
                    <a:pt x="0" y="42972"/>
                  </a:lnTo>
                  <a:lnTo>
                    <a:pt x="438" y="42972"/>
                  </a:lnTo>
                  <a:lnTo>
                    <a:pt x="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1262;p49">
              <a:extLst>
                <a:ext uri="{FF2B5EF4-FFF2-40B4-BE49-F238E27FC236}">
                  <a16:creationId xmlns:a16="http://schemas.microsoft.com/office/drawing/2014/main" id="{BBA60D36-78E5-A611-40C2-C00BDCB8FD40}"/>
                </a:ext>
              </a:extLst>
            </p:cNvPr>
            <p:cNvSpPr/>
            <p:nvPr/>
          </p:nvSpPr>
          <p:spPr>
            <a:xfrm>
              <a:off x="2849851" y="2890608"/>
              <a:ext cx="6433" cy="691097"/>
            </a:xfrm>
            <a:custGeom>
              <a:avLst/>
              <a:gdLst/>
              <a:ahLst/>
              <a:cxnLst/>
              <a:rect l="l" t="t" r="r" b="b"/>
              <a:pathLst>
                <a:path w="400" h="42972" extrusionOk="0">
                  <a:moveTo>
                    <a:pt x="0" y="1"/>
                  </a:moveTo>
                  <a:lnTo>
                    <a:pt x="0" y="42972"/>
                  </a:lnTo>
                  <a:lnTo>
                    <a:pt x="400" y="42972"/>
                  </a:lnTo>
                  <a:lnTo>
                    <a:pt x="4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1263;p49">
              <a:extLst>
                <a:ext uri="{FF2B5EF4-FFF2-40B4-BE49-F238E27FC236}">
                  <a16:creationId xmlns:a16="http://schemas.microsoft.com/office/drawing/2014/main" id="{628C6A4D-8B90-0535-130C-B8F2208BB370}"/>
                </a:ext>
              </a:extLst>
            </p:cNvPr>
            <p:cNvSpPr/>
            <p:nvPr/>
          </p:nvSpPr>
          <p:spPr>
            <a:xfrm>
              <a:off x="2644123" y="2890608"/>
              <a:ext cx="6449" cy="691097"/>
            </a:xfrm>
            <a:custGeom>
              <a:avLst/>
              <a:gdLst/>
              <a:ahLst/>
              <a:cxnLst/>
              <a:rect l="l" t="t" r="r" b="b"/>
              <a:pathLst>
                <a:path w="401" h="42972" extrusionOk="0">
                  <a:moveTo>
                    <a:pt x="0" y="1"/>
                  </a:moveTo>
                  <a:lnTo>
                    <a:pt x="0" y="42972"/>
                  </a:lnTo>
                  <a:lnTo>
                    <a:pt x="400" y="42972"/>
                  </a:lnTo>
                  <a:lnTo>
                    <a:pt x="4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1264;p49">
              <a:extLst>
                <a:ext uri="{FF2B5EF4-FFF2-40B4-BE49-F238E27FC236}">
                  <a16:creationId xmlns:a16="http://schemas.microsoft.com/office/drawing/2014/main" id="{29057550-8237-2BC7-E759-01FC0370FAD9}"/>
                </a:ext>
              </a:extLst>
            </p:cNvPr>
            <p:cNvSpPr/>
            <p:nvPr/>
          </p:nvSpPr>
          <p:spPr>
            <a:xfrm>
              <a:off x="2176718" y="3048715"/>
              <a:ext cx="937352" cy="324706"/>
            </a:xfrm>
            <a:custGeom>
              <a:avLst/>
              <a:gdLst/>
              <a:ahLst/>
              <a:cxnLst/>
              <a:rect l="l" t="t" r="r" b="b"/>
              <a:pathLst>
                <a:path w="58284" h="20190" extrusionOk="0">
                  <a:moveTo>
                    <a:pt x="58087" y="1"/>
                  </a:moveTo>
                  <a:cubicBezTo>
                    <a:pt x="58048" y="1"/>
                    <a:pt x="58006" y="14"/>
                    <a:pt x="57963" y="42"/>
                  </a:cubicBezTo>
                  <a:lnTo>
                    <a:pt x="55645" y="1123"/>
                  </a:lnTo>
                  <a:cubicBezTo>
                    <a:pt x="55447" y="883"/>
                    <a:pt x="55165" y="723"/>
                    <a:pt x="54845" y="723"/>
                  </a:cubicBezTo>
                  <a:cubicBezTo>
                    <a:pt x="54366" y="723"/>
                    <a:pt x="53966" y="1081"/>
                    <a:pt x="53927" y="1561"/>
                  </a:cubicBezTo>
                  <a:lnTo>
                    <a:pt x="42974" y="2121"/>
                  </a:lnTo>
                  <a:cubicBezTo>
                    <a:pt x="42853" y="1721"/>
                    <a:pt x="42495" y="1481"/>
                    <a:pt x="42053" y="1481"/>
                  </a:cubicBezTo>
                  <a:cubicBezTo>
                    <a:pt x="41535" y="1481"/>
                    <a:pt x="41094" y="1922"/>
                    <a:pt x="41094" y="2440"/>
                  </a:cubicBezTo>
                  <a:cubicBezTo>
                    <a:pt x="41094" y="2520"/>
                    <a:pt x="41094" y="2642"/>
                    <a:pt x="41136" y="2722"/>
                  </a:cubicBezTo>
                  <a:lnTo>
                    <a:pt x="29901" y="10116"/>
                  </a:lnTo>
                  <a:cubicBezTo>
                    <a:pt x="29741" y="9956"/>
                    <a:pt x="29501" y="9876"/>
                    <a:pt x="29262" y="9876"/>
                  </a:cubicBezTo>
                  <a:cubicBezTo>
                    <a:pt x="28744" y="9876"/>
                    <a:pt x="28302" y="10317"/>
                    <a:pt x="28302" y="10835"/>
                  </a:cubicBezTo>
                  <a:cubicBezTo>
                    <a:pt x="28302" y="10957"/>
                    <a:pt x="28302" y="11037"/>
                    <a:pt x="28344" y="11155"/>
                  </a:cubicBezTo>
                  <a:lnTo>
                    <a:pt x="17151" y="18552"/>
                  </a:lnTo>
                  <a:cubicBezTo>
                    <a:pt x="16949" y="18350"/>
                    <a:pt x="16710" y="18270"/>
                    <a:pt x="16470" y="18270"/>
                  </a:cubicBezTo>
                  <a:cubicBezTo>
                    <a:pt x="16272" y="18270"/>
                    <a:pt x="16070" y="18312"/>
                    <a:pt x="15910" y="18430"/>
                  </a:cubicBezTo>
                  <a:lnTo>
                    <a:pt x="4477" y="8238"/>
                  </a:lnTo>
                  <a:cubicBezTo>
                    <a:pt x="4599" y="8078"/>
                    <a:pt x="4637" y="7919"/>
                    <a:pt x="4637" y="7717"/>
                  </a:cubicBezTo>
                  <a:cubicBezTo>
                    <a:pt x="4637" y="7199"/>
                    <a:pt x="4199" y="6758"/>
                    <a:pt x="3678" y="6758"/>
                  </a:cubicBezTo>
                  <a:cubicBezTo>
                    <a:pt x="3240" y="6758"/>
                    <a:pt x="2920" y="6998"/>
                    <a:pt x="2760" y="7359"/>
                  </a:cubicBezTo>
                  <a:lnTo>
                    <a:pt x="282" y="6838"/>
                  </a:lnTo>
                  <a:cubicBezTo>
                    <a:pt x="261" y="6831"/>
                    <a:pt x="240" y="6828"/>
                    <a:pt x="220" y="6828"/>
                  </a:cubicBezTo>
                  <a:cubicBezTo>
                    <a:pt x="122" y="6828"/>
                    <a:pt x="35" y="6900"/>
                    <a:pt x="0" y="6998"/>
                  </a:cubicBezTo>
                  <a:cubicBezTo>
                    <a:pt x="0" y="7119"/>
                    <a:pt x="80" y="7237"/>
                    <a:pt x="160" y="7237"/>
                  </a:cubicBezTo>
                  <a:lnTo>
                    <a:pt x="2680" y="7759"/>
                  </a:lnTo>
                  <a:cubicBezTo>
                    <a:pt x="2719" y="8277"/>
                    <a:pt x="3160" y="8676"/>
                    <a:pt x="3678" y="8676"/>
                  </a:cubicBezTo>
                  <a:cubicBezTo>
                    <a:pt x="3879" y="8676"/>
                    <a:pt x="4039" y="8638"/>
                    <a:pt x="4199" y="8517"/>
                  </a:cubicBezTo>
                  <a:lnTo>
                    <a:pt x="15632" y="18750"/>
                  </a:lnTo>
                  <a:cubicBezTo>
                    <a:pt x="15552" y="18910"/>
                    <a:pt x="15472" y="19070"/>
                    <a:pt x="15472" y="19230"/>
                  </a:cubicBezTo>
                  <a:cubicBezTo>
                    <a:pt x="15472" y="19751"/>
                    <a:pt x="15910" y="20189"/>
                    <a:pt x="16470" y="20189"/>
                  </a:cubicBezTo>
                  <a:cubicBezTo>
                    <a:pt x="16991" y="20189"/>
                    <a:pt x="17429" y="19751"/>
                    <a:pt x="17429" y="19230"/>
                  </a:cubicBezTo>
                  <a:cubicBezTo>
                    <a:pt x="17429" y="19111"/>
                    <a:pt x="17429" y="18990"/>
                    <a:pt x="17349" y="18872"/>
                  </a:cubicBezTo>
                  <a:lnTo>
                    <a:pt x="28542" y="11516"/>
                  </a:lnTo>
                  <a:cubicBezTo>
                    <a:pt x="28744" y="11715"/>
                    <a:pt x="28983" y="11836"/>
                    <a:pt x="29262" y="11836"/>
                  </a:cubicBezTo>
                  <a:cubicBezTo>
                    <a:pt x="29783" y="11836"/>
                    <a:pt x="30221" y="11395"/>
                    <a:pt x="30221" y="10835"/>
                  </a:cubicBezTo>
                  <a:cubicBezTo>
                    <a:pt x="30221" y="10717"/>
                    <a:pt x="30221" y="10595"/>
                    <a:pt x="30141" y="10477"/>
                  </a:cubicBezTo>
                  <a:lnTo>
                    <a:pt x="41334" y="3080"/>
                  </a:lnTo>
                  <a:cubicBezTo>
                    <a:pt x="41535" y="3281"/>
                    <a:pt x="41775" y="3400"/>
                    <a:pt x="42053" y="3400"/>
                  </a:cubicBezTo>
                  <a:cubicBezTo>
                    <a:pt x="42575" y="3400"/>
                    <a:pt x="42974" y="3042"/>
                    <a:pt x="43013" y="2520"/>
                  </a:cubicBezTo>
                  <a:lnTo>
                    <a:pt x="53927" y="1961"/>
                  </a:lnTo>
                  <a:cubicBezTo>
                    <a:pt x="54046" y="2402"/>
                    <a:pt x="54407" y="2680"/>
                    <a:pt x="54845" y="2680"/>
                  </a:cubicBezTo>
                  <a:cubicBezTo>
                    <a:pt x="55405" y="2680"/>
                    <a:pt x="55846" y="2242"/>
                    <a:pt x="55846" y="1721"/>
                  </a:cubicBezTo>
                  <a:cubicBezTo>
                    <a:pt x="55846" y="1641"/>
                    <a:pt x="55846" y="1561"/>
                    <a:pt x="55805" y="1481"/>
                  </a:cubicBezTo>
                  <a:lnTo>
                    <a:pt x="58123" y="403"/>
                  </a:lnTo>
                  <a:cubicBezTo>
                    <a:pt x="58245" y="362"/>
                    <a:pt x="58283" y="243"/>
                    <a:pt x="58245" y="122"/>
                  </a:cubicBezTo>
                  <a:cubicBezTo>
                    <a:pt x="58218" y="45"/>
                    <a:pt x="58159" y="1"/>
                    <a:pt x="58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265;p49">
              <a:extLst>
                <a:ext uri="{FF2B5EF4-FFF2-40B4-BE49-F238E27FC236}">
                  <a16:creationId xmlns:a16="http://schemas.microsoft.com/office/drawing/2014/main" id="{2D88878E-3708-3B6B-08BF-DC8EDF821BBD}"/>
                </a:ext>
              </a:extLst>
            </p:cNvPr>
            <p:cNvSpPr/>
            <p:nvPr/>
          </p:nvSpPr>
          <p:spPr>
            <a:xfrm>
              <a:off x="2201147" y="1870993"/>
              <a:ext cx="892338" cy="892338"/>
            </a:xfrm>
            <a:custGeom>
              <a:avLst/>
              <a:gdLst/>
              <a:ahLst/>
              <a:cxnLst/>
              <a:rect l="l" t="t" r="r" b="b"/>
              <a:pathLst>
                <a:path w="55485" h="55485" extrusionOk="0">
                  <a:moveTo>
                    <a:pt x="27743" y="0"/>
                  </a:moveTo>
                  <a:cubicBezTo>
                    <a:pt x="12434" y="0"/>
                    <a:pt x="0" y="12431"/>
                    <a:pt x="0" y="27742"/>
                  </a:cubicBezTo>
                  <a:cubicBezTo>
                    <a:pt x="0" y="43051"/>
                    <a:pt x="12434" y="55485"/>
                    <a:pt x="27743" y="55485"/>
                  </a:cubicBezTo>
                  <a:cubicBezTo>
                    <a:pt x="43054" y="55485"/>
                    <a:pt x="55485" y="43051"/>
                    <a:pt x="55485" y="27742"/>
                  </a:cubicBezTo>
                  <a:cubicBezTo>
                    <a:pt x="55485" y="12431"/>
                    <a:pt x="43054" y="0"/>
                    <a:pt x="27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1266;p49">
              <a:extLst>
                <a:ext uri="{FF2B5EF4-FFF2-40B4-BE49-F238E27FC236}">
                  <a16:creationId xmlns:a16="http://schemas.microsoft.com/office/drawing/2014/main" id="{6A4A2E39-34FF-B5FF-81AA-94217BB5A5A2}"/>
                </a:ext>
              </a:extLst>
            </p:cNvPr>
            <p:cNvSpPr/>
            <p:nvPr/>
          </p:nvSpPr>
          <p:spPr>
            <a:xfrm>
              <a:off x="2647308" y="2243191"/>
              <a:ext cx="446177" cy="403751"/>
            </a:xfrm>
            <a:custGeom>
              <a:avLst/>
              <a:gdLst/>
              <a:ahLst/>
              <a:cxnLst/>
              <a:rect l="l" t="t" r="r" b="b"/>
              <a:pathLst>
                <a:path w="27743" h="25105" extrusionOk="0">
                  <a:moveTo>
                    <a:pt x="27343" y="1"/>
                  </a:moveTo>
                  <a:lnTo>
                    <a:pt x="1" y="4599"/>
                  </a:lnTo>
                  <a:lnTo>
                    <a:pt x="18670" y="25105"/>
                  </a:lnTo>
                  <a:cubicBezTo>
                    <a:pt x="24225" y="20030"/>
                    <a:pt x="27743" y="12713"/>
                    <a:pt x="27743" y="4599"/>
                  </a:cubicBezTo>
                  <a:cubicBezTo>
                    <a:pt x="27743" y="3039"/>
                    <a:pt x="27583" y="1481"/>
                    <a:pt x="27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267;p49">
              <a:extLst>
                <a:ext uri="{FF2B5EF4-FFF2-40B4-BE49-F238E27FC236}">
                  <a16:creationId xmlns:a16="http://schemas.microsoft.com/office/drawing/2014/main" id="{B87C863A-CE44-8180-89D4-233D60DBB998}"/>
                </a:ext>
              </a:extLst>
            </p:cNvPr>
            <p:cNvSpPr/>
            <p:nvPr/>
          </p:nvSpPr>
          <p:spPr>
            <a:xfrm>
              <a:off x="2322682" y="2317154"/>
              <a:ext cx="624902" cy="446177"/>
            </a:xfrm>
            <a:custGeom>
              <a:avLst/>
              <a:gdLst/>
              <a:ahLst/>
              <a:cxnLst/>
              <a:rect l="l" t="t" r="r" b="b"/>
              <a:pathLst>
                <a:path w="38856" h="27743" extrusionOk="0">
                  <a:moveTo>
                    <a:pt x="20186" y="0"/>
                  </a:moveTo>
                  <a:lnTo>
                    <a:pt x="0" y="18987"/>
                  </a:lnTo>
                  <a:cubicBezTo>
                    <a:pt x="5037" y="24343"/>
                    <a:pt x="12232" y="27743"/>
                    <a:pt x="20186" y="27743"/>
                  </a:cubicBezTo>
                  <a:cubicBezTo>
                    <a:pt x="27381" y="27743"/>
                    <a:pt x="33898" y="24983"/>
                    <a:pt x="38855" y="20506"/>
                  </a:cubicBezTo>
                  <a:lnTo>
                    <a:pt x="20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268;p49">
              <a:extLst>
                <a:ext uri="{FF2B5EF4-FFF2-40B4-BE49-F238E27FC236}">
                  <a16:creationId xmlns:a16="http://schemas.microsoft.com/office/drawing/2014/main" id="{F1CCACFF-75AD-D7B5-4B33-F8218B06EEE7}"/>
                </a:ext>
              </a:extLst>
            </p:cNvPr>
            <p:cNvSpPr/>
            <p:nvPr/>
          </p:nvSpPr>
          <p:spPr>
            <a:xfrm>
              <a:off x="2647308" y="1953899"/>
              <a:ext cx="439760" cy="363272"/>
            </a:xfrm>
            <a:custGeom>
              <a:avLst/>
              <a:gdLst/>
              <a:ahLst/>
              <a:cxnLst/>
              <a:rect l="l" t="t" r="r" b="b"/>
              <a:pathLst>
                <a:path w="27344" h="22588" extrusionOk="0">
                  <a:moveTo>
                    <a:pt x="16070" y="0"/>
                  </a:moveTo>
                  <a:lnTo>
                    <a:pt x="1" y="22587"/>
                  </a:lnTo>
                  <a:lnTo>
                    <a:pt x="1" y="22587"/>
                  </a:lnTo>
                  <a:lnTo>
                    <a:pt x="27343" y="17989"/>
                  </a:lnTo>
                  <a:cubicBezTo>
                    <a:pt x="26106" y="10554"/>
                    <a:pt x="21948" y="4158"/>
                    <a:pt x="16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269;p49">
              <a:extLst>
                <a:ext uri="{FF2B5EF4-FFF2-40B4-BE49-F238E27FC236}">
                  <a16:creationId xmlns:a16="http://schemas.microsoft.com/office/drawing/2014/main" id="{45104EAE-2365-E88D-A94F-057B9F006451}"/>
                </a:ext>
              </a:extLst>
            </p:cNvPr>
            <p:cNvSpPr/>
            <p:nvPr/>
          </p:nvSpPr>
          <p:spPr>
            <a:xfrm>
              <a:off x="2188281" y="1824419"/>
              <a:ext cx="1047308" cy="1256510"/>
            </a:xfrm>
            <a:custGeom>
              <a:avLst/>
              <a:gdLst/>
              <a:ahLst/>
              <a:cxnLst/>
              <a:rect l="l" t="t" r="r" b="b"/>
              <a:pathLst>
                <a:path w="65121" h="78129" extrusionOk="0">
                  <a:moveTo>
                    <a:pt x="32248" y="3724"/>
                  </a:moveTo>
                  <a:cubicBezTo>
                    <a:pt x="34046" y="3724"/>
                    <a:pt x="35870" y="3909"/>
                    <a:pt x="37698" y="4294"/>
                  </a:cubicBezTo>
                  <a:cubicBezTo>
                    <a:pt x="51929" y="7293"/>
                    <a:pt x="61044" y="21243"/>
                    <a:pt x="58044" y="35474"/>
                  </a:cubicBezTo>
                  <a:cubicBezTo>
                    <a:pt x="55432" y="47876"/>
                    <a:pt x="44499" y="56393"/>
                    <a:pt x="32312" y="56393"/>
                  </a:cubicBezTo>
                  <a:cubicBezTo>
                    <a:pt x="30516" y="56393"/>
                    <a:pt x="28692" y="56207"/>
                    <a:pt x="26864" y="55822"/>
                  </a:cubicBezTo>
                  <a:cubicBezTo>
                    <a:pt x="12633" y="52823"/>
                    <a:pt x="3519" y="38873"/>
                    <a:pt x="6518" y="24642"/>
                  </a:cubicBezTo>
                  <a:cubicBezTo>
                    <a:pt x="9096" y="12240"/>
                    <a:pt x="20054" y="3724"/>
                    <a:pt x="32248" y="3724"/>
                  </a:cubicBezTo>
                  <a:close/>
                  <a:moveTo>
                    <a:pt x="32201" y="1"/>
                  </a:moveTo>
                  <a:cubicBezTo>
                    <a:pt x="18289" y="1"/>
                    <a:pt x="5835" y="9713"/>
                    <a:pt x="2841" y="23881"/>
                  </a:cubicBezTo>
                  <a:cubicBezTo>
                    <a:pt x="1" y="37393"/>
                    <a:pt x="6758" y="50744"/>
                    <a:pt x="18469" y="56782"/>
                  </a:cubicBezTo>
                  <a:lnTo>
                    <a:pt x="19470" y="61217"/>
                  </a:lnTo>
                  <a:cubicBezTo>
                    <a:pt x="19550" y="61537"/>
                    <a:pt x="19828" y="61819"/>
                    <a:pt x="20148" y="61857"/>
                  </a:cubicBezTo>
                  <a:lnTo>
                    <a:pt x="21747" y="62218"/>
                  </a:lnTo>
                  <a:lnTo>
                    <a:pt x="18709" y="76609"/>
                  </a:lnTo>
                  <a:lnTo>
                    <a:pt x="25904" y="78128"/>
                  </a:lnTo>
                  <a:lnTo>
                    <a:pt x="28942" y="63737"/>
                  </a:lnTo>
                  <a:lnTo>
                    <a:pt x="30541" y="64057"/>
                  </a:lnTo>
                  <a:cubicBezTo>
                    <a:pt x="30606" y="64073"/>
                    <a:pt x="30673" y="64081"/>
                    <a:pt x="30740" y="64081"/>
                  </a:cubicBezTo>
                  <a:cubicBezTo>
                    <a:pt x="31001" y="64081"/>
                    <a:pt x="31263" y="63959"/>
                    <a:pt x="31421" y="63737"/>
                  </a:cubicBezTo>
                  <a:lnTo>
                    <a:pt x="34139" y="60060"/>
                  </a:lnTo>
                  <a:cubicBezTo>
                    <a:pt x="47292" y="59260"/>
                    <a:pt x="58843" y="49785"/>
                    <a:pt x="61683" y="36235"/>
                  </a:cubicBezTo>
                  <a:cubicBezTo>
                    <a:pt x="65121" y="20005"/>
                    <a:pt x="54686" y="4054"/>
                    <a:pt x="38456" y="658"/>
                  </a:cubicBezTo>
                  <a:cubicBezTo>
                    <a:pt x="36357" y="214"/>
                    <a:pt x="34263" y="1"/>
                    <a:pt x="32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270;p49">
              <a:extLst>
                <a:ext uri="{FF2B5EF4-FFF2-40B4-BE49-F238E27FC236}">
                  <a16:creationId xmlns:a16="http://schemas.microsoft.com/office/drawing/2014/main" id="{4939F887-0630-F172-0375-7EAFBB463089}"/>
                </a:ext>
              </a:extLst>
            </p:cNvPr>
            <p:cNvSpPr/>
            <p:nvPr/>
          </p:nvSpPr>
          <p:spPr>
            <a:xfrm>
              <a:off x="1181516" y="1765557"/>
              <a:ext cx="785019" cy="118914"/>
            </a:xfrm>
            <a:custGeom>
              <a:avLst/>
              <a:gdLst/>
              <a:ahLst/>
              <a:cxnLst/>
              <a:rect l="l" t="t" r="r" b="b"/>
              <a:pathLst>
                <a:path w="48812" h="7394" extrusionOk="0">
                  <a:moveTo>
                    <a:pt x="1" y="0"/>
                  </a:moveTo>
                  <a:lnTo>
                    <a:pt x="1" y="7394"/>
                  </a:lnTo>
                  <a:lnTo>
                    <a:pt x="48811" y="7394"/>
                  </a:lnTo>
                  <a:lnTo>
                    <a:pt x="48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271;p49">
              <a:extLst>
                <a:ext uri="{FF2B5EF4-FFF2-40B4-BE49-F238E27FC236}">
                  <a16:creationId xmlns:a16="http://schemas.microsoft.com/office/drawing/2014/main" id="{7840DC95-4884-43EE-404D-1708BBD4EA9D}"/>
                </a:ext>
              </a:extLst>
            </p:cNvPr>
            <p:cNvSpPr/>
            <p:nvPr/>
          </p:nvSpPr>
          <p:spPr>
            <a:xfrm>
              <a:off x="1181516" y="1984761"/>
              <a:ext cx="785019" cy="118303"/>
            </a:xfrm>
            <a:custGeom>
              <a:avLst/>
              <a:gdLst/>
              <a:ahLst/>
              <a:cxnLst/>
              <a:rect l="l" t="t" r="r" b="b"/>
              <a:pathLst>
                <a:path w="48812" h="7356" extrusionOk="0">
                  <a:moveTo>
                    <a:pt x="1" y="0"/>
                  </a:moveTo>
                  <a:lnTo>
                    <a:pt x="1" y="7355"/>
                  </a:lnTo>
                  <a:lnTo>
                    <a:pt x="48811" y="7355"/>
                  </a:lnTo>
                  <a:lnTo>
                    <a:pt x="48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272;p49">
              <a:extLst>
                <a:ext uri="{FF2B5EF4-FFF2-40B4-BE49-F238E27FC236}">
                  <a16:creationId xmlns:a16="http://schemas.microsoft.com/office/drawing/2014/main" id="{33EC00DD-DFDD-AB89-1A7A-478BC22443BC}"/>
                </a:ext>
              </a:extLst>
            </p:cNvPr>
            <p:cNvSpPr/>
            <p:nvPr/>
          </p:nvSpPr>
          <p:spPr>
            <a:xfrm>
              <a:off x="1181516" y="2774219"/>
              <a:ext cx="576043" cy="118978"/>
            </a:xfrm>
            <a:custGeom>
              <a:avLst/>
              <a:gdLst/>
              <a:ahLst/>
              <a:cxnLst/>
              <a:rect l="l" t="t" r="r" b="b"/>
              <a:pathLst>
                <a:path w="35818" h="7398" extrusionOk="0">
                  <a:moveTo>
                    <a:pt x="1" y="1"/>
                  </a:moveTo>
                  <a:lnTo>
                    <a:pt x="1" y="7398"/>
                  </a:lnTo>
                  <a:lnTo>
                    <a:pt x="35818" y="7398"/>
                  </a:lnTo>
                  <a:lnTo>
                    <a:pt x="35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273;p49">
              <a:extLst>
                <a:ext uri="{FF2B5EF4-FFF2-40B4-BE49-F238E27FC236}">
                  <a16:creationId xmlns:a16="http://schemas.microsoft.com/office/drawing/2014/main" id="{515D3132-91B3-AED2-05B1-F797DB7BB58A}"/>
                </a:ext>
              </a:extLst>
            </p:cNvPr>
            <p:cNvSpPr/>
            <p:nvPr/>
          </p:nvSpPr>
          <p:spPr>
            <a:xfrm>
              <a:off x="2208866" y="1680030"/>
              <a:ext cx="889764" cy="55967"/>
            </a:xfrm>
            <a:custGeom>
              <a:avLst/>
              <a:gdLst/>
              <a:ahLst/>
              <a:cxnLst/>
              <a:rect l="l" t="t" r="r" b="b"/>
              <a:pathLst>
                <a:path w="55325" h="3480" extrusionOk="0">
                  <a:moveTo>
                    <a:pt x="0" y="0"/>
                  </a:moveTo>
                  <a:lnTo>
                    <a:pt x="0" y="3479"/>
                  </a:lnTo>
                  <a:lnTo>
                    <a:pt x="55325" y="3479"/>
                  </a:lnTo>
                  <a:lnTo>
                    <a:pt x="553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274;p49">
              <a:extLst>
                <a:ext uri="{FF2B5EF4-FFF2-40B4-BE49-F238E27FC236}">
                  <a16:creationId xmlns:a16="http://schemas.microsoft.com/office/drawing/2014/main" id="{18395BBE-C3E7-5279-CF46-D8082DE50372}"/>
                </a:ext>
              </a:extLst>
            </p:cNvPr>
            <p:cNvSpPr/>
            <p:nvPr/>
          </p:nvSpPr>
          <p:spPr>
            <a:xfrm>
              <a:off x="2333586" y="1765557"/>
              <a:ext cx="639714" cy="38582"/>
            </a:xfrm>
            <a:custGeom>
              <a:avLst/>
              <a:gdLst/>
              <a:ahLst/>
              <a:cxnLst/>
              <a:rect l="l" t="t" r="r" b="b"/>
              <a:pathLst>
                <a:path w="39777" h="2399" extrusionOk="0">
                  <a:moveTo>
                    <a:pt x="0" y="0"/>
                  </a:moveTo>
                  <a:lnTo>
                    <a:pt x="0" y="2399"/>
                  </a:lnTo>
                  <a:lnTo>
                    <a:pt x="39776" y="2399"/>
                  </a:lnTo>
                  <a:lnTo>
                    <a:pt x="397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275;p49">
              <a:extLst>
                <a:ext uri="{FF2B5EF4-FFF2-40B4-BE49-F238E27FC236}">
                  <a16:creationId xmlns:a16="http://schemas.microsoft.com/office/drawing/2014/main" id="{279ED66A-1287-5122-66FF-E40113B37CB6}"/>
                </a:ext>
              </a:extLst>
            </p:cNvPr>
            <p:cNvSpPr/>
            <p:nvPr/>
          </p:nvSpPr>
          <p:spPr>
            <a:xfrm>
              <a:off x="787447" y="1422871"/>
              <a:ext cx="1053693" cy="1272930"/>
            </a:xfrm>
            <a:custGeom>
              <a:avLst/>
              <a:gdLst/>
              <a:ahLst/>
              <a:cxnLst/>
              <a:rect l="l" t="t" r="r" b="b"/>
              <a:pathLst>
                <a:path w="65518" h="79150" extrusionOk="0">
                  <a:moveTo>
                    <a:pt x="2598" y="0"/>
                  </a:moveTo>
                  <a:cubicBezTo>
                    <a:pt x="1159" y="0"/>
                    <a:pt x="1" y="1161"/>
                    <a:pt x="1" y="2600"/>
                  </a:cubicBezTo>
                  <a:lnTo>
                    <a:pt x="1" y="76553"/>
                  </a:lnTo>
                  <a:cubicBezTo>
                    <a:pt x="1" y="77992"/>
                    <a:pt x="1159" y="79150"/>
                    <a:pt x="2598" y="79150"/>
                  </a:cubicBezTo>
                  <a:lnTo>
                    <a:pt x="62921" y="79150"/>
                  </a:lnTo>
                  <a:cubicBezTo>
                    <a:pt x="64360" y="79150"/>
                    <a:pt x="65518" y="77992"/>
                    <a:pt x="65518" y="76553"/>
                  </a:cubicBezTo>
                  <a:lnTo>
                    <a:pt x="65518" y="2600"/>
                  </a:lnTo>
                  <a:cubicBezTo>
                    <a:pt x="65518" y="1161"/>
                    <a:pt x="64360" y="0"/>
                    <a:pt x="6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276;p49">
              <a:extLst>
                <a:ext uri="{FF2B5EF4-FFF2-40B4-BE49-F238E27FC236}">
                  <a16:creationId xmlns:a16="http://schemas.microsoft.com/office/drawing/2014/main" id="{44E4F076-811E-CE12-F9F6-AAC8D5F9F75C}"/>
                </a:ext>
              </a:extLst>
            </p:cNvPr>
            <p:cNvSpPr/>
            <p:nvPr/>
          </p:nvSpPr>
          <p:spPr>
            <a:xfrm>
              <a:off x="787447" y="2320338"/>
              <a:ext cx="1053693" cy="375462"/>
            </a:xfrm>
            <a:custGeom>
              <a:avLst/>
              <a:gdLst/>
              <a:ahLst/>
              <a:cxnLst/>
              <a:rect l="l" t="t" r="r" b="b"/>
              <a:pathLst>
                <a:path w="65518" h="23346" extrusionOk="0">
                  <a:moveTo>
                    <a:pt x="1" y="1"/>
                  </a:moveTo>
                  <a:lnTo>
                    <a:pt x="1" y="20749"/>
                  </a:lnTo>
                  <a:cubicBezTo>
                    <a:pt x="1" y="22188"/>
                    <a:pt x="1159" y="23346"/>
                    <a:pt x="2598" y="23346"/>
                  </a:cubicBezTo>
                  <a:lnTo>
                    <a:pt x="62921" y="23346"/>
                  </a:lnTo>
                  <a:cubicBezTo>
                    <a:pt x="64360" y="23346"/>
                    <a:pt x="65518" y="22188"/>
                    <a:pt x="65518" y="20749"/>
                  </a:cubicBezTo>
                  <a:lnTo>
                    <a:pt x="655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277;p49">
              <a:extLst>
                <a:ext uri="{FF2B5EF4-FFF2-40B4-BE49-F238E27FC236}">
                  <a16:creationId xmlns:a16="http://schemas.microsoft.com/office/drawing/2014/main" id="{AC16E03D-0789-0B88-F21D-02690FB88DAD}"/>
                </a:ext>
              </a:extLst>
            </p:cNvPr>
            <p:cNvSpPr/>
            <p:nvPr/>
          </p:nvSpPr>
          <p:spPr>
            <a:xfrm>
              <a:off x="876174" y="1492299"/>
              <a:ext cx="394745" cy="95836"/>
            </a:xfrm>
            <a:custGeom>
              <a:avLst/>
              <a:gdLst/>
              <a:ahLst/>
              <a:cxnLst/>
              <a:rect l="l" t="t" r="r" b="b"/>
              <a:pathLst>
                <a:path w="24545" h="5959" extrusionOk="0">
                  <a:moveTo>
                    <a:pt x="0" y="0"/>
                  </a:moveTo>
                  <a:lnTo>
                    <a:pt x="0" y="5958"/>
                  </a:lnTo>
                  <a:lnTo>
                    <a:pt x="24545" y="5958"/>
                  </a:lnTo>
                  <a:lnTo>
                    <a:pt x="245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278;p49">
              <a:extLst>
                <a:ext uri="{FF2B5EF4-FFF2-40B4-BE49-F238E27FC236}">
                  <a16:creationId xmlns:a16="http://schemas.microsoft.com/office/drawing/2014/main" id="{8690B40D-310C-E970-06B9-F6D79B5CC446}"/>
                </a:ext>
              </a:extLst>
            </p:cNvPr>
            <p:cNvSpPr/>
            <p:nvPr/>
          </p:nvSpPr>
          <p:spPr>
            <a:xfrm>
              <a:off x="876174" y="1618981"/>
              <a:ext cx="244936" cy="61725"/>
            </a:xfrm>
            <a:custGeom>
              <a:avLst/>
              <a:gdLst/>
              <a:ahLst/>
              <a:cxnLst/>
              <a:rect l="l" t="t" r="r" b="b"/>
              <a:pathLst>
                <a:path w="15230" h="3838" extrusionOk="0">
                  <a:moveTo>
                    <a:pt x="0" y="0"/>
                  </a:moveTo>
                  <a:lnTo>
                    <a:pt x="0" y="3838"/>
                  </a:lnTo>
                  <a:lnTo>
                    <a:pt x="15229" y="3838"/>
                  </a:lnTo>
                  <a:lnTo>
                    <a:pt x="152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279;p49">
              <a:extLst>
                <a:ext uri="{FF2B5EF4-FFF2-40B4-BE49-F238E27FC236}">
                  <a16:creationId xmlns:a16="http://schemas.microsoft.com/office/drawing/2014/main" id="{E89F91F5-6D33-A043-3B19-DA0828DDBDF2}"/>
                </a:ext>
              </a:extLst>
            </p:cNvPr>
            <p:cNvSpPr/>
            <p:nvPr/>
          </p:nvSpPr>
          <p:spPr>
            <a:xfrm>
              <a:off x="876174" y="2391053"/>
              <a:ext cx="794620" cy="61741"/>
            </a:xfrm>
            <a:custGeom>
              <a:avLst/>
              <a:gdLst/>
              <a:ahLst/>
              <a:cxnLst/>
              <a:rect l="l" t="t" r="r" b="b"/>
              <a:pathLst>
                <a:path w="49409" h="3839" extrusionOk="0">
                  <a:moveTo>
                    <a:pt x="0" y="1"/>
                  </a:moveTo>
                  <a:lnTo>
                    <a:pt x="0" y="3839"/>
                  </a:lnTo>
                  <a:lnTo>
                    <a:pt x="49409" y="3839"/>
                  </a:lnTo>
                  <a:lnTo>
                    <a:pt x="494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280;p49">
              <a:extLst>
                <a:ext uri="{FF2B5EF4-FFF2-40B4-BE49-F238E27FC236}">
                  <a16:creationId xmlns:a16="http://schemas.microsoft.com/office/drawing/2014/main" id="{1FCAB021-2F8C-E91F-2094-F47DA4CF6B58}"/>
                </a:ext>
              </a:extLst>
            </p:cNvPr>
            <p:cNvSpPr/>
            <p:nvPr/>
          </p:nvSpPr>
          <p:spPr>
            <a:xfrm>
              <a:off x="876174" y="2476596"/>
              <a:ext cx="608803" cy="61065"/>
            </a:xfrm>
            <a:custGeom>
              <a:avLst/>
              <a:gdLst/>
              <a:ahLst/>
              <a:cxnLst/>
              <a:rect l="l" t="t" r="r" b="b"/>
              <a:pathLst>
                <a:path w="37855" h="3797" extrusionOk="0">
                  <a:moveTo>
                    <a:pt x="0" y="0"/>
                  </a:moveTo>
                  <a:lnTo>
                    <a:pt x="0" y="3796"/>
                  </a:lnTo>
                  <a:lnTo>
                    <a:pt x="37855" y="3796"/>
                  </a:lnTo>
                  <a:lnTo>
                    <a:pt x="37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281;p49">
              <a:extLst>
                <a:ext uri="{FF2B5EF4-FFF2-40B4-BE49-F238E27FC236}">
                  <a16:creationId xmlns:a16="http://schemas.microsoft.com/office/drawing/2014/main" id="{B19DE648-9395-01D9-595D-11597D6CD825}"/>
                </a:ext>
              </a:extLst>
            </p:cNvPr>
            <p:cNvSpPr/>
            <p:nvPr/>
          </p:nvSpPr>
          <p:spPr>
            <a:xfrm>
              <a:off x="876174" y="2561447"/>
              <a:ext cx="365169" cy="61741"/>
            </a:xfrm>
            <a:custGeom>
              <a:avLst/>
              <a:gdLst/>
              <a:ahLst/>
              <a:cxnLst/>
              <a:rect l="l" t="t" r="r" b="b"/>
              <a:pathLst>
                <a:path w="22706" h="3839" extrusionOk="0">
                  <a:moveTo>
                    <a:pt x="0" y="1"/>
                  </a:moveTo>
                  <a:lnTo>
                    <a:pt x="0" y="3838"/>
                  </a:lnTo>
                  <a:lnTo>
                    <a:pt x="22706" y="3838"/>
                  </a:lnTo>
                  <a:lnTo>
                    <a:pt x="22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282;p49">
              <a:extLst>
                <a:ext uri="{FF2B5EF4-FFF2-40B4-BE49-F238E27FC236}">
                  <a16:creationId xmlns:a16="http://schemas.microsoft.com/office/drawing/2014/main" id="{76AE5D42-E2E9-8F58-4D2B-BF90A2EF0E59}"/>
                </a:ext>
              </a:extLst>
            </p:cNvPr>
            <p:cNvSpPr/>
            <p:nvPr/>
          </p:nvSpPr>
          <p:spPr>
            <a:xfrm>
              <a:off x="844652" y="1618981"/>
              <a:ext cx="939298" cy="633908"/>
            </a:xfrm>
            <a:custGeom>
              <a:avLst/>
              <a:gdLst/>
              <a:ahLst/>
              <a:cxnLst/>
              <a:rect l="l" t="t" r="r" b="b"/>
              <a:pathLst>
                <a:path w="58405" h="39416" extrusionOk="0">
                  <a:moveTo>
                    <a:pt x="48411" y="0"/>
                  </a:moveTo>
                  <a:cubicBezTo>
                    <a:pt x="42335" y="0"/>
                    <a:pt x="35977" y="10873"/>
                    <a:pt x="32939" y="12312"/>
                  </a:cubicBezTo>
                  <a:cubicBezTo>
                    <a:pt x="31980" y="12750"/>
                    <a:pt x="30982" y="12910"/>
                    <a:pt x="29981" y="12910"/>
                  </a:cubicBezTo>
                  <a:cubicBezTo>
                    <a:pt x="28983" y="12910"/>
                    <a:pt x="27982" y="12750"/>
                    <a:pt x="26905" y="12632"/>
                  </a:cubicBezTo>
                  <a:cubicBezTo>
                    <a:pt x="25865" y="12472"/>
                    <a:pt x="24746" y="12312"/>
                    <a:pt x="23585" y="12312"/>
                  </a:cubicBezTo>
                  <a:lnTo>
                    <a:pt x="23025" y="12312"/>
                  </a:lnTo>
                  <a:cubicBezTo>
                    <a:pt x="19309" y="12472"/>
                    <a:pt x="18830" y="18149"/>
                    <a:pt x="16230" y="21065"/>
                  </a:cubicBezTo>
                  <a:cubicBezTo>
                    <a:pt x="15072" y="22344"/>
                    <a:pt x="13553" y="22744"/>
                    <a:pt x="11833" y="22744"/>
                  </a:cubicBezTo>
                  <a:cubicBezTo>
                    <a:pt x="9674" y="22744"/>
                    <a:pt x="7237" y="22146"/>
                    <a:pt x="4877" y="22024"/>
                  </a:cubicBezTo>
                  <a:lnTo>
                    <a:pt x="4759" y="22024"/>
                  </a:lnTo>
                  <a:cubicBezTo>
                    <a:pt x="640" y="22024"/>
                    <a:pt x="0" y="29661"/>
                    <a:pt x="0" y="29661"/>
                  </a:cubicBezTo>
                  <a:lnTo>
                    <a:pt x="0" y="39415"/>
                  </a:lnTo>
                  <a:lnTo>
                    <a:pt x="58404" y="39415"/>
                  </a:lnTo>
                  <a:lnTo>
                    <a:pt x="58404" y="33579"/>
                  </a:lnTo>
                  <a:lnTo>
                    <a:pt x="58404" y="29661"/>
                  </a:lnTo>
                  <a:lnTo>
                    <a:pt x="58404" y="6316"/>
                  </a:lnTo>
                  <a:cubicBezTo>
                    <a:pt x="58245" y="4835"/>
                    <a:pt x="54845" y="320"/>
                    <a:pt x="48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283;p49">
              <a:extLst>
                <a:ext uri="{FF2B5EF4-FFF2-40B4-BE49-F238E27FC236}">
                  <a16:creationId xmlns:a16="http://schemas.microsoft.com/office/drawing/2014/main" id="{5F385195-6E6A-19A9-40DD-49CD48A3B8AB}"/>
                </a:ext>
              </a:extLst>
            </p:cNvPr>
            <p:cNvSpPr/>
            <p:nvPr/>
          </p:nvSpPr>
          <p:spPr>
            <a:xfrm>
              <a:off x="662068" y="2985768"/>
              <a:ext cx="1283223" cy="579227"/>
            </a:xfrm>
            <a:custGeom>
              <a:avLst/>
              <a:gdLst/>
              <a:ahLst/>
              <a:cxnLst/>
              <a:rect l="l" t="t" r="r" b="b"/>
              <a:pathLst>
                <a:path w="79790" h="36016" extrusionOk="0">
                  <a:moveTo>
                    <a:pt x="2600" y="0"/>
                  </a:moveTo>
                  <a:cubicBezTo>
                    <a:pt x="1161" y="0"/>
                    <a:pt x="0" y="1158"/>
                    <a:pt x="0" y="2597"/>
                  </a:cubicBezTo>
                  <a:lnTo>
                    <a:pt x="0" y="33419"/>
                  </a:lnTo>
                  <a:cubicBezTo>
                    <a:pt x="0" y="34816"/>
                    <a:pt x="1161" y="36016"/>
                    <a:pt x="2600" y="36016"/>
                  </a:cubicBezTo>
                  <a:lnTo>
                    <a:pt x="77193" y="36016"/>
                  </a:lnTo>
                  <a:cubicBezTo>
                    <a:pt x="78632" y="36016"/>
                    <a:pt x="79789" y="34816"/>
                    <a:pt x="79789" y="33419"/>
                  </a:cubicBezTo>
                  <a:lnTo>
                    <a:pt x="79789" y="2597"/>
                  </a:lnTo>
                  <a:cubicBezTo>
                    <a:pt x="79789" y="1158"/>
                    <a:pt x="78632" y="0"/>
                    <a:pt x="77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284;p49">
              <a:extLst>
                <a:ext uri="{FF2B5EF4-FFF2-40B4-BE49-F238E27FC236}">
                  <a16:creationId xmlns:a16="http://schemas.microsoft.com/office/drawing/2014/main" id="{3776873F-5915-B773-21B3-FFC7FBAC2D14}"/>
                </a:ext>
              </a:extLst>
            </p:cNvPr>
            <p:cNvSpPr/>
            <p:nvPr/>
          </p:nvSpPr>
          <p:spPr>
            <a:xfrm>
              <a:off x="793220" y="3091816"/>
              <a:ext cx="387025" cy="387025"/>
            </a:xfrm>
            <a:custGeom>
              <a:avLst/>
              <a:gdLst/>
              <a:ahLst/>
              <a:cxnLst/>
              <a:rect l="l" t="t" r="r" b="b"/>
              <a:pathLst>
                <a:path w="24065" h="24065" extrusionOk="0">
                  <a:moveTo>
                    <a:pt x="12034" y="3438"/>
                  </a:moveTo>
                  <a:cubicBezTo>
                    <a:pt x="16789" y="3438"/>
                    <a:pt x="20627" y="7276"/>
                    <a:pt x="20627" y="12034"/>
                  </a:cubicBezTo>
                  <a:cubicBezTo>
                    <a:pt x="20627" y="16751"/>
                    <a:pt x="16789" y="20589"/>
                    <a:pt x="12034" y="20589"/>
                  </a:cubicBezTo>
                  <a:cubicBezTo>
                    <a:pt x="7317" y="20589"/>
                    <a:pt x="3480" y="16751"/>
                    <a:pt x="3480" y="12034"/>
                  </a:cubicBezTo>
                  <a:cubicBezTo>
                    <a:pt x="3480" y="7276"/>
                    <a:pt x="7317" y="3438"/>
                    <a:pt x="12034" y="3438"/>
                  </a:cubicBezTo>
                  <a:close/>
                  <a:moveTo>
                    <a:pt x="12034" y="0"/>
                  </a:moveTo>
                  <a:cubicBezTo>
                    <a:pt x="5398" y="0"/>
                    <a:pt x="0" y="5398"/>
                    <a:pt x="0" y="12034"/>
                  </a:cubicBezTo>
                  <a:cubicBezTo>
                    <a:pt x="0" y="18670"/>
                    <a:pt x="5398" y="24065"/>
                    <a:pt x="12034" y="24065"/>
                  </a:cubicBezTo>
                  <a:cubicBezTo>
                    <a:pt x="18670" y="24065"/>
                    <a:pt x="24065" y="18670"/>
                    <a:pt x="24065" y="12034"/>
                  </a:cubicBezTo>
                  <a:cubicBezTo>
                    <a:pt x="24065" y="5398"/>
                    <a:pt x="18670" y="0"/>
                    <a:pt x="12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285;p49">
              <a:extLst>
                <a:ext uri="{FF2B5EF4-FFF2-40B4-BE49-F238E27FC236}">
                  <a16:creationId xmlns:a16="http://schemas.microsoft.com/office/drawing/2014/main" id="{46424036-58CC-CB38-3E89-2960BAF713EA}"/>
                </a:ext>
              </a:extLst>
            </p:cNvPr>
            <p:cNvSpPr/>
            <p:nvPr/>
          </p:nvSpPr>
          <p:spPr>
            <a:xfrm>
              <a:off x="906361" y="3204956"/>
              <a:ext cx="160745" cy="160745"/>
            </a:xfrm>
            <a:custGeom>
              <a:avLst/>
              <a:gdLst/>
              <a:ahLst/>
              <a:cxnLst/>
              <a:rect l="l" t="t" r="r" b="b"/>
              <a:pathLst>
                <a:path w="9995" h="9995" extrusionOk="0">
                  <a:moveTo>
                    <a:pt x="4999" y="1"/>
                  </a:moveTo>
                  <a:cubicBezTo>
                    <a:pt x="2239" y="1"/>
                    <a:pt x="1" y="2239"/>
                    <a:pt x="1" y="4999"/>
                  </a:cubicBezTo>
                  <a:cubicBezTo>
                    <a:pt x="1" y="7756"/>
                    <a:pt x="2239" y="9994"/>
                    <a:pt x="4999" y="9994"/>
                  </a:cubicBezTo>
                  <a:cubicBezTo>
                    <a:pt x="7756" y="9994"/>
                    <a:pt x="9994" y="7756"/>
                    <a:pt x="9994" y="4999"/>
                  </a:cubicBezTo>
                  <a:cubicBezTo>
                    <a:pt x="9994" y="2239"/>
                    <a:pt x="7756" y="1"/>
                    <a:pt x="4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286;p49">
              <a:extLst>
                <a:ext uri="{FF2B5EF4-FFF2-40B4-BE49-F238E27FC236}">
                  <a16:creationId xmlns:a16="http://schemas.microsoft.com/office/drawing/2014/main" id="{0C9B006B-5AA0-0F09-D088-432A09B74206}"/>
                </a:ext>
              </a:extLst>
            </p:cNvPr>
            <p:cNvSpPr/>
            <p:nvPr/>
          </p:nvSpPr>
          <p:spPr>
            <a:xfrm>
              <a:off x="1276049" y="3127809"/>
              <a:ext cx="537477" cy="68833"/>
            </a:xfrm>
            <a:custGeom>
              <a:avLst/>
              <a:gdLst/>
              <a:ahLst/>
              <a:cxnLst/>
              <a:rect l="l" t="t" r="r" b="b"/>
              <a:pathLst>
                <a:path w="33420" h="4280" extrusionOk="0">
                  <a:moveTo>
                    <a:pt x="1" y="1"/>
                  </a:moveTo>
                  <a:lnTo>
                    <a:pt x="1" y="4280"/>
                  </a:lnTo>
                  <a:lnTo>
                    <a:pt x="33419" y="4280"/>
                  </a:lnTo>
                  <a:lnTo>
                    <a:pt x="334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287;p49">
              <a:extLst>
                <a:ext uri="{FF2B5EF4-FFF2-40B4-BE49-F238E27FC236}">
                  <a16:creationId xmlns:a16="http://schemas.microsoft.com/office/drawing/2014/main" id="{82103FCC-93A5-02BF-A5AC-76507C3BC83C}"/>
                </a:ext>
              </a:extLst>
            </p:cNvPr>
            <p:cNvSpPr/>
            <p:nvPr/>
          </p:nvSpPr>
          <p:spPr>
            <a:xfrm>
              <a:off x="1276049" y="3240965"/>
              <a:ext cx="481510" cy="68833"/>
            </a:xfrm>
            <a:custGeom>
              <a:avLst/>
              <a:gdLst/>
              <a:ahLst/>
              <a:cxnLst/>
              <a:rect l="l" t="t" r="r" b="b"/>
              <a:pathLst>
                <a:path w="29940" h="4280" extrusionOk="0">
                  <a:moveTo>
                    <a:pt x="1" y="0"/>
                  </a:moveTo>
                  <a:lnTo>
                    <a:pt x="1" y="4279"/>
                  </a:lnTo>
                  <a:lnTo>
                    <a:pt x="29940" y="4279"/>
                  </a:lnTo>
                  <a:lnTo>
                    <a:pt x="29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288;p49">
              <a:extLst>
                <a:ext uri="{FF2B5EF4-FFF2-40B4-BE49-F238E27FC236}">
                  <a16:creationId xmlns:a16="http://schemas.microsoft.com/office/drawing/2014/main" id="{2C4403C3-7C7C-506A-8376-DD7BA6C818F8}"/>
                </a:ext>
              </a:extLst>
            </p:cNvPr>
            <p:cNvSpPr/>
            <p:nvPr/>
          </p:nvSpPr>
          <p:spPr>
            <a:xfrm>
              <a:off x="1276049" y="3354105"/>
              <a:ext cx="330463" cy="68833"/>
            </a:xfrm>
            <a:custGeom>
              <a:avLst/>
              <a:gdLst/>
              <a:ahLst/>
              <a:cxnLst/>
              <a:rect l="l" t="t" r="r" b="b"/>
              <a:pathLst>
                <a:path w="20548" h="4280" extrusionOk="0">
                  <a:moveTo>
                    <a:pt x="1" y="1"/>
                  </a:moveTo>
                  <a:lnTo>
                    <a:pt x="1" y="4280"/>
                  </a:lnTo>
                  <a:lnTo>
                    <a:pt x="20547" y="4280"/>
                  </a:lnTo>
                  <a:lnTo>
                    <a:pt x="20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289;p49">
              <a:extLst>
                <a:ext uri="{FF2B5EF4-FFF2-40B4-BE49-F238E27FC236}">
                  <a16:creationId xmlns:a16="http://schemas.microsoft.com/office/drawing/2014/main" id="{AD62DAB5-B8CA-939F-0D85-45973D4ED7E3}"/>
                </a:ext>
              </a:extLst>
            </p:cNvPr>
            <p:cNvSpPr/>
            <p:nvPr/>
          </p:nvSpPr>
          <p:spPr>
            <a:xfrm>
              <a:off x="2978430" y="3522602"/>
              <a:ext cx="532315" cy="451934"/>
            </a:xfrm>
            <a:custGeom>
              <a:avLst/>
              <a:gdLst/>
              <a:ahLst/>
              <a:cxnLst/>
              <a:rect l="l" t="t" r="r" b="b"/>
              <a:pathLst>
                <a:path w="33099" h="28101" extrusionOk="0">
                  <a:moveTo>
                    <a:pt x="4471" y="1"/>
                  </a:moveTo>
                  <a:cubicBezTo>
                    <a:pt x="4225" y="1"/>
                    <a:pt x="3998" y="187"/>
                    <a:pt x="3998" y="477"/>
                  </a:cubicBezTo>
                  <a:lnTo>
                    <a:pt x="3998" y="4794"/>
                  </a:lnTo>
                  <a:cubicBezTo>
                    <a:pt x="3998" y="5076"/>
                    <a:pt x="3796" y="5274"/>
                    <a:pt x="3518" y="5274"/>
                  </a:cubicBezTo>
                  <a:lnTo>
                    <a:pt x="2677" y="5274"/>
                  </a:lnTo>
                  <a:cubicBezTo>
                    <a:pt x="1199" y="5274"/>
                    <a:pt x="0" y="6473"/>
                    <a:pt x="0" y="7954"/>
                  </a:cubicBezTo>
                  <a:lnTo>
                    <a:pt x="0" y="25421"/>
                  </a:lnTo>
                  <a:cubicBezTo>
                    <a:pt x="0" y="26902"/>
                    <a:pt x="1199" y="28101"/>
                    <a:pt x="2677" y="28101"/>
                  </a:cubicBezTo>
                  <a:lnTo>
                    <a:pt x="30419" y="28101"/>
                  </a:lnTo>
                  <a:cubicBezTo>
                    <a:pt x="31900" y="28101"/>
                    <a:pt x="33099" y="26902"/>
                    <a:pt x="33099" y="25421"/>
                  </a:cubicBezTo>
                  <a:lnTo>
                    <a:pt x="33099" y="7954"/>
                  </a:lnTo>
                  <a:cubicBezTo>
                    <a:pt x="33099" y="6473"/>
                    <a:pt x="31900" y="5274"/>
                    <a:pt x="30419" y="5274"/>
                  </a:cubicBezTo>
                  <a:lnTo>
                    <a:pt x="10032" y="5274"/>
                  </a:lnTo>
                  <a:cubicBezTo>
                    <a:pt x="9914" y="5274"/>
                    <a:pt x="9754" y="5236"/>
                    <a:pt x="9674" y="5156"/>
                  </a:cubicBezTo>
                  <a:lnTo>
                    <a:pt x="4835" y="157"/>
                  </a:lnTo>
                  <a:cubicBezTo>
                    <a:pt x="4727" y="49"/>
                    <a:pt x="4597" y="1"/>
                    <a:pt x="44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290;p49">
              <a:extLst>
                <a:ext uri="{FF2B5EF4-FFF2-40B4-BE49-F238E27FC236}">
                  <a16:creationId xmlns:a16="http://schemas.microsoft.com/office/drawing/2014/main" id="{1059C41E-C072-C356-7083-BCD5FA409F02}"/>
                </a:ext>
              </a:extLst>
            </p:cNvPr>
            <p:cNvSpPr/>
            <p:nvPr/>
          </p:nvSpPr>
          <p:spPr>
            <a:xfrm>
              <a:off x="3042712" y="3693559"/>
              <a:ext cx="401805" cy="44404"/>
            </a:xfrm>
            <a:custGeom>
              <a:avLst/>
              <a:gdLst/>
              <a:ahLst/>
              <a:cxnLst/>
              <a:rect l="l" t="t" r="r" b="b"/>
              <a:pathLst>
                <a:path w="24984" h="2761" extrusionOk="0">
                  <a:moveTo>
                    <a:pt x="1" y="0"/>
                  </a:moveTo>
                  <a:lnTo>
                    <a:pt x="1" y="2760"/>
                  </a:lnTo>
                  <a:lnTo>
                    <a:pt x="24983" y="2760"/>
                  </a:lnTo>
                  <a:lnTo>
                    <a:pt x="24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291;p49">
              <a:extLst>
                <a:ext uri="{FF2B5EF4-FFF2-40B4-BE49-F238E27FC236}">
                  <a16:creationId xmlns:a16="http://schemas.microsoft.com/office/drawing/2014/main" id="{13E5ECBC-ABFA-EFAC-1768-E595288EC174}"/>
                </a:ext>
              </a:extLst>
            </p:cNvPr>
            <p:cNvSpPr/>
            <p:nvPr/>
          </p:nvSpPr>
          <p:spPr>
            <a:xfrm>
              <a:off x="3042712" y="3775853"/>
              <a:ext cx="401805" cy="44404"/>
            </a:xfrm>
            <a:custGeom>
              <a:avLst/>
              <a:gdLst/>
              <a:ahLst/>
              <a:cxnLst/>
              <a:rect l="l" t="t" r="r" b="b"/>
              <a:pathLst>
                <a:path w="24984" h="2761" extrusionOk="0">
                  <a:moveTo>
                    <a:pt x="1" y="0"/>
                  </a:moveTo>
                  <a:lnTo>
                    <a:pt x="1" y="2760"/>
                  </a:lnTo>
                  <a:lnTo>
                    <a:pt x="24983" y="2760"/>
                  </a:lnTo>
                  <a:lnTo>
                    <a:pt x="249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292;p49">
              <a:extLst>
                <a:ext uri="{FF2B5EF4-FFF2-40B4-BE49-F238E27FC236}">
                  <a16:creationId xmlns:a16="http://schemas.microsoft.com/office/drawing/2014/main" id="{D71B9A40-C33E-369F-1672-D1F80D88DD07}"/>
                </a:ext>
              </a:extLst>
            </p:cNvPr>
            <p:cNvSpPr/>
            <p:nvPr/>
          </p:nvSpPr>
          <p:spPr>
            <a:xfrm>
              <a:off x="3042712" y="3857520"/>
              <a:ext cx="293168" cy="44356"/>
            </a:xfrm>
            <a:custGeom>
              <a:avLst/>
              <a:gdLst/>
              <a:ahLst/>
              <a:cxnLst/>
              <a:rect l="l" t="t" r="r" b="b"/>
              <a:pathLst>
                <a:path w="18229" h="2758" extrusionOk="0">
                  <a:moveTo>
                    <a:pt x="1" y="1"/>
                  </a:moveTo>
                  <a:lnTo>
                    <a:pt x="1" y="2757"/>
                  </a:lnTo>
                  <a:lnTo>
                    <a:pt x="18229" y="2757"/>
                  </a:lnTo>
                  <a:lnTo>
                    <a:pt x="18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293;p49">
              <a:extLst>
                <a:ext uri="{FF2B5EF4-FFF2-40B4-BE49-F238E27FC236}">
                  <a16:creationId xmlns:a16="http://schemas.microsoft.com/office/drawing/2014/main" id="{FD65B5AC-4C32-C16D-C99C-CF4842F6F016}"/>
                </a:ext>
              </a:extLst>
            </p:cNvPr>
            <p:cNvSpPr/>
            <p:nvPr/>
          </p:nvSpPr>
          <p:spPr>
            <a:xfrm>
              <a:off x="1959411" y="1248665"/>
              <a:ext cx="139548" cy="159458"/>
            </a:xfrm>
            <a:custGeom>
              <a:avLst/>
              <a:gdLst/>
              <a:ahLst/>
              <a:cxnLst/>
              <a:rect l="l" t="t" r="r" b="b"/>
              <a:pathLst>
                <a:path w="8677" h="9915" extrusionOk="0">
                  <a:moveTo>
                    <a:pt x="4318" y="1"/>
                  </a:moveTo>
                  <a:lnTo>
                    <a:pt x="1" y="4878"/>
                  </a:lnTo>
                  <a:lnTo>
                    <a:pt x="2399" y="4878"/>
                  </a:lnTo>
                  <a:lnTo>
                    <a:pt x="2399" y="9914"/>
                  </a:lnTo>
                  <a:lnTo>
                    <a:pt x="6278" y="9914"/>
                  </a:lnTo>
                  <a:lnTo>
                    <a:pt x="6278" y="4878"/>
                  </a:lnTo>
                  <a:lnTo>
                    <a:pt x="8677" y="4878"/>
                  </a:lnTo>
                  <a:lnTo>
                    <a:pt x="4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294;p49">
              <a:extLst>
                <a:ext uri="{FF2B5EF4-FFF2-40B4-BE49-F238E27FC236}">
                  <a16:creationId xmlns:a16="http://schemas.microsoft.com/office/drawing/2014/main" id="{2A14AD13-71B4-BA0F-B559-7F77E49E0C3A}"/>
                </a:ext>
              </a:extLst>
            </p:cNvPr>
            <p:cNvSpPr/>
            <p:nvPr/>
          </p:nvSpPr>
          <p:spPr>
            <a:xfrm>
              <a:off x="834360" y="2774219"/>
              <a:ext cx="168448" cy="36025"/>
            </a:xfrm>
            <a:custGeom>
              <a:avLst/>
              <a:gdLst/>
              <a:ahLst/>
              <a:cxnLst/>
              <a:rect l="l" t="t" r="r" b="b"/>
              <a:pathLst>
                <a:path w="10474" h="2240" extrusionOk="0">
                  <a:moveTo>
                    <a:pt x="0" y="1"/>
                  </a:moveTo>
                  <a:lnTo>
                    <a:pt x="0" y="2239"/>
                  </a:lnTo>
                  <a:lnTo>
                    <a:pt x="10474" y="2239"/>
                  </a:lnTo>
                  <a:lnTo>
                    <a:pt x="104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295;p49">
              <a:extLst>
                <a:ext uri="{FF2B5EF4-FFF2-40B4-BE49-F238E27FC236}">
                  <a16:creationId xmlns:a16="http://schemas.microsoft.com/office/drawing/2014/main" id="{B8E01005-341B-34DD-FE11-D213BEB7C6D6}"/>
                </a:ext>
              </a:extLst>
            </p:cNvPr>
            <p:cNvSpPr/>
            <p:nvPr/>
          </p:nvSpPr>
          <p:spPr>
            <a:xfrm>
              <a:off x="898641" y="2837230"/>
              <a:ext cx="104166" cy="35398"/>
            </a:xfrm>
            <a:custGeom>
              <a:avLst/>
              <a:gdLst/>
              <a:ahLst/>
              <a:cxnLst/>
              <a:rect l="l" t="t" r="r" b="b"/>
              <a:pathLst>
                <a:path w="6477" h="2201" extrusionOk="0">
                  <a:moveTo>
                    <a:pt x="1" y="0"/>
                  </a:moveTo>
                  <a:lnTo>
                    <a:pt x="1" y="2201"/>
                  </a:lnTo>
                  <a:lnTo>
                    <a:pt x="6477" y="2201"/>
                  </a:lnTo>
                  <a:lnTo>
                    <a:pt x="64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296;p49">
              <a:extLst>
                <a:ext uri="{FF2B5EF4-FFF2-40B4-BE49-F238E27FC236}">
                  <a16:creationId xmlns:a16="http://schemas.microsoft.com/office/drawing/2014/main" id="{ECF2C0B7-2741-A622-E115-53D5ED775B9B}"/>
                </a:ext>
              </a:extLst>
            </p:cNvPr>
            <p:cNvSpPr/>
            <p:nvPr/>
          </p:nvSpPr>
          <p:spPr>
            <a:xfrm>
              <a:off x="1672692" y="3686515"/>
              <a:ext cx="281605" cy="46913"/>
            </a:xfrm>
            <a:custGeom>
              <a:avLst/>
              <a:gdLst/>
              <a:ahLst/>
              <a:cxnLst/>
              <a:rect l="l" t="t" r="r" b="b"/>
              <a:pathLst>
                <a:path w="17510" h="2917" extrusionOk="0">
                  <a:moveTo>
                    <a:pt x="0" y="0"/>
                  </a:moveTo>
                  <a:lnTo>
                    <a:pt x="0" y="2917"/>
                  </a:lnTo>
                  <a:lnTo>
                    <a:pt x="17509" y="2917"/>
                  </a:lnTo>
                  <a:lnTo>
                    <a:pt x="175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297;p49">
              <a:extLst>
                <a:ext uri="{FF2B5EF4-FFF2-40B4-BE49-F238E27FC236}">
                  <a16:creationId xmlns:a16="http://schemas.microsoft.com/office/drawing/2014/main" id="{F9B7BE42-3BEB-03EE-5CCD-D38CDC471F28}"/>
                </a:ext>
              </a:extLst>
            </p:cNvPr>
            <p:cNvSpPr/>
            <p:nvPr/>
          </p:nvSpPr>
          <p:spPr>
            <a:xfrm>
              <a:off x="1672692" y="3768809"/>
              <a:ext cx="192877" cy="46913"/>
            </a:xfrm>
            <a:custGeom>
              <a:avLst/>
              <a:gdLst/>
              <a:ahLst/>
              <a:cxnLst/>
              <a:rect l="l" t="t" r="r" b="b"/>
              <a:pathLst>
                <a:path w="11993" h="2917" extrusionOk="0">
                  <a:moveTo>
                    <a:pt x="0" y="0"/>
                  </a:moveTo>
                  <a:lnTo>
                    <a:pt x="0" y="2917"/>
                  </a:lnTo>
                  <a:lnTo>
                    <a:pt x="11993" y="2917"/>
                  </a:lnTo>
                  <a:lnTo>
                    <a:pt x="119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298;p49">
              <a:extLst>
                <a:ext uri="{FF2B5EF4-FFF2-40B4-BE49-F238E27FC236}">
                  <a16:creationId xmlns:a16="http://schemas.microsoft.com/office/drawing/2014/main" id="{B3A560E5-AB6C-9D81-64E5-D4FB6D68E1AD}"/>
                </a:ext>
              </a:extLst>
            </p:cNvPr>
            <p:cNvSpPr/>
            <p:nvPr/>
          </p:nvSpPr>
          <p:spPr>
            <a:xfrm>
              <a:off x="1672692" y="3851087"/>
              <a:ext cx="239838" cy="46929"/>
            </a:xfrm>
            <a:custGeom>
              <a:avLst/>
              <a:gdLst/>
              <a:ahLst/>
              <a:cxnLst/>
              <a:rect l="l" t="t" r="r" b="b"/>
              <a:pathLst>
                <a:path w="14913" h="2918" extrusionOk="0">
                  <a:moveTo>
                    <a:pt x="0" y="1"/>
                  </a:moveTo>
                  <a:lnTo>
                    <a:pt x="0" y="2917"/>
                  </a:lnTo>
                  <a:lnTo>
                    <a:pt x="14912" y="2917"/>
                  </a:lnTo>
                  <a:lnTo>
                    <a:pt x="149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299;p49">
              <a:extLst>
                <a:ext uri="{FF2B5EF4-FFF2-40B4-BE49-F238E27FC236}">
                  <a16:creationId xmlns:a16="http://schemas.microsoft.com/office/drawing/2014/main" id="{FE6DDDB9-570E-0A85-0D7F-D8C8DEFB15E4}"/>
                </a:ext>
              </a:extLst>
            </p:cNvPr>
            <p:cNvSpPr/>
            <p:nvPr/>
          </p:nvSpPr>
          <p:spPr>
            <a:xfrm>
              <a:off x="3332626" y="2327223"/>
              <a:ext cx="139553" cy="120422"/>
            </a:xfrm>
            <a:custGeom>
              <a:avLst/>
              <a:gdLst/>
              <a:ahLst/>
              <a:cxnLst/>
              <a:rect l="l" t="t" r="r" b="b"/>
              <a:pathLst>
                <a:path w="9636" h="8315" extrusionOk="0">
                  <a:moveTo>
                    <a:pt x="4839" y="0"/>
                  </a:moveTo>
                  <a:lnTo>
                    <a:pt x="0" y="8315"/>
                  </a:lnTo>
                  <a:lnTo>
                    <a:pt x="9636" y="8315"/>
                  </a:lnTo>
                  <a:lnTo>
                    <a:pt x="4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300;p49">
              <a:extLst>
                <a:ext uri="{FF2B5EF4-FFF2-40B4-BE49-F238E27FC236}">
                  <a16:creationId xmlns:a16="http://schemas.microsoft.com/office/drawing/2014/main" id="{C2D73F8A-AFB0-A29C-9127-80346F9EAD99}"/>
                </a:ext>
              </a:extLst>
            </p:cNvPr>
            <p:cNvSpPr/>
            <p:nvPr/>
          </p:nvSpPr>
          <p:spPr>
            <a:xfrm>
              <a:off x="3332626" y="2460961"/>
              <a:ext cx="139553" cy="120436"/>
            </a:xfrm>
            <a:custGeom>
              <a:avLst/>
              <a:gdLst/>
              <a:ahLst/>
              <a:cxnLst/>
              <a:rect l="l" t="t" r="r" b="b"/>
              <a:pathLst>
                <a:path w="9636" h="8316" extrusionOk="0">
                  <a:moveTo>
                    <a:pt x="4839" y="1"/>
                  </a:moveTo>
                  <a:lnTo>
                    <a:pt x="0" y="8316"/>
                  </a:lnTo>
                  <a:lnTo>
                    <a:pt x="9636" y="8316"/>
                  </a:lnTo>
                  <a:lnTo>
                    <a:pt x="48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301;p49">
              <a:extLst>
                <a:ext uri="{FF2B5EF4-FFF2-40B4-BE49-F238E27FC236}">
                  <a16:creationId xmlns:a16="http://schemas.microsoft.com/office/drawing/2014/main" id="{6ECE5840-7415-C627-19A2-A442EB7E4737}"/>
                </a:ext>
              </a:extLst>
            </p:cNvPr>
            <p:cNvSpPr/>
            <p:nvPr/>
          </p:nvSpPr>
          <p:spPr>
            <a:xfrm>
              <a:off x="3332626" y="2594120"/>
              <a:ext cx="139553" cy="120987"/>
            </a:xfrm>
            <a:custGeom>
              <a:avLst/>
              <a:gdLst/>
              <a:ahLst/>
              <a:cxnLst/>
              <a:rect l="l" t="t" r="r" b="b"/>
              <a:pathLst>
                <a:path w="9636" h="8354" extrusionOk="0">
                  <a:moveTo>
                    <a:pt x="4839" y="0"/>
                  </a:moveTo>
                  <a:lnTo>
                    <a:pt x="0" y="8353"/>
                  </a:lnTo>
                  <a:lnTo>
                    <a:pt x="9636" y="8353"/>
                  </a:lnTo>
                  <a:lnTo>
                    <a:pt x="48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302;p49">
              <a:extLst>
                <a:ext uri="{FF2B5EF4-FFF2-40B4-BE49-F238E27FC236}">
                  <a16:creationId xmlns:a16="http://schemas.microsoft.com/office/drawing/2014/main" id="{1FD524A2-9A2A-6E05-9E50-EADDEB356BCE}"/>
                </a:ext>
              </a:extLst>
            </p:cNvPr>
            <p:cNvSpPr/>
            <p:nvPr/>
          </p:nvSpPr>
          <p:spPr>
            <a:xfrm>
              <a:off x="2132378" y="3382395"/>
              <a:ext cx="143327" cy="265619"/>
            </a:xfrm>
            <a:custGeom>
              <a:avLst/>
              <a:gdLst/>
              <a:ahLst/>
              <a:cxnLst/>
              <a:rect l="l" t="t" r="r" b="b"/>
              <a:pathLst>
                <a:path w="8912" h="16516" extrusionOk="0">
                  <a:moveTo>
                    <a:pt x="4916" y="1"/>
                  </a:moveTo>
                  <a:cubicBezTo>
                    <a:pt x="4916" y="1"/>
                    <a:pt x="320" y="7436"/>
                    <a:pt x="161" y="9237"/>
                  </a:cubicBezTo>
                  <a:cubicBezTo>
                    <a:pt x="1" y="10995"/>
                    <a:pt x="1680" y="16352"/>
                    <a:pt x="2677" y="16512"/>
                  </a:cubicBezTo>
                  <a:cubicBezTo>
                    <a:pt x="2690" y="16514"/>
                    <a:pt x="2704" y="16515"/>
                    <a:pt x="2718" y="16515"/>
                  </a:cubicBezTo>
                  <a:cubicBezTo>
                    <a:pt x="3776" y="16515"/>
                    <a:pt x="8911" y="10730"/>
                    <a:pt x="8753" y="8837"/>
                  </a:cubicBezTo>
                  <a:cubicBezTo>
                    <a:pt x="8594" y="6876"/>
                    <a:pt x="7676" y="3480"/>
                    <a:pt x="6956" y="2239"/>
                  </a:cubicBezTo>
                  <a:cubicBezTo>
                    <a:pt x="6237" y="1040"/>
                    <a:pt x="4916" y="1"/>
                    <a:pt x="4916" y="1"/>
                  </a:cubicBezTo>
                  <a:close/>
                </a:path>
              </a:pathLst>
            </a:custGeom>
            <a:solidFill>
              <a:srgbClr val="AD6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303;p49">
              <a:extLst>
                <a:ext uri="{FF2B5EF4-FFF2-40B4-BE49-F238E27FC236}">
                  <a16:creationId xmlns:a16="http://schemas.microsoft.com/office/drawing/2014/main" id="{3DB48C00-08D9-AE01-E9BA-09654A07D4CA}"/>
                </a:ext>
              </a:extLst>
            </p:cNvPr>
            <p:cNvSpPr/>
            <p:nvPr/>
          </p:nvSpPr>
          <p:spPr>
            <a:xfrm>
              <a:off x="2189567" y="3131668"/>
              <a:ext cx="212836" cy="348653"/>
            </a:xfrm>
            <a:custGeom>
              <a:avLst/>
              <a:gdLst/>
              <a:ahLst/>
              <a:cxnLst/>
              <a:rect l="l" t="t" r="r" b="b"/>
              <a:pathLst>
                <a:path w="13234" h="21679" extrusionOk="0">
                  <a:moveTo>
                    <a:pt x="10394" y="1"/>
                  </a:moveTo>
                  <a:cubicBezTo>
                    <a:pt x="10394" y="1"/>
                    <a:pt x="640" y="11993"/>
                    <a:pt x="321" y="13154"/>
                  </a:cubicBezTo>
                  <a:cubicBezTo>
                    <a:pt x="1" y="14273"/>
                    <a:pt x="1040" y="20509"/>
                    <a:pt x="3640" y="21587"/>
                  </a:cubicBezTo>
                  <a:cubicBezTo>
                    <a:pt x="3795" y="21649"/>
                    <a:pt x="3964" y="21678"/>
                    <a:pt x="4144" y="21678"/>
                  </a:cubicBezTo>
                  <a:cubicBezTo>
                    <a:pt x="6987" y="21678"/>
                    <a:pt x="12727" y="14367"/>
                    <a:pt x="12953" y="12073"/>
                  </a:cubicBezTo>
                  <a:cubicBezTo>
                    <a:pt x="13234" y="9636"/>
                    <a:pt x="12473" y="5197"/>
                    <a:pt x="12153" y="4040"/>
                  </a:cubicBezTo>
                  <a:cubicBezTo>
                    <a:pt x="11833" y="2920"/>
                    <a:pt x="10394" y="1"/>
                    <a:pt x="10394" y="1"/>
                  </a:cubicBezTo>
                  <a:close/>
                </a:path>
              </a:pathLst>
            </a:custGeom>
            <a:solidFill>
              <a:srgbClr val="AD6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304;p49">
              <a:extLst>
                <a:ext uri="{FF2B5EF4-FFF2-40B4-BE49-F238E27FC236}">
                  <a16:creationId xmlns:a16="http://schemas.microsoft.com/office/drawing/2014/main" id="{D954DCD3-5E11-65C1-26D3-E0E426386119}"/>
                </a:ext>
              </a:extLst>
            </p:cNvPr>
            <p:cNvSpPr/>
            <p:nvPr/>
          </p:nvSpPr>
          <p:spPr>
            <a:xfrm>
              <a:off x="2336819" y="2945063"/>
              <a:ext cx="500809" cy="544071"/>
            </a:xfrm>
            <a:custGeom>
              <a:avLst/>
              <a:gdLst/>
              <a:ahLst/>
              <a:cxnLst/>
              <a:rect l="l" t="t" r="r" b="b"/>
              <a:pathLst>
                <a:path w="31140" h="33830" extrusionOk="0">
                  <a:moveTo>
                    <a:pt x="13265" y="1"/>
                  </a:moveTo>
                  <a:cubicBezTo>
                    <a:pt x="12732" y="1"/>
                    <a:pt x="12232" y="31"/>
                    <a:pt x="11791" y="91"/>
                  </a:cubicBezTo>
                  <a:cubicBezTo>
                    <a:pt x="9393" y="411"/>
                    <a:pt x="2159" y="3769"/>
                    <a:pt x="1078" y="4728"/>
                  </a:cubicBezTo>
                  <a:cubicBezTo>
                    <a:pt x="1" y="5729"/>
                    <a:pt x="320" y="11565"/>
                    <a:pt x="320" y="11565"/>
                  </a:cubicBezTo>
                  <a:cubicBezTo>
                    <a:pt x="320" y="11565"/>
                    <a:pt x="640" y="16720"/>
                    <a:pt x="2597" y="19320"/>
                  </a:cubicBezTo>
                  <a:cubicBezTo>
                    <a:pt x="4558" y="21917"/>
                    <a:pt x="9073" y="25716"/>
                    <a:pt x="9073" y="25716"/>
                  </a:cubicBezTo>
                  <a:lnTo>
                    <a:pt x="30301" y="33830"/>
                  </a:lnTo>
                  <a:cubicBezTo>
                    <a:pt x="30301" y="33830"/>
                    <a:pt x="31139" y="28435"/>
                    <a:pt x="30941" y="26995"/>
                  </a:cubicBezTo>
                  <a:cubicBezTo>
                    <a:pt x="30701" y="25595"/>
                    <a:pt x="21865" y="3331"/>
                    <a:pt x="20026" y="1812"/>
                  </a:cubicBezTo>
                  <a:cubicBezTo>
                    <a:pt x="18531" y="576"/>
                    <a:pt x="15583" y="1"/>
                    <a:pt x="13265" y="1"/>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305;p49">
              <a:extLst>
                <a:ext uri="{FF2B5EF4-FFF2-40B4-BE49-F238E27FC236}">
                  <a16:creationId xmlns:a16="http://schemas.microsoft.com/office/drawing/2014/main" id="{68719F22-0BBC-0D98-2ED1-20A97E04E03E}"/>
                </a:ext>
              </a:extLst>
            </p:cNvPr>
            <p:cNvSpPr/>
            <p:nvPr/>
          </p:nvSpPr>
          <p:spPr>
            <a:xfrm>
              <a:off x="2341965" y="3099520"/>
              <a:ext cx="57881" cy="149841"/>
            </a:xfrm>
            <a:custGeom>
              <a:avLst/>
              <a:gdLst/>
              <a:ahLst/>
              <a:cxnLst/>
              <a:rect l="l" t="t" r="r" b="b"/>
              <a:pathLst>
                <a:path w="3599" h="9317" extrusionOk="0">
                  <a:moveTo>
                    <a:pt x="2319" y="1"/>
                  </a:moveTo>
                  <a:cubicBezTo>
                    <a:pt x="1040" y="282"/>
                    <a:pt x="0" y="1961"/>
                    <a:pt x="0" y="1961"/>
                  </a:cubicBezTo>
                  <a:cubicBezTo>
                    <a:pt x="0" y="1961"/>
                    <a:pt x="269" y="6442"/>
                    <a:pt x="1913" y="9176"/>
                  </a:cubicBezTo>
                  <a:lnTo>
                    <a:pt x="1913" y="9176"/>
                  </a:lnTo>
                  <a:cubicBezTo>
                    <a:pt x="1883" y="9124"/>
                    <a:pt x="1861" y="9080"/>
                    <a:pt x="1839" y="9035"/>
                  </a:cubicBezTo>
                  <a:cubicBezTo>
                    <a:pt x="2197" y="7957"/>
                    <a:pt x="3237" y="4919"/>
                    <a:pt x="3598" y="3081"/>
                  </a:cubicBezTo>
                  <a:cubicBezTo>
                    <a:pt x="3198" y="1562"/>
                    <a:pt x="2677" y="1"/>
                    <a:pt x="2357" y="1"/>
                  </a:cubicBezTo>
                  <a:close/>
                  <a:moveTo>
                    <a:pt x="1913" y="9176"/>
                  </a:moveTo>
                  <a:lnTo>
                    <a:pt x="1913" y="9176"/>
                  </a:lnTo>
                  <a:cubicBezTo>
                    <a:pt x="1936" y="9217"/>
                    <a:pt x="1964" y="9263"/>
                    <a:pt x="1999" y="9317"/>
                  </a:cubicBezTo>
                  <a:cubicBezTo>
                    <a:pt x="1970" y="9270"/>
                    <a:pt x="1941" y="9224"/>
                    <a:pt x="1913" y="9176"/>
                  </a:cubicBezTo>
                  <a:close/>
                </a:path>
              </a:pathLst>
            </a:custGeom>
            <a:solidFill>
              <a:srgbClr val="E0B7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306;p49">
              <a:extLst>
                <a:ext uri="{FF2B5EF4-FFF2-40B4-BE49-F238E27FC236}">
                  <a16:creationId xmlns:a16="http://schemas.microsoft.com/office/drawing/2014/main" id="{4C9BAC6E-D4A0-C930-E14B-634833E9CC2A}"/>
                </a:ext>
              </a:extLst>
            </p:cNvPr>
            <p:cNvSpPr/>
            <p:nvPr/>
          </p:nvSpPr>
          <p:spPr>
            <a:xfrm>
              <a:off x="2371541" y="2944999"/>
              <a:ext cx="188358" cy="335835"/>
            </a:xfrm>
            <a:custGeom>
              <a:avLst/>
              <a:gdLst/>
              <a:ahLst/>
              <a:cxnLst/>
              <a:rect l="l" t="t" r="r" b="b"/>
              <a:pathLst>
                <a:path w="11712" h="20882" extrusionOk="0">
                  <a:moveTo>
                    <a:pt x="11066" y="0"/>
                  </a:moveTo>
                  <a:cubicBezTo>
                    <a:pt x="10556" y="0"/>
                    <a:pt x="10074" y="36"/>
                    <a:pt x="9632" y="95"/>
                  </a:cubicBezTo>
                  <a:cubicBezTo>
                    <a:pt x="8673" y="217"/>
                    <a:pt x="6914" y="856"/>
                    <a:pt x="5117" y="1614"/>
                  </a:cubicBezTo>
                  <a:cubicBezTo>
                    <a:pt x="4915" y="1934"/>
                    <a:pt x="4676" y="2295"/>
                    <a:pt x="4436" y="2695"/>
                  </a:cubicBezTo>
                  <a:cubicBezTo>
                    <a:pt x="2878" y="5292"/>
                    <a:pt x="2239" y="10328"/>
                    <a:pt x="1797" y="12567"/>
                  </a:cubicBezTo>
                  <a:cubicBezTo>
                    <a:pt x="1439" y="14447"/>
                    <a:pt x="358" y="17565"/>
                    <a:pt x="0" y="18643"/>
                  </a:cubicBezTo>
                  <a:cubicBezTo>
                    <a:pt x="118" y="18883"/>
                    <a:pt x="278" y="19123"/>
                    <a:pt x="438" y="19324"/>
                  </a:cubicBezTo>
                  <a:cubicBezTo>
                    <a:pt x="800" y="19804"/>
                    <a:pt x="1238" y="20322"/>
                    <a:pt x="1717" y="20882"/>
                  </a:cubicBezTo>
                  <a:cubicBezTo>
                    <a:pt x="2638" y="20204"/>
                    <a:pt x="3236" y="19244"/>
                    <a:pt x="4477" y="17924"/>
                  </a:cubicBezTo>
                  <a:cubicBezTo>
                    <a:pt x="5795" y="16565"/>
                    <a:pt x="8113" y="13248"/>
                    <a:pt x="9313" y="10568"/>
                  </a:cubicBezTo>
                  <a:cubicBezTo>
                    <a:pt x="10512" y="7930"/>
                    <a:pt x="11631" y="2973"/>
                    <a:pt x="11673" y="856"/>
                  </a:cubicBezTo>
                  <a:cubicBezTo>
                    <a:pt x="11711" y="536"/>
                    <a:pt x="11673" y="255"/>
                    <a:pt x="11631" y="15"/>
                  </a:cubicBezTo>
                  <a:cubicBezTo>
                    <a:pt x="11440" y="5"/>
                    <a:pt x="11251" y="0"/>
                    <a:pt x="11066" y="0"/>
                  </a:cubicBezTo>
                  <a:close/>
                </a:path>
              </a:pathLst>
            </a:custGeom>
            <a:solidFill>
              <a:srgbClr val="AD6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307;p49">
              <a:extLst>
                <a:ext uri="{FF2B5EF4-FFF2-40B4-BE49-F238E27FC236}">
                  <a16:creationId xmlns:a16="http://schemas.microsoft.com/office/drawing/2014/main" id="{03A83A0E-1D04-5816-2D54-C67250FAAF18}"/>
                </a:ext>
              </a:extLst>
            </p:cNvPr>
            <p:cNvSpPr/>
            <p:nvPr/>
          </p:nvSpPr>
          <p:spPr>
            <a:xfrm>
              <a:off x="2538011" y="2968383"/>
              <a:ext cx="136991" cy="485418"/>
            </a:xfrm>
            <a:custGeom>
              <a:avLst/>
              <a:gdLst/>
              <a:ahLst/>
              <a:cxnLst/>
              <a:rect l="l" t="t" r="r" b="b"/>
              <a:pathLst>
                <a:path w="8518" h="30183" extrusionOk="0">
                  <a:moveTo>
                    <a:pt x="6957" y="0"/>
                  </a:moveTo>
                  <a:cubicBezTo>
                    <a:pt x="6998" y="122"/>
                    <a:pt x="7036" y="320"/>
                    <a:pt x="7078" y="480"/>
                  </a:cubicBezTo>
                  <a:cubicBezTo>
                    <a:pt x="7276" y="1679"/>
                    <a:pt x="7276" y="6438"/>
                    <a:pt x="6518" y="8676"/>
                  </a:cubicBezTo>
                  <a:cubicBezTo>
                    <a:pt x="5757" y="10953"/>
                    <a:pt x="3839" y="16789"/>
                    <a:pt x="3161" y="18628"/>
                  </a:cubicBezTo>
                  <a:cubicBezTo>
                    <a:pt x="2799" y="19668"/>
                    <a:pt x="2041" y="22987"/>
                    <a:pt x="1242" y="26064"/>
                  </a:cubicBezTo>
                  <a:cubicBezTo>
                    <a:pt x="842" y="27624"/>
                    <a:pt x="401" y="29102"/>
                    <a:pt x="1" y="30183"/>
                  </a:cubicBezTo>
                  <a:cubicBezTo>
                    <a:pt x="641" y="29341"/>
                    <a:pt x="1482" y="28062"/>
                    <a:pt x="2281" y="26463"/>
                  </a:cubicBezTo>
                  <a:cubicBezTo>
                    <a:pt x="3081" y="24944"/>
                    <a:pt x="3839" y="23147"/>
                    <a:pt x="4360" y="21187"/>
                  </a:cubicBezTo>
                  <a:cubicBezTo>
                    <a:pt x="5917" y="15430"/>
                    <a:pt x="7916" y="9034"/>
                    <a:pt x="8156" y="6358"/>
                  </a:cubicBezTo>
                  <a:cubicBezTo>
                    <a:pt x="8316" y="4637"/>
                    <a:pt x="8517" y="3000"/>
                    <a:pt x="8396" y="1679"/>
                  </a:cubicBezTo>
                  <a:cubicBezTo>
                    <a:pt x="8037" y="1001"/>
                    <a:pt x="7718" y="560"/>
                    <a:pt x="7516" y="362"/>
                  </a:cubicBezTo>
                  <a:cubicBezTo>
                    <a:pt x="7318" y="240"/>
                    <a:pt x="7158" y="122"/>
                    <a:pt x="6957" y="0"/>
                  </a:cubicBezTo>
                  <a:close/>
                </a:path>
              </a:pathLst>
            </a:custGeom>
            <a:solidFill>
              <a:srgbClr val="AD6F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308;p49">
              <a:extLst>
                <a:ext uri="{FF2B5EF4-FFF2-40B4-BE49-F238E27FC236}">
                  <a16:creationId xmlns:a16="http://schemas.microsoft.com/office/drawing/2014/main" id="{A5CBD594-2A17-B2F7-3BFC-E3BDC55F8991}"/>
                </a:ext>
              </a:extLst>
            </p:cNvPr>
            <p:cNvSpPr/>
            <p:nvPr/>
          </p:nvSpPr>
          <p:spPr>
            <a:xfrm>
              <a:off x="2116280" y="2898344"/>
              <a:ext cx="730338" cy="1449693"/>
            </a:xfrm>
            <a:custGeom>
              <a:avLst/>
              <a:gdLst/>
              <a:ahLst/>
              <a:cxnLst/>
              <a:rect l="l" t="t" r="r" b="b"/>
              <a:pathLst>
                <a:path w="45412" h="90141" extrusionOk="0">
                  <a:moveTo>
                    <a:pt x="29356" y="0"/>
                  </a:moveTo>
                  <a:cubicBezTo>
                    <a:pt x="28872" y="0"/>
                    <a:pt x="28362" y="40"/>
                    <a:pt x="27865" y="79"/>
                  </a:cubicBezTo>
                  <a:cubicBezTo>
                    <a:pt x="26384" y="198"/>
                    <a:pt x="25066" y="1359"/>
                    <a:pt x="25066" y="1359"/>
                  </a:cubicBezTo>
                  <a:cubicBezTo>
                    <a:pt x="25066" y="1359"/>
                    <a:pt x="22147" y="4595"/>
                    <a:pt x="20947" y="6875"/>
                  </a:cubicBezTo>
                  <a:cubicBezTo>
                    <a:pt x="19790" y="9152"/>
                    <a:pt x="18149" y="15308"/>
                    <a:pt x="17711" y="17067"/>
                  </a:cubicBezTo>
                  <a:cubicBezTo>
                    <a:pt x="17270" y="18788"/>
                    <a:pt x="15990" y="22225"/>
                    <a:pt x="14471" y="25062"/>
                  </a:cubicBezTo>
                  <a:cubicBezTo>
                    <a:pt x="12952" y="27860"/>
                    <a:pt x="6918" y="35097"/>
                    <a:pt x="4078" y="41292"/>
                  </a:cubicBezTo>
                  <a:cubicBezTo>
                    <a:pt x="1280" y="47448"/>
                    <a:pt x="1" y="54045"/>
                    <a:pt x="202" y="58561"/>
                  </a:cubicBezTo>
                  <a:cubicBezTo>
                    <a:pt x="320" y="61480"/>
                    <a:pt x="1162" y="64877"/>
                    <a:pt x="1760" y="66997"/>
                  </a:cubicBezTo>
                  <a:cubicBezTo>
                    <a:pt x="1721" y="67157"/>
                    <a:pt x="1721" y="67317"/>
                    <a:pt x="1721" y="67435"/>
                  </a:cubicBezTo>
                  <a:cubicBezTo>
                    <a:pt x="1600" y="69834"/>
                    <a:pt x="1600" y="71672"/>
                    <a:pt x="2041" y="73191"/>
                  </a:cubicBezTo>
                  <a:cubicBezTo>
                    <a:pt x="2479" y="74672"/>
                    <a:pt x="3000" y="79427"/>
                    <a:pt x="3000" y="81708"/>
                  </a:cubicBezTo>
                  <a:cubicBezTo>
                    <a:pt x="3000" y="83985"/>
                    <a:pt x="1481" y="89383"/>
                    <a:pt x="1481" y="89383"/>
                  </a:cubicBezTo>
                  <a:lnTo>
                    <a:pt x="28862" y="90141"/>
                  </a:lnTo>
                  <a:cubicBezTo>
                    <a:pt x="28862" y="90141"/>
                    <a:pt x="28862" y="85945"/>
                    <a:pt x="28984" y="83866"/>
                  </a:cubicBezTo>
                  <a:cubicBezTo>
                    <a:pt x="29064" y="81826"/>
                    <a:pt x="31782" y="71672"/>
                    <a:pt x="33499" y="68196"/>
                  </a:cubicBezTo>
                  <a:cubicBezTo>
                    <a:pt x="35220" y="64758"/>
                    <a:pt x="38696" y="58801"/>
                    <a:pt x="39575" y="53486"/>
                  </a:cubicBezTo>
                  <a:cubicBezTo>
                    <a:pt x="40417" y="48209"/>
                    <a:pt x="43455" y="43092"/>
                    <a:pt x="44414" y="40614"/>
                  </a:cubicBezTo>
                  <a:cubicBezTo>
                    <a:pt x="45412" y="38135"/>
                    <a:pt x="44974" y="36095"/>
                    <a:pt x="43774" y="34016"/>
                  </a:cubicBezTo>
                  <a:cubicBezTo>
                    <a:pt x="42614" y="32018"/>
                    <a:pt x="33579" y="27540"/>
                    <a:pt x="28223" y="27422"/>
                  </a:cubicBezTo>
                  <a:cubicBezTo>
                    <a:pt x="28744" y="25423"/>
                    <a:pt x="29144" y="23703"/>
                    <a:pt x="29384" y="22983"/>
                  </a:cubicBezTo>
                  <a:cubicBezTo>
                    <a:pt x="30062" y="21144"/>
                    <a:pt x="31980" y="15308"/>
                    <a:pt x="32741" y="13031"/>
                  </a:cubicBezTo>
                  <a:cubicBezTo>
                    <a:pt x="33499" y="10793"/>
                    <a:pt x="33499" y="6034"/>
                    <a:pt x="33301" y="4835"/>
                  </a:cubicBezTo>
                  <a:cubicBezTo>
                    <a:pt x="33061" y="3636"/>
                    <a:pt x="32540" y="2798"/>
                    <a:pt x="32540" y="2798"/>
                  </a:cubicBezTo>
                  <a:cubicBezTo>
                    <a:pt x="32540" y="2798"/>
                    <a:pt x="32300" y="1797"/>
                    <a:pt x="31660" y="837"/>
                  </a:cubicBezTo>
                  <a:cubicBezTo>
                    <a:pt x="31230" y="166"/>
                    <a:pt x="30349" y="0"/>
                    <a:pt x="29356" y="0"/>
                  </a:cubicBezTo>
                  <a:close/>
                </a:path>
              </a:pathLst>
            </a:custGeom>
            <a:solidFill>
              <a:srgbClr val="CE96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309;p49">
              <a:extLst>
                <a:ext uri="{FF2B5EF4-FFF2-40B4-BE49-F238E27FC236}">
                  <a16:creationId xmlns:a16="http://schemas.microsoft.com/office/drawing/2014/main" id="{C3F07E58-7439-1AC0-9795-8B434B9C3619}"/>
                </a:ext>
              </a:extLst>
            </p:cNvPr>
            <p:cNvSpPr/>
            <p:nvPr/>
          </p:nvSpPr>
          <p:spPr>
            <a:xfrm>
              <a:off x="2519403" y="2899614"/>
              <a:ext cx="106064" cy="20586"/>
            </a:xfrm>
            <a:custGeom>
              <a:avLst/>
              <a:gdLst/>
              <a:ahLst/>
              <a:cxnLst/>
              <a:rect l="l" t="t" r="r" b="b"/>
              <a:pathLst>
                <a:path w="6595" h="1280" extrusionOk="0">
                  <a:moveTo>
                    <a:pt x="5757" y="119"/>
                  </a:moveTo>
                  <a:cubicBezTo>
                    <a:pt x="6115" y="279"/>
                    <a:pt x="6396" y="439"/>
                    <a:pt x="6594" y="758"/>
                  </a:cubicBezTo>
                  <a:lnTo>
                    <a:pt x="6594" y="758"/>
                  </a:lnTo>
                  <a:lnTo>
                    <a:pt x="6594" y="758"/>
                  </a:lnTo>
                  <a:cubicBezTo>
                    <a:pt x="6396" y="439"/>
                    <a:pt x="6115" y="279"/>
                    <a:pt x="5757" y="119"/>
                  </a:cubicBezTo>
                  <a:close/>
                  <a:moveTo>
                    <a:pt x="5757" y="119"/>
                  </a:moveTo>
                  <a:lnTo>
                    <a:pt x="5757" y="119"/>
                  </a:lnTo>
                  <a:lnTo>
                    <a:pt x="5757" y="119"/>
                  </a:lnTo>
                  <a:close/>
                  <a:moveTo>
                    <a:pt x="2837" y="0"/>
                  </a:moveTo>
                  <a:lnTo>
                    <a:pt x="2799" y="0"/>
                  </a:lnTo>
                  <a:cubicBezTo>
                    <a:pt x="1318" y="119"/>
                    <a:pt x="0" y="1280"/>
                    <a:pt x="0" y="1280"/>
                  </a:cubicBezTo>
                  <a:lnTo>
                    <a:pt x="0" y="1280"/>
                  </a:lnTo>
                  <a:lnTo>
                    <a:pt x="0" y="1280"/>
                  </a:lnTo>
                  <a:cubicBezTo>
                    <a:pt x="0" y="1280"/>
                    <a:pt x="1318" y="119"/>
                    <a:pt x="2799" y="0"/>
                  </a:cubicBezTo>
                  <a:close/>
                </a:path>
              </a:pathLst>
            </a:custGeom>
            <a:solidFill>
              <a:srgbClr val="739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310;p49">
              <a:extLst>
                <a:ext uri="{FF2B5EF4-FFF2-40B4-BE49-F238E27FC236}">
                  <a16:creationId xmlns:a16="http://schemas.microsoft.com/office/drawing/2014/main" id="{49117DBC-C32B-C421-8675-A2D764F36B5D}"/>
                </a:ext>
              </a:extLst>
            </p:cNvPr>
            <p:cNvSpPr/>
            <p:nvPr/>
          </p:nvSpPr>
          <p:spPr>
            <a:xfrm>
              <a:off x="2636404" y="2933050"/>
              <a:ext cx="3200" cy="10293"/>
            </a:xfrm>
            <a:custGeom>
              <a:avLst/>
              <a:gdLst/>
              <a:ahLst/>
              <a:cxnLst/>
              <a:rect l="l" t="t" r="r" b="b"/>
              <a:pathLst>
                <a:path w="199" h="640" extrusionOk="0">
                  <a:moveTo>
                    <a:pt x="1" y="0"/>
                  </a:moveTo>
                  <a:lnTo>
                    <a:pt x="1" y="0"/>
                  </a:lnTo>
                  <a:cubicBezTo>
                    <a:pt x="119" y="358"/>
                    <a:pt x="199" y="640"/>
                    <a:pt x="199" y="640"/>
                  </a:cubicBezTo>
                  <a:lnTo>
                    <a:pt x="199" y="640"/>
                  </a:lnTo>
                  <a:lnTo>
                    <a:pt x="199" y="640"/>
                  </a:lnTo>
                  <a:cubicBezTo>
                    <a:pt x="199" y="640"/>
                    <a:pt x="119" y="358"/>
                    <a:pt x="1" y="0"/>
                  </a:cubicBezTo>
                  <a:close/>
                </a:path>
              </a:pathLst>
            </a:custGeom>
            <a:solidFill>
              <a:srgbClr val="FF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311;p49">
              <a:extLst>
                <a:ext uri="{FF2B5EF4-FFF2-40B4-BE49-F238E27FC236}">
                  <a16:creationId xmlns:a16="http://schemas.microsoft.com/office/drawing/2014/main" id="{28E1D5B6-2F2B-6C6C-A93F-CEBF3E9F2FA5}"/>
                </a:ext>
              </a:extLst>
            </p:cNvPr>
            <p:cNvSpPr/>
            <p:nvPr/>
          </p:nvSpPr>
          <p:spPr>
            <a:xfrm>
              <a:off x="2484681" y="2898327"/>
              <a:ext cx="155598" cy="165875"/>
            </a:xfrm>
            <a:custGeom>
              <a:avLst/>
              <a:gdLst/>
              <a:ahLst/>
              <a:cxnLst/>
              <a:rect l="l" t="t" r="r" b="b"/>
              <a:pathLst>
                <a:path w="9675" h="10314" extrusionOk="0">
                  <a:moveTo>
                    <a:pt x="6397" y="1"/>
                  </a:moveTo>
                  <a:cubicBezTo>
                    <a:pt x="5955" y="1"/>
                    <a:pt x="5476" y="39"/>
                    <a:pt x="4996" y="80"/>
                  </a:cubicBezTo>
                  <a:lnTo>
                    <a:pt x="4958" y="80"/>
                  </a:lnTo>
                  <a:cubicBezTo>
                    <a:pt x="3477" y="199"/>
                    <a:pt x="2159" y="1360"/>
                    <a:pt x="2159" y="1360"/>
                  </a:cubicBezTo>
                  <a:cubicBezTo>
                    <a:pt x="2159" y="1360"/>
                    <a:pt x="1" y="7954"/>
                    <a:pt x="1" y="8395"/>
                  </a:cubicBezTo>
                  <a:cubicBezTo>
                    <a:pt x="1" y="8833"/>
                    <a:pt x="2319" y="9914"/>
                    <a:pt x="4356" y="10192"/>
                  </a:cubicBezTo>
                  <a:cubicBezTo>
                    <a:pt x="4958" y="10314"/>
                    <a:pt x="5517" y="10314"/>
                    <a:pt x="6035" y="10314"/>
                  </a:cubicBezTo>
                  <a:cubicBezTo>
                    <a:pt x="7276" y="10314"/>
                    <a:pt x="8194" y="10112"/>
                    <a:pt x="8315" y="9914"/>
                  </a:cubicBezTo>
                  <a:cubicBezTo>
                    <a:pt x="8475" y="9633"/>
                    <a:pt x="9675" y="4276"/>
                    <a:pt x="9633" y="2799"/>
                  </a:cubicBezTo>
                  <a:cubicBezTo>
                    <a:pt x="9633" y="2799"/>
                    <a:pt x="9553" y="2517"/>
                    <a:pt x="9435" y="2159"/>
                  </a:cubicBezTo>
                  <a:cubicBezTo>
                    <a:pt x="9435" y="2118"/>
                    <a:pt x="9393" y="2079"/>
                    <a:pt x="9393" y="2038"/>
                  </a:cubicBezTo>
                  <a:cubicBezTo>
                    <a:pt x="9233" y="1679"/>
                    <a:pt x="9035" y="1280"/>
                    <a:pt x="8753" y="838"/>
                  </a:cubicBezTo>
                  <a:cubicBezTo>
                    <a:pt x="8555" y="519"/>
                    <a:pt x="8274" y="359"/>
                    <a:pt x="7916" y="199"/>
                  </a:cubicBezTo>
                  <a:cubicBezTo>
                    <a:pt x="7474" y="39"/>
                    <a:pt x="6956" y="1"/>
                    <a:pt x="6397" y="1"/>
                  </a:cubicBezTo>
                  <a:close/>
                </a:path>
              </a:pathLst>
            </a:custGeom>
            <a:solidFill>
              <a:srgbClr val="E0B7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5196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udget Breakdown Meeting by Slidesgo">
  <a:themeElements>
    <a:clrScheme name="Simple Light">
      <a:dk1>
        <a:srgbClr val="282880"/>
      </a:dk1>
      <a:lt1>
        <a:srgbClr val="EFEFFC"/>
      </a:lt1>
      <a:dk2>
        <a:srgbClr val="DDDDFF"/>
      </a:dk2>
      <a:lt2>
        <a:srgbClr val="98AAFA"/>
      </a:lt2>
      <a:accent1>
        <a:srgbClr val="7C94FF"/>
      </a:accent1>
      <a:accent2>
        <a:srgbClr val="8F8DEB"/>
      </a:accent2>
      <a:accent3>
        <a:srgbClr val="645EFF"/>
      </a:accent3>
      <a:accent4>
        <a:srgbClr val="5A55D5"/>
      </a:accent4>
      <a:accent5>
        <a:srgbClr val="FFFFFF"/>
      </a:accent5>
      <a:accent6>
        <a:srgbClr val="FCCC72"/>
      </a:accent6>
      <a:hlink>
        <a:srgbClr val="28288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2462</Words>
  <Application>Microsoft Office PowerPoint</Application>
  <PresentationFormat>Apresentação na tela (16:9)</PresentationFormat>
  <Paragraphs>355</Paragraphs>
  <Slides>51</Slides>
  <Notes>51</Notes>
  <HiddenSlides>0</HiddenSlides>
  <MMClips>0</MMClips>
  <ScaleCrop>false</ScaleCrop>
  <HeadingPairs>
    <vt:vector size="6" baseType="variant">
      <vt:variant>
        <vt:lpstr>Fontes usadas</vt:lpstr>
      </vt:variant>
      <vt:variant>
        <vt:i4>16</vt:i4>
      </vt:variant>
      <vt:variant>
        <vt:lpstr>Tema</vt:lpstr>
      </vt:variant>
      <vt:variant>
        <vt:i4>2</vt:i4>
      </vt:variant>
      <vt:variant>
        <vt:lpstr>Títulos de slides</vt:lpstr>
      </vt:variant>
      <vt:variant>
        <vt:i4>51</vt:i4>
      </vt:variant>
    </vt:vector>
  </HeadingPairs>
  <TitlesOfParts>
    <vt:vector size="69" baseType="lpstr">
      <vt:lpstr>Jost SemiBold</vt:lpstr>
      <vt:lpstr>Nunito Light</vt:lpstr>
      <vt:lpstr>Calibri</vt:lpstr>
      <vt:lpstr>Twentieth Century</vt:lpstr>
      <vt:lpstr>PT Sans</vt:lpstr>
      <vt:lpstr>Anaheim</vt:lpstr>
      <vt:lpstr>Proxima Nova</vt:lpstr>
      <vt:lpstr>Work Sans</vt:lpstr>
      <vt:lpstr>Work Sans SemiBold</vt:lpstr>
      <vt:lpstr>Roboto Medium</vt:lpstr>
      <vt:lpstr>Bebas Neue</vt:lpstr>
      <vt:lpstr>Arial</vt:lpstr>
      <vt:lpstr>Amatic SC</vt:lpstr>
      <vt:lpstr>Open Sans</vt:lpstr>
      <vt:lpstr>Jost</vt:lpstr>
      <vt:lpstr>Proxima Nova Semibold</vt:lpstr>
      <vt:lpstr>Budget Breakdown Meeting by Slidesgo</vt:lpstr>
      <vt:lpstr>Slidesgo Final Pages</vt:lpstr>
      <vt:lpstr>SGED</vt:lpstr>
      <vt:lpstr>Instrodução</vt:lpstr>
      <vt:lpstr>Sumário</vt:lpstr>
      <vt:lpstr>Estudo e Análise</vt:lpstr>
      <vt:lpstr>Estudo e Análise</vt:lpstr>
      <vt:lpstr>Instrodução</vt:lpstr>
      <vt:lpstr>Levantamento de Requisitos e Solução</vt:lpstr>
      <vt:lpstr>Projeto e Desenvolvimento</vt:lpstr>
      <vt:lpstr>Conclusão</vt:lpstr>
      <vt:lpstr>Agrademos por sua presença  e observações.</vt:lpstr>
      <vt:lpstr>Budget Breakdown Meeting</vt:lpstr>
      <vt:lpstr>Table of contents</vt:lpstr>
      <vt:lpstr>Contents of this template</vt:lpstr>
      <vt:lpstr>One column</vt:lpstr>
      <vt:lpstr>Section header</vt:lpstr>
      <vt:lpstr>Two ideas</vt:lpstr>
      <vt:lpstr>Three ideas</vt:lpstr>
      <vt:lpstr>Four ideas</vt:lpstr>
      <vt:lpstr>Six ideas</vt:lpstr>
      <vt:lpstr>—Someone Famous</vt:lpstr>
      <vt:lpstr>9h 55m 23s</vt:lpstr>
      <vt:lpstr>98,300,000</vt:lpstr>
      <vt:lpstr>Bar graph</vt:lpstr>
      <vt:lpstr>Map</vt:lpstr>
      <vt:lpstr>Table</vt:lpstr>
      <vt:lpstr>Timeline</vt:lpstr>
      <vt:lpstr>Organizational chart</vt:lpstr>
      <vt:lpstr>Roadmap infographic</vt:lpstr>
      <vt:lpstr>Photo showcase</vt:lpstr>
      <vt:lpstr>Agrademos por sua presença  e observações.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SGED</dc:title>
  <cp:lastModifiedBy>Gabriel Machado dos Santos</cp:lastModifiedBy>
  <cp:revision>1</cp:revision>
  <dcterms:modified xsi:type="dcterms:W3CDTF">2023-11-28T15:34:55Z</dcterms:modified>
</cp:coreProperties>
</file>